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18" r:id="rId3"/>
    <p:sldId id="258" r:id="rId4"/>
    <p:sldId id="259" r:id="rId5"/>
    <p:sldId id="260" r:id="rId6"/>
    <p:sldId id="261" r:id="rId7"/>
    <p:sldId id="356" r:id="rId8"/>
    <p:sldId id="357" r:id="rId9"/>
    <p:sldId id="263" r:id="rId10"/>
    <p:sldId id="348" r:id="rId11"/>
    <p:sldId id="275" r:id="rId12"/>
    <p:sldId id="264" r:id="rId13"/>
    <p:sldId id="353" r:id="rId14"/>
    <p:sldId id="349" r:id="rId15"/>
    <p:sldId id="358" r:id="rId16"/>
    <p:sldId id="289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微软雅黑" panose="020B0503020204020204" pitchFamily="34" charset="-122"/>
      <p:regular r:id="rId27"/>
    </p:embeddedFont>
    <p:embeddedFont>
      <p:font typeface="Broadway" panose="04040905080B02020502" pitchFamily="82" charset="0"/>
      <p:regular r:id="rId28"/>
    </p:embeddedFont>
  </p:embeddedFontLst>
  <p:defaultTextStyle>
    <a:defPPr>
      <a:defRPr lang="zh-CN"/>
    </a:defPPr>
    <a:lvl1pPr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342900" indent="1143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685800" indent="2286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028700" indent="3429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371600" indent="457200" algn="l" defTabSz="685800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210" y="150"/>
      </p:cViewPr>
      <p:guideLst>
        <p:guide orient="horz" pos="158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96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C9A0FC3D-8541-4BAB-90D9-C8B158A1B110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8EBC169F-7507-4C35-A403-6D7F4D01C5A0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fld id="{940ADEB1-3FE7-4096-9DE3-FC8DBE9FF915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685800">
              <a:defRPr smtClean="0"/>
            </a:lvl1pPr>
          </a:lstStyle>
          <a:p>
            <a:pPr>
              <a:defRPr/>
            </a:pPr>
            <a:fld id="{6F7E43CB-7CE3-42FD-8F07-94A4156F7D3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fld id="{2DBA05E8-4F94-4964-8B36-7BB0F608ABF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685800">
              <a:defRPr smtClean="0"/>
            </a:lvl1pPr>
          </a:lstStyle>
          <a:p>
            <a:pPr>
              <a:defRPr/>
            </a:pPr>
            <a:fld id="{B7C69310-2F2F-4289-A543-53141DFC116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fld id="{966E2362-447C-4826-9621-2B48891F13E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685800">
              <a:defRPr smtClean="0"/>
            </a:lvl1pPr>
          </a:lstStyle>
          <a:p>
            <a:pPr>
              <a:defRPr/>
            </a:pPr>
            <a:fld id="{27B688CD-9597-4D5E-8470-70A42119CA8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33670AA-7EC0-432F-AAA7-0F415F796B6F}" type="datetimeFigureOut">
              <a:rPr lang="zh-CN" altLang="en-US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9813A-8793-4CCB-BD19-D9C09051DD2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fld id="{19CC4F89-57DC-46F4-99DB-8C7AE3C9BAA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fld id="{26DE7267-ECB5-4055-A93D-04EB5AE2375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685800">
              <a:defRPr smtClean="0"/>
            </a:lvl1pPr>
          </a:lstStyle>
          <a:p>
            <a:pPr>
              <a:defRPr/>
            </a:pPr>
            <a:fld id="{BFD43854-F617-4B71-9354-C3B7837643F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fld id="{527EA699-3149-4BD7-9D1C-B5D8BB22EB09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685800">
              <a:defRPr smtClean="0"/>
            </a:lvl1pPr>
          </a:lstStyle>
          <a:p>
            <a:pPr>
              <a:defRPr/>
            </a:pPr>
            <a:fld id="{3EE8BC60-1590-48E6-B05D-C9C8909CB27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fld id="{6A9D0C18-2607-4C5D-B61F-AECF110FA2EB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685800">
              <a:defRPr smtClean="0"/>
            </a:lvl1pPr>
          </a:lstStyle>
          <a:p>
            <a:pPr>
              <a:defRPr/>
            </a:pPr>
            <a:fld id="{346BF39A-3AC2-4A6C-B663-76D5CF97F2A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fld id="{ADEA9378-858B-4FDA-89BE-5C724B8ECB2E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685800">
              <a:defRPr smtClean="0"/>
            </a:lvl1pPr>
          </a:lstStyle>
          <a:p>
            <a:pPr>
              <a:defRPr/>
            </a:pPr>
            <a:fld id="{770FB071-133A-4537-8CD1-D72B47C41CA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fld id="{EAF4D1A0-D916-4EDB-95DB-24E46A5D275E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685800">
              <a:defRPr smtClean="0"/>
            </a:lvl1pPr>
          </a:lstStyle>
          <a:p>
            <a:pPr>
              <a:defRPr/>
            </a:pPr>
            <a:fld id="{9788A105-A739-46B3-AAD5-C8AC6FC91F4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fld id="{12335EF4-5C1E-4343-8DE8-51371A4E2F9B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685800">
              <a:defRPr smtClean="0"/>
            </a:lvl1pPr>
          </a:lstStyle>
          <a:p>
            <a:pPr>
              <a:defRPr/>
            </a:pPr>
            <a:fld id="{0A8A940F-3610-459D-AD43-A5527E68BC24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fld id="{F9402B80-4CD6-4E19-9F8E-853B376FA132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685800"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685800">
              <a:defRPr smtClean="0"/>
            </a:lvl1pPr>
          </a:lstStyle>
          <a:p>
            <a:pPr>
              <a:defRPr/>
            </a:pPr>
            <a:fld id="{F1A96A22-AC26-4714-B8AB-AB989C262B3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914400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E5D27B40-7603-4FFC-AE6F-8351B36227F2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914400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defTabSz="914400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8907561-6388-4C9F-9B06-C4B85896D4D6}" type="slidenum">
              <a:rPr lang="zh-CN" altLang="en-US"/>
            </a:fld>
            <a:endParaRPr lang="zh-CN" altLang="en-US"/>
          </a:p>
        </p:txBody>
      </p:sp>
      <p:sp>
        <p:nvSpPr>
          <p:cNvPr id="99" name="矩形 23"/>
          <p:cNvSpPr/>
          <p:nvPr userDrawn="1"/>
        </p:nvSpPr>
        <p:spPr>
          <a:xfrm flipV="1">
            <a:off x="0" y="4948238"/>
            <a:ext cx="9144000" cy="193675"/>
          </a:xfrm>
          <a:custGeom>
            <a:avLst/>
            <a:gdLst/>
            <a:ahLst/>
            <a:cxnLst/>
            <a:rect l="l" t="t" r="r" b="b"/>
            <a:pathLst>
              <a:path w="9144000" h="68623">
                <a:moveTo>
                  <a:pt x="0" y="0"/>
                </a:moveTo>
                <a:lnTo>
                  <a:pt x="9144000" y="0"/>
                </a:lnTo>
                <a:lnTo>
                  <a:pt x="9144000" y="68623"/>
                </a:lnTo>
                <a:lnTo>
                  <a:pt x="0" y="68623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1192" name="组合 101"/>
          <p:cNvGrpSpPr/>
          <p:nvPr/>
        </p:nvGrpSpPr>
        <p:grpSpPr bwMode="auto">
          <a:xfrm rot="0">
            <a:off x="8899525" y="4975225"/>
            <a:ext cx="241300" cy="53975"/>
            <a:chOff x="6916717" y="3834477"/>
            <a:chExt cx="241300" cy="53975"/>
          </a:xfrm>
        </p:grpSpPr>
        <p:sp>
          <p:nvSpPr>
            <p:cNvPr id="103" name="燕尾形 102"/>
            <p:cNvSpPr/>
            <p:nvPr/>
          </p:nvSpPr>
          <p:spPr bwMode="auto">
            <a:xfrm rot="10800000">
              <a:off x="6916717" y="3834476"/>
              <a:ext cx="47625" cy="53975"/>
            </a:xfrm>
            <a:prstGeom prst="chevron">
              <a:avLst/>
            </a:prstGeom>
            <a:solidFill>
              <a:schemeClr val="bg1">
                <a:lumMod val="85000"/>
                <a:alpha val="6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4" name="燕尾形 103"/>
            <p:cNvSpPr/>
            <p:nvPr/>
          </p:nvSpPr>
          <p:spPr bwMode="auto">
            <a:xfrm rot="10800000">
              <a:off x="6981805" y="3834476"/>
              <a:ext cx="47625" cy="53975"/>
            </a:xfrm>
            <a:prstGeom prst="chevron">
              <a:avLst/>
            </a:prstGeom>
            <a:solidFill>
              <a:schemeClr val="bg1">
                <a:lumMod val="85000"/>
                <a:alpha val="6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5" name="燕尾形 104"/>
            <p:cNvSpPr/>
            <p:nvPr/>
          </p:nvSpPr>
          <p:spPr bwMode="auto">
            <a:xfrm rot="10800000">
              <a:off x="7046892" y="3834476"/>
              <a:ext cx="46038" cy="53975"/>
            </a:xfrm>
            <a:prstGeom prst="chevron">
              <a:avLst/>
            </a:prstGeom>
            <a:solidFill>
              <a:schemeClr val="bg1">
                <a:lumMod val="85000"/>
                <a:alpha val="6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6" name="燕尾形 105"/>
            <p:cNvSpPr/>
            <p:nvPr/>
          </p:nvSpPr>
          <p:spPr bwMode="auto">
            <a:xfrm rot="10800000">
              <a:off x="7111980" y="3834476"/>
              <a:ext cx="46037" cy="53975"/>
            </a:xfrm>
            <a:prstGeom prst="chevron">
              <a:avLst/>
            </a:prstGeom>
            <a:solidFill>
              <a:schemeClr val="bg1">
                <a:lumMod val="85000"/>
                <a:alpha val="6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31" name="组合 254"/>
          <p:cNvGrpSpPr/>
          <p:nvPr userDrawn="1"/>
        </p:nvGrpSpPr>
        <p:grpSpPr bwMode="auto">
          <a:xfrm>
            <a:off x="2033588" y="2730500"/>
            <a:ext cx="369887" cy="277813"/>
            <a:chOff x="4599001" y="585478"/>
            <a:chExt cx="863845" cy="648072"/>
          </a:xfrm>
        </p:grpSpPr>
        <p:sp>
          <p:nvSpPr>
            <p:cNvPr id="256" name="矩形 255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57" name="椭圆 256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32" name="组合 257"/>
          <p:cNvGrpSpPr/>
          <p:nvPr userDrawn="1"/>
        </p:nvGrpSpPr>
        <p:grpSpPr bwMode="auto">
          <a:xfrm>
            <a:off x="8383588" y="4300538"/>
            <a:ext cx="319087" cy="238125"/>
            <a:chOff x="4599001" y="585478"/>
            <a:chExt cx="863845" cy="648072"/>
          </a:xfrm>
        </p:grpSpPr>
        <p:sp>
          <p:nvSpPr>
            <p:cNvPr id="259" name="矩形 258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2000"/>
                  </a:schemeClr>
                </a:gs>
                <a:gs pos="3000">
                  <a:srgbClr val="00B0F0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175">
              <a:solidFill>
                <a:schemeClr val="accent1">
                  <a:lumMod val="40000"/>
                  <a:lumOff val="60000"/>
                </a:schemeClr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60" name="椭圆 259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33" name="组合 260"/>
          <p:cNvGrpSpPr/>
          <p:nvPr userDrawn="1"/>
        </p:nvGrpSpPr>
        <p:grpSpPr bwMode="auto">
          <a:xfrm>
            <a:off x="1492250" y="690563"/>
            <a:ext cx="706438" cy="530225"/>
            <a:chOff x="4599001" y="585478"/>
            <a:chExt cx="863845" cy="648072"/>
          </a:xfrm>
        </p:grpSpPr>
        <p:sp>
          <p:nvSpPr>
            <p:cNvPr id="262" name="矩形 261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noFill/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63" name="椭圆 262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2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264" name="矩形 263"/>
          <p:cNvSpPr/>
          <p:nvPr userDrawn="1"/>
        </p:nvSpPr>
        <p:spPr>
          <a:xfrm>
            <a:off x="4201954" y="1937921"/>
            <a:ext cx="369523" cy="277223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5000"/>
                </a:schemeClr>
              </a:gs>
              <a:gs pos="3000">
                <a:srgbClr val="00B0F0">
                  <a:alpha val="1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</a:ln>
          <a:effectLst>
            <a:glow rad="114300">
              <a:schemeClr val="bg1">
                <a:alpha val="29000"/>
              </a:schemeClr>
            </a:glow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65" name="矩形 264"/>
          <p:cNvSpPr/>
          <p:nvPr userDrawn="1"/>
        </p:nvSpPr>
        <p:spPr>
          <a:xfrm>
            <a:off x="4508542" y="3120224"/>
            <a:ext cx="369523" cy="277223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8000"/>
                </a:schemeClr>
              </a:gs>
              <a:gs pos="3000">
                <a:srgbClr val="00B0F0">
                  <a:alpha val="2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  <a:effectLst>
            <a:glow rad="114300">
              <a:schemeClr val="bg1">
                <a:alpha val="4000"/>
              </a:schemeClr>
            </a:glow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1040" name="组合 265"/>
          <p:cNvGrpSpPr/>
          <p:nvPr userDrawn="1"/>
        </p:nvGrpSpPr>
        <p:grpSpPr bwMode="auto">
          <a:xfrm>
            <a:off x="2347913" y="1900238"/>
            <a:ext cx="369887" cy="276225"/>
            <a:chOff x="4599001" y="585478"/>
            <a:chExt cx="863845" cy="648072"/>
          </a:xfrm>
        </p:grpSpPr>
        <p:sp>
          <p:nvSpPr>
            <p:cNvPr id="267" name="矩形 266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68" name="椭圆 267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41" name="组合 268"/>
          <p:cNvGrpSpPr/>
          <p:nvPr userDrawn="1"/>
        </p:nvGrpSpPr>
        <p:grpSpPr bwMode="auto">
          <a:xfrm>
            <a:off x="2349500" y="1084263"/>
            <a:ext cx="369888" cy="276225"/>
            <a:chOff x="4599001" y="585478"/>
            <a:chExt cx="863845" cy="648072"/>
          </a:xfrm>
        </p:grpSpPr>
        <p:sp>
          <p:nvSpPr>
            <p:cNvPr id="270" name="矩形 269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71" name="椭圆 270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42" name="组合 271"/>
          <p:cNvGrpSpPr/>
          <p:nvPr userDrawn="1"/>
        </p:nvGrpSpPr>
        <p:grpSpPr bwMode="auto">
          <a:xfrm>
            <a:off x="3078163" y="1295400"/>
            <a:ext cx="368300" cy="276225"/>
            <a:chOff x="4599001" y="585478"/>
            <a:chExt cx="863845" cy="648072"/>
          </a:xfrm>
        </p:grpSpPr>
        <p:sp>
          <p:nvSpPr>
            <p:cNvPr id="273" name="矩形 272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74" name="椭圆 273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43" name="组合 274"/>
          <p:cNvGrpSpPr/>
          <p:nvPr userDrawn="1"/>
        </p:nvGrpSpPr>
        <p:grpSpPr bwMode="auto">
          <a:xfrm>
            <a:off x="3659188" y="1133475"/>
            <a:ext cx="706437" cy="530225"/>
            <a:chOff x="4599001" y="585478"/>
            <a:chExt cx="863845" cy="648072"/>
          </a:xfrm>
        </p:grpSpPr>
        <p:sp>
          <p:nvSpPr>
            <p:cNvPr id="276" name="矩形 275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2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noFill/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77" name="椭圆 276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44" name="组合 277"/>
          <p:cNvGrpSpPr/>
          <p:nvPr userDrawn="1"/>
        </p:nvGrpSpPr>
        <p:grpSpPr bwMode="auto">
          <a:xfrm>
            <a:off x="3170238" y="957263"/>
            <a:ext cx="369887" cy="277812"/>
            <a:chOff x="4599001" y="585478"/>
            <a:chExt cx="863845" cy="648072"/>
          </a:xfrm>
        </p:grpSpPr>
        <p:sp>
          <p:nvSpPr>
            <p:cNvPr id="279" name="矩形 278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80" name="椭圆 279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45" name="组合 280"/>
          <p:cNvGrpSpPr/>
          <p:nvPr userDrawn="1"/>
        </p:nvGrpSpPr>
        <p:grpSpPr bwMode="auto">
          <a:xfrm>
            <a:off x="2746375" y="3059113"/>
            <a:ext cx="706438" cy="528637"/>
            <a:chOff x="4599001" y="585478"/>
            <a:chExt cx="863845" cy="648072"/>
          </a:xfrm>
        </p:grpSpPr>
        <p:sp>
          <p:nvSpPr>
            <p:cNvPr id="282" name="矩形 281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83" name="椭圆 282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46" name="组合 348"/>
          <p:cNvGrpSpPr/>
          <p:nvPr userDrawn="1"/>
        </p:nvGrpSpPr>
        <p:grpSpPr bwMode="auto">
          <a:xfrm>
            <a:off x="3795713" y="1927225"/>
            <a:ext cx="704850" cy="530225"/>
            <a:chOff x="3597404" y="2096741"/>
            <a:chExt cx="705879" cy="529563"/>
          </a:xfrm>
        </p:grpSpPr>
        <p:grpSp>
          <p:nvGrpSpPr>
            <p:cNvPr id="1127" name="组合 283"/>
            <p:cNvGrpSpPr/>
            <p:nvPr userDrawn="1"/>
          </p:nvGrpSpPr>
          <p:grpSpPr bwMode="auto">
            <a:xfrm>
              <a:off x="3597404" y="2096741"/>
              <a:ext cx="705879" cy="529563"/>
              <a:chOff x="4599001" y="585478"/>
              <a:chExt cx="863845" cy="648072"/>
            </a:xfrm>
          </p:grpSpPr>
          <p:sp>
            <p:nvSpPr>
              <p:cNvPr id="285" name="矩形 284"/>
              <p:cNvSpPr/>
              <p:nvPr/>
            </p:nvSpPr>
            <p:spPr>
              <a:xfrm>
                <a:off x="4599001" y="585478"/>
                <a:ext cx="863845" cy="64807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bg1">
                      <a:alpha val="35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solidFill>
                  <a:schemeClr val="bg1"/>
                </a:solidFill>
              </a:ln>
              <a:effectLst>
                <a:glow rad="114300">
                  <a:schemeClr val="bg1">
                    <a:alpha val="29000"/>
                  </a:scheme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86" name="椭圆 285"/>
              <p:cNvSpPr/>
              <p:nvPr/>
            </p:nvSpPr>
            <p:spPr>
              <a:xfrm rot="20243190">
                <a:off x="5010405" y="780030"/>
                <a:ext cx="126134" cy="203652"/>
              </a:xfrm>
              <a:prstGeom prst="ellipse">
                <a:avLst/>
              </a:prstGeom>
              <a:solidFill>
                <a:schemeClr val="bg1">
                  <a:alpha val="9000"/>
                </a:schemeClr>
              </a:solidFill>
              <a:ln>
                <a:noFill/>
              </a:ln>
              <a:effectLst>
                <a:glow rad="228600">
                  <a:schemeClr val="bg1">
                    <a:alpha val="27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87" name="Freeform 622"/>
            <p:cNvSpPr>
              <a:spLocks noEditPoints="1"/>
            </p:cNvSpPr>
            <p:nvPr userDrawn="1"/>
          </p:nvSpPr>
          <p:spPr bwMode="auto">
            <a:xfrm>
              <a:off x="3869127" y="2303717"/>
              <a:ext cx="257944" cy="182697"/>
            </a:xfrm>
            <a:custGeom>
              <a:avLst/>
              <a:gdLst>
                <a:gd name="T0" fmla="*/ 16 w 24"/>
                <a:gd name="T1" fmla="*/ 9 h 17"/>
                <a:gd name="T2" fmla="*/ 15 w 24"/>
                <a:gd name="T3" fmla="*/ 8 h 17"/>
                <a:gd name="T4" fmla="*/ 16 w 24"/>
                <a:gd name="T5" fmla="*/ 7 h 17"/>
                <a:gd name="T6" fmla="*/ 17 w 24"/>
                <a:gd name="T7" fmla="*/ 8 h 17"/>
                <a:gd name="T8" fmla="*/ 16 w 24"/>
                <a:gd name="T9" fmla="*/ 9 h 17"/>
                <a:gd name="T10" fmla="*/ 20 w 24"/>
                <a:gd name="T11" fmla="*/ 9 h 17"/>
                <a:gd name="T12" fmla="*/ 18 w 24"/>
                <a:gd name="T13" fmla="*/ 8 h 17"/>
                <a:gd name="T14" fmla="*/ 20 w 24"/>
                <a:gd name="T15" fmla="*/ 7 h 17"/>
                <a:gd name="T16" fmla="*/ 21 w 24"/>
                <a:gd name="T17" fmla="*/ 8 h 17"/>
                <a:gd name="T18" fmla="*/ 20 w 24"/>
                <a:gd name="T19" fmla="*/ 9 h 17"/>
                <a:gd name="T20" fmla="*/ 4 w 24"/>
                <a:gd name="T21" fmla="*/ 7 h 17"/>
                <a:gd name="T22" fmla="*/ 3 w 24"/>
                <a:gd name="T23" fmla="*/ 6 h 17"/>
                <a:gd name="T24" fmla="*/ 4 w 24"/>
                <a:gd name="T25" fmla="*/ 5 h 17"/>
                <a:gd name="T26" fmla="*/ 5 w 24"/>
                <a:gd name="T27" fmla="*/ 5 h 17"/>
                <a:gd name="T28" fmla="*/ 5 w 24"/>
                <a:gd name="T29" fmla="*/ 4 h 17"/>
                <a:gd name="T30" fmla="*/ 6 w 24"/>
                <a:gd name="T31" fmla="*/ 3 h 17"/>
                <a:gd name="T32" fmla="*/ 7 w 24"/>
                <a:gd name="T33" fmla="*/ 4 h 17"/>
                <a:gd name="T34" fmla="*/ 7 w 24"/>
                <a:gd name="T35" fmla="*/ 5 h 17"/>
                <a:gd name="T36" fmla="*/ 8 w 24"/>
                <a:gd name="T37" fmla="*/ 5 h 17"/>
                <a:gd name="T38" fmla="*/ 9 w 24"/>
                <a:gd name="T39" fmla="*/ 6 h 17"/>
                <a:gd name="T40" fmla="*/ 8 w 24"/>
                <a:gd name="T41" fmla="*/ 7 h 17"/>
                <a:gd name="T42" fmla="*/ 7 w 24"/>
                <a:gd name="T43" fmla="*/ 7 h 17"/>
                <a:gd name="T44" fmla="*/ 7 w 24"/>
                <a:gd name="T45" fmla="*/ 8 h 17"/>
                <a:gd name="T46" fmla="*/ 6 w 24"/>
                <a:gd name="T47" fmla="*/ 9 h 17"/>
                <a:gd name="T48" fmla="*/ 5 w 24"/>
                <a:gd name="T49" fmla="*/ 8 h 17"/>
                <a:gd name="T50" fmla="*/ 5 w 24"/>
                <a:gd name="T51" fmla="*/ 7 h 17"/>
                <a:gd name="T52" fmla="*/ 4 w 24"/>
                <a:gd name="T53" fmla="*/ 7 h 17"/>
                <a:gd name="T54" fmla="*/ 16 w 24"/>
                <a:gd name="T55" fmla="*/ 5 h 17"/>
                <a:gd name="T56" fmla="*/ 15 w 24"/>
                <a:gd name="T57" fmla="*/ 4 h 17"/>
                <a:gd name="T58" fmla="*/ 16 w 24"/>
                <a:gd name="T59" fmla="*/ 3 h 17"/>
                <a:gd name="T60" fmla="*/ 17 w 24"/>
                <a:gd name="T61" fmla="*/ 4 h 17"/>
                <a:gd name="T62" fmla="*/ 16 w 24"/>
                <a:gd name="T63" fmla="*/ 5 h 17"/>
                <a:gd name="T64" fmla="*/ 20 w 24"/>
                <a:gd name="T65" fmla="*/ 5 h 17"/>
                <a:gd name="T66" fmla="*/ 18 w 24"/>
                <a:gd name="T67" fmla="*/ 4 h 17"/>
                <a:gd name="T68" fmla="*/ 20 w 24"/>
                <a:gd name="T69" fmla="*/ 3 h 17"/>
                <a:gd name="T70" fmla="*/ 21 w 24"/>
                <a:gd name="T71" fmla="*/ 4 h 17"/>
                <a:gd name="T72" fmla="*/ 20 w 24"/>
                <a:gd name="T73" fmla="*/ 5 h 17"/>
                <a:gd name="T74" fmla="*/ 18 w 24"/>
                <a:gd name="T75" fmla="*/ 0 h 17"/>
                <a:gd name="T76" fmla="*/ 6 w 24"/>
                <a:gd name="T77" fmla="*/ 0 h 17"/>
                <a:gd name="T78" fmla="*/ 0 w 24"/>
                <a:gd name="T79" fmla="*/ 6 h 17"/>
                <a:gd name="T80" fmla="*/ 1 w 24"/>
                <a:gd name="T81" fmla="*/ 9 h 17"/>
                <a:gd name="T82" fmla="*/ 1 w 24"/>
                <a:gd name="T83" fmla="*/ 16 h 17"/>
                <a:gd name="T84" fmla="*/ 2 w 24"/>
                <a:gd name="T85" fmla="*/ 17 h 17"/>
                <a:gd name="T86" fmla="*/ 4 w 24"/>
                <a:gd name="T87" fmla="*/ 17 h 17"/>
                <a:gd name="T88" fmla="*/ 5 w 24"/>
                <a:gd name="T89" fmla="*/ 17 h 17"/>
                <a:gd name="T90" fmla="*/ 10 w 24"/>
                <a:gd name="T91" fmla="*/ 12 h 17"/>
                <a:gd name="T92" fmla="*/ 14 w 24"/>
                <a:gd name="T93" fmla="*/ 12 h 17"/>
                <a:gd name="T94" fmla="*/ 19 w 24"/>
                <a:gd name="T95" fmla="*/ 17 h 17"/>
                <a:gd name="T96" fmla="*/ 20 w 24"/>
                <a:gd name="T97" fmla="*/ 17 h 17"/>
                <a:gd name="T98" fmla="*/ 22 w 24"/>
                <a:gd name="T99" fmla="*/ 17 h 17"/>
                <a:gd name="T100" fmla="*/ 23 w 24"/>
                <a:gd name="T101" fmla="*/ 16 h 17"/>
                <a:gd name="T102" fmla="*/ 22 w 24"/>
                <a:gd name="T103" fmla="*/ 9 h 17"/>
                <a:gd name="T104" fmla="*/ 24 w 24"/>
                <a:gd name="T105" fmla="*/ 6 h 17"/>
                <a:gd name="T106" fmla="*/ 18 w 24"/>
                <a:gd name="T10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" h="17">
                  <a:moveTo>
                    <a:pt x="16" y="9"/>
                  </a:moveTo>
                  <a:cubicBezTo>
                    <a:pt x="15" y="9"/>
                    <a:pt x="15" y="8"/>
                    <a:pt x="15" y="8"/>
                  </a:cubicBezTo>
                  <a:cubicBezTo>
                    <a:pt x="15" y="7"/>
                    <a:pt x="15" y="7"/>
                    <a:pt x="16" y="7"/>
                  </a:cubicBezTo>
                  <a:cubicBezTo>
                    <a:pt x="16" y="7"/>
                    <a:pt x="17" y="7"/>
                    <a:pt x="17" y="8"/>
                  </a:cubicBezTo>
                  <a:cubicBezTo>
                    <a:pt x="17" y="8"/>
                    <a:pt x="16" y="9"/>
                    <a:pt x="16" y="9"/>
                  </a:cubicBezTo>
                  <a:moveTo>
                    <a:pt x="20" y="9"/>
                  </a:moveTo>
                  <a:cubicBezTo>
                    <a:pt x="19" y="9"/>
                    <a:pt x="18" y="8"/>
                    <a:pt x="18" y="8"/>
                  </a:cubicBezTo>
                  <a:cubicBezTo>
                    <a:pt x="18" y="7"/>
                    <a:pt x="19" y="7"/>
                    <a:pt x="20" y="7"/>
                  </a:cubicBezTo>
                  <a:cubicBezTo>
                    <a:pt x="20" y="7"/>
                    <a:pt x="21" y="7"/>
                    <a:pt x="21" y="8"/>
                  </a:cubicBezTo>
                  <a:cubicBezTo>
                    <a:pt x="21" y="8"/>
                    <a:pt x="20" y="9"/>
                    <a:pt x="20" y="9"/>
                  </a:cubicBezTo>
                  <a:moveTo>
                    <a:pt x="4" y="7"/>
                  </a:moveTo>
                  <a:cubicBezTo>
                    <a:pt x="4" y="7"/>
                    <a:pt x="3" y="6"/>
                    <a:pt x="3" y="6"/>
                  </a:cubicBezTo>
                  <a:cubicBezTo>
                    <a:pt x="3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3"/>
                    <a:pt x="5" y="3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9" y="5"/>
                    <a:pt x="9" y="6"/>
                  </a:cubicBezTo>
                  <a:cubicBezTo>
                    <a:pt x="9" y="6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9"/>
                    <a:pt x="6" y="9"/>
                  </a:cubicBezTo>
                  <a:cubicBezTo>
                    <a:pt x="5" y="9"/>
                    <a:pt x="5" y="8"/>
                    <a:pt x="5" y="8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moveTo>
                    <a:pt x="16" y="5"/>
                  </a:moveTo>
                  <a:cubicBezTo>
                    <a:pt x="15" y="5"/>
                    <a:pt x="15" y="5"/>
                    <a:pt x="15" y="4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7" y="3"/>
                    <a:pt x="17" y="4"/>
                  </a:cubicBezTo>
                  <a:cubicBezTo>
                    <a:pt x="17" y="5"/>
                    <a:pt x="16" y="5"/>
                    <a:pt x="16" y="5"/>
                  </a:cubicBezTo>
                  <a:moveTo>
                    <a:pt x="20" y="5"/>
                  </a:moveTo>
                  <a:cubicBezTo>
                    <a:pt x="19" y="5"/>
                    <a:pt x="18" y="5"/>
                    <a:pt x="18" y="4"/>
                  </a:cubicBezTo>
                  <a:cubicBezTo>
                    <a:pt x="18" y="3"/>
                    <a:pt x="19" y="3"/>
                    <a:pt x="20" y="3"/>
                  </a:cubicBezTo>
                  <a:cubicBezTo>
                    <a:pt x="20" y="3"/>
                    <a:pt x="21" y="3"/>
                    <a:pt x="21" y="4"/>
                  </a:cubicBezTo>
                  <a:cubicBezTo>
                    <a:pt x="21" y="5"/>
                    <a:pt x="20" y="5"/>
                    <a:pt x="20" y="5"/>
                  </a:cubicBezTo>
                  <a:moveTo>
                    <a:pt x="18" y="0"/>
                  </a:moveTo>
                  <a:cubicBezTo>
                    <a:pt x="14" y="0"/>
                    <a:pt x="10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7"/>
                    <a:pt x="1" y="8"/>
                    <a:pt x="1" y="9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7"/>
                    <a:pt x="1" y="17"/>
                    <a:pt x="2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5" y="17"/>
                    <a:pt x="5" y="17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7"/>
                    <a:pt x="19" y="17"/>
                    <a:pt x="20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3" y="17"/>
                    <a:pt x="23" y="17"/>
                    <a:pt x="23" y="16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8"/>
                    <a:pt x="24" y="7"/>
                    <a:pt x="24" y="6"/>
                  </a:cubicBezTo>
                  <a:cubicBezTo>
                    <a:pt x="24" y="3"/>
                    <a:pt x="21" y="0"/>
                    <a:pt x="18" y="0"/>
                  </a:cubicBezTo>
                </a:path>
              </a:pathLst>
            </a:custGeom>
            <a:solidFill>
              <a:schemeClr val="bg1">
                <a:alpha val="76000"/>
              </a:schemeClr>
            </a:solidFill>
            <a:ln>
              <a:noFill/>
            </a:ln>
            <a:effectLst>
              <a:glow rad="25400">
                <a:srgbClr val="00B0F0">
                  <a:alpha val="18000"/>
                </a:srgbClr>
              </a:glow>
            </a:effectLst>
          </p:spPr>
          <p:txBody>
            <a:bodyPr/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1047" name="组合 287"/>
          <p:cNvGrpSpPr/>
          <p:nvPr userDrawn="1"/>
        </p:nvGrpSpPr>
        <p:grpSpPr bwMode="auto">
          <a:xfrm>
            <a:off x="3054350" y="2139950"/>
            <a:ext cx="369888" cy="276225"/>
            <a:chOff x="4599001" y="585478"/>
            <a:chExt cx="863845" cy="648072"/>
          </a:xfrm>
        </p:grpSpPr>
        <p:sp>
          <p:nvSpPr>
            <p:cNvPr id="289" name="矩形 288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90" name="椭圆 289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48" name="组合 290"/>
          <p:cNvGrpSpPr/>
          <p:nvPr userDrawn="1"/>
        </p:nvGrpSpPr>
        <p:grpSpPr bwMode="auto">
          <a:xfrm>
            <a:off x="4859338" y="2019300"/>
            <a:ext cx="593725" cy="444500"/>
            <a:chOff x="4339657" y="1275606"/>
            <a:chExt cx="592383" cy="444416"/>
          </a:xfrm>
        </p:grpSpPr>
        <p:grpSp>
          <p:nvGrpSpPr>
            <p:cNvPr id="1111" name="组合 291"/>
            <p:cNvGrpSpPr/>
            <p:nvPr/>
          </p:nvGrpSpPr>
          <p:grpSpPr bwMode="auto">
            <a:xfrm>
              <a:off x="4339657" y="1275606"/>
              <a:ext cx="592383" cy="444416"/>
              <a:chOff x="4599002" y="585477"/>
              <a:chExt cx="863845" cy="648072"/>
            </a:xfrm>
          </p:grpSpPr>
          <p:sp>
            <p:nvSpPr>
              <p:cNvPr id="294" name="矩形 293"/>
              <p:cNvSpPr/>
              <p:nvPr/>
            </p:nvSpPr>
            <p:spPr>
              <a:xfrm>
                <a:off x="4599002" y="585477"/>
                <a:ext cx="863845" cy="64807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bg1">
                      <a:alpha val="35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solidFill>
                  <a:schemeClr val="bg1"/>
                </a:solidFill>
              </a:ln>
              <a:effectLst>
                <a:glow rad="114300">
                  <a:srgbClr val="00B0F0">
                    <a:alpha val="29000"/>
                  </a:srgb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95" name="椭圆 294"/>
              <p:cNvSpPr/>
              <p:nvPr/>
            </p:nvSpPr>
            <p:spPr>
              <a:xfrm rot="20243190">
                <a:off x="5010405" y="780030"/>
                <a:ext cx="126134" cy="203652"/>
              </a:xfrm>
              <a:prstGeom prst="ellipse">
                <a:avLst/>
              </a:prstGeom>
              <a:solidFill>
                <a:schemeClr val="bg1">
                  <a:alpha val="1000"/>
                </a:schemeClr>
              </a:solidFill>
              <a:ln>
                <a:noFill/>
              </a:ln>
              <a:effectLst>
                <a:glow rad="228600">
                  <a:schemeClr val="bg1">
                    <a:alpha val="27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93" name="Freeform 624"/>
            <p:cNvSpPr>
              <a:spLocks noEditPoints="1"/>
            </p:cNvSpPr>
            <p:nvPr/>
          </p:nvSpPr>
          <p:spPr bwMode="auto">
            <a:xfrm>
              <a:off x="4509667" y="1389100"/>
              <a:ext cx="247399" cy="236541"/>
            </a:xfrm>
            <a:custGeom>
              <a:avLst/>
              <a:gdLst>
                <a:gd name="T0" fmla="*/ 9 w 23"/>
                <a:gd name="T1" fmla="*/ 21 h 22"/>
                <a:gd name="T2" fmla="*/ 9 w 23"/>
                <a:gd name="T3" fmla="*/ 20 h 22"/>
                <a:gd name="T4" fmla="*/ 9 w 23"/>
                <a:gd name="T5" fmla="*/ 19 h 22"/>
                <a:gd name="T6" fmla="*/ 14 w 23"/>
                <a:gd name="T7" fmla="*/ 19 h 22"/>
                <a:gd name="T8" fmla="*/ 15 w 23"/>
                <a:gd name="T9" fmla="*/ 20 h 22"/>
                <a:gd name="T10" fmla="*/ 14 w 23"/>
                <a:gd name="T11" fmla="*/ 21 h 22"/>
                <a:gd name="T12" fmla="*/ 9 w 23"/>
                <a:gd name="T13" fmla="*/ 21 h 22"/>
                <a:gd name="T14" fmla="*/ 19 w 23"/>
                <a:gd name="T15" fmla="*/ 15 h 22"/>
                <a:gd name="T16" fmla="*/ 4 w 23"/>
                <a:gd name="T17" fmla="*/ 15 h 22"/>
                <a:gd name="T18" fmla="*/ 3 w 23"/>
                <a:gd name="T19" fmla="*/ 16 h 22"/>
                <a:gd name="T20" fmla="*/ 0 w 23"/>
                <a:gd name="T21" fmla="*/ 19 h 22"/>
                <a:gd name="T22" fmla="*/ 0 w 23"/>
                <a:gd name="T23" fmla="*/ 20 h 22"/>
                <a:gd name="T24" fmla="*/ 0 w 23"/>
                <a:gd name="T25" fmla="*/ 21 h 22"/>
                <a:gd name="T26" fmla="*/ 1 w 23"/>
                <a:gd name="T27" fmla="*/ 22 h 22"/>
                <a:gd name="T28" fmla="*/ 22 w 23"/>
                <a:gd name="T29" fmla="*/ 22 h 22"/>
                <a:gd name="T30" fmla="*/ 23 w 23"/>
                <a:gd name="T31" fmla="*/ 21 h 22"/>
                <a:gd name="T32" fmla="*/ 23 w 23"/>
                <a:gd name="T33" fmla="*/ 20 h 22"/>
                <a:gd name="T34" fmla="*/ 23 w 23"/>
                <a:gd name="T35" fmla="*/ 19 h 22"/>
                <a:gd name="T36" fmla="*/ 20 w 23"/>
                <a:gd name="T37" fmla="*/ 16 h 22"/>
                <a:gd name="T38" fmla="*/ 19 w 23"/>
                <a:gd name="T39" fmla="*/ 15 h 22"/>
                <a:gd name="T40" fmla="*/ 4 w 23"/>
                <a:gd name="T41" fmla="*/ 12 h 22"/>
                <a:gd name="T42" fmla="*/ 4 w 23"/>
                <a:gd name="T43" fmla="*/ 2 h 22"/>
                <a:gd name="T44" fmla="*/ 19 w 23"/>
                <a:gd name="T45" fmla="*/ 2 h 22"/>
                <a:gd name="T46" fmla="*/ 19 w 23"/>
                <a:gd name="T47" fmla="*/ 12 h 22"/>
                <a:gd name="T48" fmla="*/ 4 w 23"/>
                <a:gd name="T49" fmla="*/ 12 h 22"/>
                <a:gd name="T50" fmla="*/ 19 w 23"/>
                <a:gd name="T51" fmla="*/ 0 h 22"/>
                <a:gd name="T52" fmla="*/ 4 w 23"/>
                <a:gd name="T53" fmla="*/ 0 h 22"/>
                <a:gd name="T54" fmla="*/ 2 w 23"/>
                <a:gd name="T55" fmla="*/ 2 h 22"/>
                <a:gd name="T56" fmla="*/ 2 w 23"/>
                <a:gd name="T57" fmla="*/ 12 h 22"/>
                <a:gd name="T58" fmla="*/ 4 w 23"/>
                <a:gd name="T59" fmla="*/ 14 h 22"/>
                <a:gd name="T60" fmla="*/ 19 w 23"/>
                <a:gd name="T61" fmla="*/ 14 h 22"/>
                <a:gd name="T62" fmla="*/ 21 w 23"/>
                <a:gd name="T63" fmla="*/ 12 h 22"/>
                <a:gd name="T64" fmla="*/ 21 w 23"/>
                <a:gd name="T65" fmla="*/ 2 h 22"/>
                <a:gd name="T66" fmla="*/ 19 w 23"/>
                <a:gd name="T6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22">
                  <a:moveTo>
                    <a:pt x="9" y="21"/>
                  </a:moveTo>
                  <a:cubicBezTo>
                    <a:pt x="9" y="21"/>
                    <a:pt x="9" y="20"/>
                    <a:pt x="9" y="20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5" y="19"/>
                    <a:pt x="15" y="20"/>
                  </a:cubicBezTo>
                  <a:cubicBezTo>
                    <a:pt x="15" y="20"/>
                    <a:pt x="14" y="21"/>
                    <a:pt x="14" y="21"/>
                  </a:cubicBezTo>
                  <a:cubicBezTo>
                    <a:pt x="9" y="21"/>
                    <a:pt x="9" y="21"/>
                    <a:pt x="9" y="21"/>
                  </a:cubicBezTo>
                  <a:moveTo>
                    <a:pt x="19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6"/>
                    <a:pt x="3" y="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1" y="22"/>
                    <a:pt x="1" y="22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2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19" y="15"/>
                    <a:pt x="19" y="15"/>
                  </a:cubicBezTo>
                  <a:moveTo>
                    <a:pt x="4" y="1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4" y="12"/>
                    <a:pt x="4" y="12"/>
                    <a:pt x="4" y="12"/>
                  </a:cubicBezTo>
                  <a:moveTo>
                    <a:pt x="1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3" y="14"/>
                    <a:pt x="4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1"/>
                    <a:pt x="20" y="0"/>
                    <a:pt x="19" y="0"/>
                  </a:cubicBezTo>
                </a:path>
              </a:pathLst>
            </a:custGeom>
            <a:solidFill>
              <a:schemeClr val="bg1">
                <a:alpha val="76000"/>
              </a:schemeClr>
            </a:solidFill>
            <a:ln>
              <a:noFill/>
            </a:ln>
            <a:effectLst>
              <a:glow rad="25400">
                <a:srgbClr val="00B0F0">
                  <a:alpha val="18000"/>
                </a:srgbClr>
              </a:glow>
            </a:effectLst>
          </p:spPr>
          <p:txBody>
            <a:bodyPr/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296" name="Freeform 625"/>
          <p:cNvSpPr>
            <a:spLocks noEditPoints="1"/>
          </p:cNvSpPr>
          <p:nvPr userDrawn="1"/>
        </p:nvSpPr>
        <p:spPr bwMode="auto">
          <a:xfrm>
            <a:off x="1987535" y="2237207"/>
            <a:ext cx="287331" cy="273927"/>
          </a:xfrm>
          <a:custGeom>
            <a:avLst/>
            <a:gdLst>
              <a:gd name="T0" fmla="*/ 11 w 21"/>
              <a:gd name="T1" fmla="*/ 14 h 20"/>
              <a:gd name="T2" fmla="*/ 7 w 21"/>
              <a:gd name="T3" fmla="*/ 10 h 20"/>
              <a:gd name="T4" fmla="*/ 11 w 21"/>
              <a:gd name="T5" fmla="*/ 6 h 20"/>
              <a:gd name="T6" fmla="*/ 15 w 21"/>
              <a:gd name="T7" fmla="*/ 10 h 20"/>
              <a:gd name="T8" fmla="*/ 11 w 21"/>
              <a:gd name="T9" fmla="*/ 14 h 20"/>
              <a:gd name="T10" fmla="*/ 12 w 21"/>
              <a:gd name="T11" fmla="*/ 0 h 20"/>
              <a:gd name="T12" fmla="*/ 11 w 21"/>
              <a:gd name="T13" fmla="*/ 0 h 20"/>
              <a:gd name="T14" fmla="*/ 9 w 21"/>
              <a:gd name="T15" fmla="*/ 0 h 20"/>
              <a:gd name="T16" fmla="*/ 9 w 21"/>
              <a:gd name="T17" fmla="*/ 0 h 20"/>
              <a:gd name="T18" fmla="*/ 8 w 21"/>
              <a:gd name="T19" fmla="*/ 2 h 20"/>
              <a:gd name="T20" fmla="*/ 7 w 21"/>
              <a:gd name="T21" fmla="*/ 3 h 20"/>
              <a:gd name="T22" fmla="*/ 5 w 21"/>
              <a:gd name="T23" fmla="*/ 2 h 20"/>
              <a:gd name="T24" fmla="*/ 4 w 21"/>
              <a:gd name="T25" fmla="*/ 2 h 20"/>
              <a:gd name="T26" fmla="*/ 3 w 21"/>
              <a:gd name="T27" fmla="*/ 3 h 20"/>
              <a:gd name="T28" fmla="*/ 2 w 21"/>
              <a:gd name="T29" fmla="*/ 4 h 20"/>
              <a:gd name="T30" fmla="*/ 2 w 21"/>
              <a:gd name="T31" fmla="*/ 5 h 20"/>
              <a:gd name="T32" fmla="*/ 4 w 21"/>
              <a:gd name="T33" fmla="*/ 6 h 20"/>
              <a:gd name="T34" fmla="*/ 3 w 21"/>
              <a:gd name="T35" fmla="*/ 8 h 20"/>
              <a:gd name="T36" fmla="*/ 1 w 21"/>
              <a:gd name="T37" fmla="*/ 8 h 20"/>
              <a:gd name="T38" fmla="*/ 0 w 21"/>
              <a:gd name="T39" fmla="*/ 9 h 20"/>
              <a:gd name="T40" fmla="*/ 0 w 21"/>
              <a:gd name="T41" fmla="*/ 10 h 20"/>
              <a:gd name="T42" fmla="*/ 0 w 21"/>
              <a:gd name="T43" fmla="*/ 11 h 20"/>
              <a:gd name="T44" fmla="*/ 1 w 21"/>
              <a:gd name="T45" fmla="*/ 12 h 20"/>
              <a:gd name="T46" fmla="*/ 3 w 21"/>
              <a:gd name="T47" fmla="*/ 12 h 20"/>
              <a:gd name="T48" fmla="*/ 4 w 21"/>
              <a:gd name="T49" fmla="*/ 14 h 20"/>
              <a:gd name="T50" fmla="*/ 2 w 21"/>
              <a:gd name="T51" fmla="*/ 16 h 20"/>
              <a:gd name="T52" fmla="*/ 2 w 21"/>
              <a:gd name="T53" fmla="*/ 16 h 20"/>
              <a:gd name="T54" fmla="*/ 3 w 21"/>
              <a:gd name="T55" fmla="*/ 17 h 20"/>
              <a:gd name="T56" fmla="*/ 4 w 21"/>
              <a:gd name="T57" fmla="*/ 18 h 20"/>
              <a:gd name="T58" fmla="*/ 5 w 21"/>
              <a:gd name="T59" fmla="*/ 18 h 20"/>
              <a:gd name="T60" fmla="*/ 7 w 21"/>
              <a:gd name="T61" fmla="*/ 17 h 20"/>
              <a:gd name="T62" fmla="*/ 8 w 21"/>
              <a:gd name="T63" fmla="*/ 18 h 20"/>
              <a:gd name="T64" fmla="*/ 9 w 21"/>
              <a:gd name="T65" fmla="*/ 20 h 20"/>
              <a:gd name="T66" fmla="*/ 9 w 21"/>
              <a:gd name="T67" fmla="*/ 20 h 20"/>
              <a:gd name="T68" fmla="*/ 11 w 21"/>
              <a:gd name="T69" fmla="*/ 20 h 20"/>
              <a:gd name="T70" fmla="*/ 12 w 21"/>
              <a:gd name="T71" fmla="*/ 20 h 20"/>
              <a:gd name="T72" fmla="*/ 13 w 21"/>
              <a:gd name="T73" fmla="*/ 20 h 20"/>
              <a:gd name="T74" fmla="*/ 13 w 21"/>
              <a:gd name="T75" fmla="*/ 18 h 20"/>
              <a:gd name="T76" fmla="*/ 15 w 21"/>
              <a:gd name="T77" fmla="*/ 17 h 20"/>
              <a:gd name="T78" fmla="*/ 16 w 21"/>
              <a:gd name="T79" fmla="*/ 18 h 20"/>
              <a:gd name="T80" fmla="*/ 17 w 21"/>
              <a:gd name="T81" fmla="*/ 18 h 20"/>
              <a:gd name="T82" fmla="*/ 18 w 21"/>
              <a:gd name="T83" fmla="*/ 17 h 20"/>
              <a:gd name="T84" fmla="*/ 19 w 21"/>
              <a:gd name="T85" fmla="*/ 16 h 20"/>
              <a:gd name="T86" fmla="*/ 19 w 21"/>
              <a:gd name="T87" fmla="*/ 16 h 20"/>
              <a:gd name="T88" fmla="*/ 18 w 21"/>
              <a:gd name="T89" fmla="*/ 14 h 20"/>
              <a:gd name="T90" fmla="*/ 19 w 21"/>
              <a:gd name="T91" fmla="*/ 12 h 20"/>
              <a:gd name="T92" fmla="*/ 20 w 21"/>
              <a:gd name="T93" fmla="*/ 12 h 20"/>
              <a:gd name="T94" fmla="*/ 21 w 21"/>
              <a:gd name="T95" fmla="*/ 11 h 20"/>
              <a:gd name="T96" fmla="*/ 21 w 21"/>
              <a:gd name="T97" fmla="*/ 10 h 20"/>
              <a:gd name="T98" fmla="*/ 21 w 21"/>
              <a:gd name="T99" fmla="*/ 9 h 20"/>
              <a:gd name="T100" fmla="*/ 20 w 21"/>
              <a:gd name="T101" fmla="*/ 8 h 20"/>
              <a:gd name="T102" fmla="*/ 19 w 21"/>
              <a:gd name="T103" fmla="*/ 8 h 20"/>
              <a:gd name="T104" fmla="*/ 18 w 21"/>
              <a:gd name="T105" fmla="*/ 6 h 20"/>
              <a:gd name="T106" fmla="*/ 19 w 21"/>
              <a:gd name="T107" fmla="*/ 5 h 20"/>
              <a:gd name="T108" fmla="*/ 19 w 21"/>
              <a:gd name="T109" fmla="*/ 4 h 20"/>
              <a:gd name="T110" fmla="*/ 18 w 21"/>
              <a:gd name="T111" fmla="*/ 3 h 20"/>
              <a:gd name="T112" fmla="*/ 17 w 21"/>
              <a:gd name="T113" fmla="*/ 2 h 20"/>
              <a:gd name="T114" fmla="*/ 16 w 21"/>
              <a:gd name="T115" fmla="*/ 2 h 20"/>
              <a:gd name="T116" fmla="*/ 15 w 21"/>
              <a:gd name="T117" fmla="*/ 3 h 20"/>
              <a:gd name="T118" fmla="*/ 13 w 21"/>
              <a:gd name="T119" fmla="*/ 2 h 20"/>
              <a:gd name="T120" fmla="*/ 13 w 21"/>
              <a:gd name="T121" fmla="*/ 0 h 20"/>
              <a:gd name="T122" fmla="*/ 12 w 21"/>
              <a:gd name="T123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1" h="20">
                <a:moveTo>
                  <a:pt x="11" y="14"/>
                </a:moveTo>
                <a:cubicBezTo>
                  <a:pt x="9" y="14"/>
                  <a:pt x="7" y="12"/>
                  <a:pt x="7" y="10"/>
                </a:cubicBezTo>
                <a:cubicBezTo>
                  <a:pt x="7" y="8"/>
                  <a:pt x="9" y="6"/>
                  <a:pt x="11" y="6"/>
                </a:cubicBezTo>
                <a:cubicBezTo>
                  <a:pt x="13" y="6"/>
                  <a:pt x="15" y="8"/>
                  <a:pt x="15" y="10"/>
                </a:cubicBezTo>
                <a:cubicBezTo>
                  <a:pt x="15" y="12"/>
                  <a:pt x="13" y="14"/>
                  <a:pt x="11" y="14"/>
                </a:cubicBezTo>
                <a:moveTo>
                  <a:pt x="12" y="0"/>
                </a:moveTo>
                <a:cubicBezTo>
                  <a:pt x="11" y="0"/>
                  <a:pt x="11" y="0"/>
                  <a:pt x="11" y="0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9" y="0"/>
                  <a:pt x="9" y="0"/>
                </a:cubicBezTo>
                <a:cubicBezTo>
                  <a:pt x="8" y="2"/>
                  <a:pt x="8" y="2"/>
                  <a:pt x="8" y="2"/>
                </a:cubicBezTo>
                <a:cubicBezTo>
                  <a:pt x="8" y="2"/>
                  <a:pt x="7" y="3"/>
                  <a:pt x="7" y="3"/>
                </a:cubicBezTo>
                <a:cubicBezTo>
                  <a:pt x="5" y="2"/>
                  <a:pt x="5" y="2"/>
                  <a:pt x="5" y="2"/>
                </a:cubicBezTo>
                <a:cubicBezTo>
                  <a:pt x="4" y="2"/>
                  <a:pt x="4" y="2"/>
                  <a:pt x="4" y="2"/>
                </a:cubicBezTo>
                <a:cubicBezTo>
                  <a:pt x="3" y="3"/>
                  <a:pt x="3" y="3"/>
                  <a:pt x="3" y="3"/>
                </a:cubicBezTo>
                <a:cubicBezTo>
                  <a:pt x="2" y="4"/>
                  <a:pt x="2" y="4"/>
                  <a:pt x="2" y="4"/>
                </a:cubicBezTo>
                <a:cubicBezTo>
                  <a:pt x="2" y="5"/>
                  <a:pt x="2" y="5"/>
                  <a:pt x="2" y="5"/>
                </a:cubicBezTo>
                <a:cubicBezTo>
                  <a:pt x="4" y="6"/>
                  <a:pt x="4" y="6"/>
                  <a:pt x="4" y="6"/>
                </a:cubicBezTo>
                <a:cubicBezTo>
                  <a:pt x="3" y="7"/>
                  <a:pt x="3" y="7"/>
                  <a:pt x="3" y="8"/>
                </a:cubicBezTo>
                <a:cubicBezTo>
                  <a:pt x="1" y="8"/>
                  <a:pt x="1" y="8"/>
                  <a:pt x="1" y="8"/>
                </a:cubicBezTo>
                <a:cubicBezTo>
                  <a:pt x="0" y="9"/>
                  <a:pt x="0" y="9"/>
                  <a:pt x="0" y="9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11"/>
                  <a:pt x="0" y="11"/>
                  <a:pt x="0" y="11"/>
                </a:cubicBezTo>
                <a:cubicBezTo>
                  <a:pt x="1" y="12"/>
                  <a:pt x="1" y="12"/>
                  <a:pt x="1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3" y="13"/>
                  <a:pt x="3" y="14"/>
                  <a:pt x="4" y="14"/>
                </a:cubicBezTo>
                <a:cubicBezTo>
                  <a:pt x="2" y="16"/>
                  <a:pt x="2" y="16"/>
                  <a:pt x="2" y="16"/>
                </a:cubicBezTo>
                <a:cubicBezTo>
                  <a:pt x="2" y="16"/>
                  <a:pt x="2" y="16"/>
                  <a:pt x="2" y="16"/>
                </a:cubicBezTo>
                <a:cubicBezTo>
                  <a:pt x="3" y="17"/>
                  <a:pt x="3" y="17"/>
                  <a:pt x="3" y="17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7" y="17"/>
                  <a:pt x="7" y="17"/>
                  <a:pt x="7" y="17"/>
                </a:cubicBezTo>
                <a:cubicBezTo>
                  <a:pt x="7" y="18"/>
                  <a:pt x="8" y="18"/>
                  <a:pt x="8" y="18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13" y="20"/>
                  <a:pt x="13" y="20"/>
                  <a:pt x="13" y="20"/>
                </a:cubicBezTo>
                <a:cubicBezTo>
                  <a:pt x="13" y="18"/>
                  <a:pt x="13" y="18"/>
                  <a:pt x="13" y="18"/>
                </a:cubicBezTo>
                <a:cubicBezTo>
                  <a:pt x="14" y="18"/>
                  <a:pt x="14" y="18"/>
                  <a:pt x="15" y="17"/>
                </a:cubicBezTo>
                <a:cubicBezTo>
                  <a:pt x="16" y="18"/>
                  <a:pt x="16" y="18"/>
                  <a:pt x="16" y="18"/>
                </a:cubicBezTo>
                <a:cubicBezTo>
                  <a:pt x="17" y="18"/>
                  <a:pt x="17" y="18"/>
                  <a:pt x="17" y="18"/>
                </a:cubicBezTo>
                <a:cubicBezTo>
                  <a:pt x="18" y="17"/>
                  <a:pt x="18" y="17"/>
                  <a:pt x="18" y="17"/>
                </a:cubicBez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19" y="16"/>
                  <a:pt x="19" y="16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14"/>
                  <a:pt x="18" y="13"/>
                  <a:pt x="19" y="12"/>
                </a:cubicBezTo>
                <a:cubicBezTo>
                  <a:pt x="20" y="12"/>
                  <a:pt x="20" y="12"/>
                  <a:pt x="20" y="12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0"/>
                  <a:pt x="21" y="10"/>
                  <a:pt x="21" y="10"/>
                </a:cubicBezTo>
                <a:cubicBezTo>
                  <a:pt x="21" y="9"/>
                  <a:pt x="21" y="9"/>
                  <a:pt x="21" y="9"/>
                </a:cubicBezTo>
                <a:cubicBezTo>
                  <a:pt x="20" y="8"/>
                  <a:pt x="20" y="8"/>
                  <a:pt x="20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18" y="7"/>
                  <a:pt x="18" y="7"/>
                  <a:pt x="18" y="6"/>
                </a:cubicBezTo>
                <a:cubicBezTo>
                  <a:pt x="19" y="5"/>
                  <a:pt x="19" y="5"/>
                  <a:pt x="19" y="5"/>
                </a:cubicBezTo>
                <a:cubicBezTo>
                  <a:pt x="19" y="4"/>
                  <a:pt x="19" y="4"/>
                  <a:pt x="19" y="4"/>
                </a:cubicBezTo>
                <a:cubicBezTo>
                  <a:pt x="18" y="3"/>
                  <a:pt x="18" y="3"/>
                  <a:pt x="18" y="3"/>
                </a:cubicBezTo>
                <a:cubicBezTo>
                  <a:pt x="17" y="2"/>
                  <a:pt x="17" y="2"/>
                  <a:pt x="17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5" y="3"/>
                  <a:pt x="15" y="3"/>
                  <a:pt x="15" y="3"/>
                </a:cubicBezTo>
                <a:cubicBezTo>
                  <a:pt x="14" y="3"/>
                  <a:pt x="14" y="2"/>
                  <a:pt x="13" y="2"/>
                </a:cubicBezTo>
                <a:cubicBezTo>
                  <a:pt x="13" y="0"/>
                  <a:pt x="13" y="0"/>
                  <a:pt x="13" y="0"/>
                </a:cubicBezTo>
                <a:cubicBezTo>
                  <a:pt x="12" y="0"/>
                  <a:pt x="12" y="0"/>
                  <a:pt x="12" y="0"/>
                </a:cubicBezTo>
              </a:path>
            </a:pathLst>
          </a:custGeom>
          <a:solidFill>
            <a:schemeClr val="bg1">
              <a:alpha val="76000"/>
            </a:schemeClr>
          </a:solidFill>
          <a:ln>
            <a:noFill/>
          </a:ln>
          <a:effectLst>
            <a:glow rad="25400">
              <a:srgbClr val="00B0F0">
                <a:alpha val="18000"/>
              </a:srgbClr>
            </a:glow>
          </a:effectLst>
        </p:spPr>
        <p:txBody>
          <a:bodyPr/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black"/>
              </a:solidFill>
              <a:latin typeface="+mn-lt"/>
              <a:ea typeface="+mn-ea"/>
            </a:endParaRPr>
          </a:p>
        </p:txBody>
      </p:sp>
      <p:grpSp>
        <p:nvGrpSpPr>
          <p:cNvPr id="1052" name="组合 340"/>
          <p:cNvGrpSpPr/>
          <p:nvPr userDrawn="1"/>
        </p:nvGrpSpPr>
        <p:grpSpPr bwMode="auto">
          <a:xfrm>
            <a:off x="3467100" y="1268413"/>
            <a:ext cx="704850" cy="530225"/>
            <a:chOff x="3327471" y="1296848"/>
            <a:chExt cx="863845" cy="648072"/>
          </a:xfrm>
        </p:grpSpPr>
        <p:grpSp>
          <p:nvGrpSpPr>
            <p:cNvPr id="1101" name="组合 341"/>
            <p:cNvGrpSpPr/>
            <p:nvPr/>
          </p:nvGrpSpPr>
          <p:grpSpPr bwMode="auto">
            <a:xfrm>
              <a:off x="3327471" y="1296848"/>
              <a:ext cx="863845" cy="648072"/>
              <a:chOff x="4599001" y="585478"/>
              <a:chExt cx="863845" cy="648072"/>
            </a:xfrm>
          </p:grpSpPr>
          <p:sp>
            <p:nvSpPr>
              <p:cNvPr id="344" name="矩形 343"/>
              <p:cNvSpPr/>
              <p:nvPr/>
            </p:nvSpPr>
            <p:spPr>
              <a:xfrm>
                <a:off x="4599001" y="585478"/>
                <a:ext cx="863845" cy="64807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bg1">
                      <a:alpha val="35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solidFill>
                  <a:schemeClr val="bg1"/>
                </a:solidFill>
              </a:ln>
              <a:effectLst>
                <a:glow rad="114300">
                  <a:schemeClr val="bg1">
                    <a:alpha val="29000"/>
                  </a:scheme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345" name="椭圆 344"/>
              <p:cNvSpPr/>
              <p:nvPr/>
            </p:nvSpPr>
            <p:spPr>
              <a:xfrm rot="20243190">
                <a:off x="5010405" y="780030"/>
                <a:ext cx="126134" cy="203652"/>
              </a:xfrm>
              <a:prstGeom prst="ellipse">
                <a:avLst/>
              </a:prstGeom>
              <a:solidFill>
                <a:schemeClr val="bg1">
                  <a:alpha val="9000"/>
                </a:schemeClr>
              </a:solidFill>
              <a:ln>
                <a:noFill/>
              </a:ln>
              <a:effectLst>
                <a:glow rad="228600">
                  <a:schemeClr val="bg1">
                    <a:alpha val="27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3" name="Freeform 623"/>
            <p:cNvSpPr>
              <a:spLocks noEditPoints="1"/>
            </p:cNvSpPr>
            <p:nvPr/>
          </p:nvSpPr>
          <p:spPr bwMode="auto">
            <a:xfrm>
              <a:off x="3577410" y="1461283"/>
              <a:ext cx="349764" cy="349764"/>
            </a:xfrm>
            <a:custGeom>
              <a:avLst/>
              <a:gdLst>
                <a:gd name="T0" fmla="*/ 4 w 26"/>
                <a:gd name="T1" fmla="*/ 18 h 26"/>
                <a:gd name="T2" fmla="*/ 8 w 26"/>
                <a:gd name="T3" fmla="*/ 22 h 26"/>
                <a:gd name="T4" fmla="*/ 10 w 26"/>
                <a:gd name="T5" fmla="*/ 20 h 26"/>
                <a:gd name="T6" fmla="*/ 12 w 26"/>
                <a:gd name="T7" fmla="*/ 18 h 26"/>
                <a:gd name="T8" fmla="*/ 14 w 26"/>
                <a:gd name="T9" fmla="*/ 23 h 26"/>
                <a:gd name="T10" fmla="*/ 18 w 26"/>
                <a:gd name="T11" fmla="*/ 18 h 26"/>
                <a:gd name="T12" fmla="*/ 14 w 26"/>
                <a:gd name="T13" fmla="*/ 23 h 26"/>
                <a:gd name="T14" fmla="*/ 20 w 26"/>
                <a:gd name="T15" fmla="*/ 18 h 26"/>
                <a:gd name="T16" fmla="*/ 19 w 26"/>
                <a:gd name="T17" fmla="*/ 22 h 26"/>
                <a:gd name="T18" fmla="*/ 3 w 26"/>
                <a:gd name="T19" fmla="*/ 13 h 26"/>
                <a:gd name="T20" fmla="*/ 6 w 26"/>
                <a:gd name="T21" fmla="*/ 10 h 26"/>
                <a:gd name="T22" fmla="*/ 6 w 26"/>
                <a:gd name="T23" fmla="*/ 15 h 26"/>
                <a:gd name="T24" fmla="*/ 8 w 26"/>
                <a:gd name="T25" fmla="*/ 15 h 26"/>
                <a:gd name="T26" fmla="*/ 8 w 26"/>
                <a:gd name="T27" fmla="*/ 10 h 26"/>
                <a:gd name="T28" fmla="*/ 12 w 26"/>
                <a:gd name="T29" fmla="*/ 15 h 26"/>
                <a:gd name="T30" fmla="*/ 14 w 26"/>
                <a:gd name="T31" fmla="*/ 15 h 26"/>
                <a:gd name="T32" fmla="*/ 18 w 26"/>
                <a:gd name="T33" fmla="*/ 10 h 26"/>
                <a:gd name="T34" fmla="*/ 18 w 26"/>
                <a:gd name="T35" fmla="*/ 15 h 26"/>
                <a:gd name="T36" fmla="*/ 21 w 26"/>
                <a:gd name="T37" fmla="*/ 15 h 26"/>
                <a:gd name="T38" fmla="*/ 21 w 26"/>
                <a:gd name="T39" fmla="*/ 10 h 26"/>
                <a:gd name="T40" fmla="*/ 23 w 26"/>
                <a:gd name="T41" fmla="*/ 13 h 26"/>
                <a:gd name="T42" fmla="*/ 21 w 26"/>
                <a:gd name="T43" fmla="*/ 15 h 26"/>
                <a:gd name="T44" fmla="*/ 8 w 26"/>
                <a:gd name="T45" fmla="*/ 4 h 26"/>
                <a:gd name="T46" fmla="*/ 4 w 26"/>
                <a:gd name="T47" fmla="*/ 8 h 26"/>
                <a:gd name="T48" fmla="*/ 19 w 26"/>
                <a:gd name="T49" fmla="*/ 4 h 26"/>
                <a:gd name="T50" fmla="*/ 20 w 26"/>
                <a:gd name="T51" fmla="*/ 8 h 26"/>
                <a:gd name="T52" fmla="*/ 10 w 26"/>
                <a:gd name="T53" fmla="*/ 5 h 26"/>
                <a:gd name="T54" fmla="*/ 12 w 26"/>
                <a:gd name="T55" fmla="*/ 8 h 26"/>
                <a:gd name="T56" fmla="*/ 14 w 26"/>
                <a:gd name="T57" fmla="*/ 8 h 26"/>
                <a:gd name="T58" fmla="*/ 17 w 26"/>
                <a:gd name="T59" fmla="*/ 5 h 26"/>
                <a:gd name="T60" fmla="*/ 14 w 26"/>
                <a:gd name="T61" fmla="*/ 8 h 26"/>
                <a:gd name="T62" fmla="*/ 0 w 26"/>
                <a:gd name="T63" fmla="*/ 13 h 26"/>
                <a:gd name="T64" fmla="*/ 26 w 26"/>
                <a:gd name="T6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" h="26">
                  <a:moveTo>
                    <a:pt x="8" y="22"/>
                  </a:moveTo>
                  <a:cubicBezTo>
                    <a:pt x="6" y="21"/>
                    <a:pt x="5" y="19"/>
                    <a:pt x="4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7" y="20"/>
                    <a:pt x="8" y="22"/>
                  </a:cubicBezTo>
                  <a:moveTo>
                    <a:pt x="12" y="23"/>
                  </a:moveTo>
                  <a:cubicBezTo>
                    <a:pt x="11" y="22"/>
                    <a:pt x="10" y="22"/>
                    <a:pt x="10" y="20"/>
                  </a:cubicBezTo>
                  <a:cubicBezTo>
                    <a:pt x="9" y="20"/>
                    <a:pt x="9" y="19"/>
                    <a:pt x="9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23"/>
                    <a:pt x="12" y="23"/>
                    <a:pt x="12" y="23"/>
                  </a:cubicBezTo>
                  <a:moveTo>
                    <a:pt x="14" y="23"/>
                  </a:moveTo>
                  <a:cubicBezTo>
                    <a:pt x="14" y="18"/>
                    <a:pt x="14" y="18"/>
                    <a:pt x="14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9"/>
                    <a:pt x="17" y="20"/>
                    <a:pt x="17" y="20"/>
                  </a:cubicBezTo>
                  <a:cubicBezTo>
                    <a:pt x="16" y="22"/>
                    <a:pt x="15" y="22"/>
                    <a:pt x="14" y="23"/>
                  </a:cubicBezTo>
                  <a:moveTo>
                    <a:pt x="19" y="22"/>
                  </a:moveTo>
                  <a:cubicBezTo>
                    <a:pt x="19" y="20"/>
                    <a:pt x="20" y="19"/>
                    <a:pt x="20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9"/>
                    <a:pt x="20" y="21"/>
                    <a:pt x="19" y="22"/>
                  </a:cubicBezTo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2"/>
                    <a:pt x="3" y="11"/>
                    <a:pt x="3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1"/>
                    <a:pt x="6" y="12"/>
                    <a:pt x="6" y="13"/>
                  </a:cubicBezTo>
                  <a:cubicBezTo>
                    <a:pt x="6" y="14"/>
                    <a:pt x="6" y="14"/>
                    <a:pt x="6" y="15"/>
                  </a:cubicBezTo>
                  <a:cubicBezTo>
                    <a:pt x="3" y="15"/>
                    <a:pt x="3" y="15"/>
                    <a:pt x="3" y="15"/>
                  </a:cubicBezTo>
                  <a:moveTo>
                    <a:pt x="8" y="15"/>
                  </a:moveTo>
                  <a:cubicBezTo>
                    <a:pt x="8" y="14"/>
                    <a:pt x="8" y="14"/>
                    <a:pt x="8" y="13"/>
                  </a:cubicBezTo>
                  <a:cubicBezTo>
                    <a:pt x="8" y="12"/>
                    <a:pt x="8" y="11"/>
                    <a:pt x="8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8" y="15"/>
                    <a:pt x="8" y="15"/>
                    <a:pt x="8" y="15"/>
                  </a:cubicBezTo>
                  <a:moveTo>
                    <a:pt x="14" y="15"/>
                  </a:moveTo>
                  <a:cubicBezTo>
                    <a:pt x="14" y="10"/>
                    <a:pt x="14" y="10"/>
                    <a:pt x="14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1"/>
                    <a:pt x="18" y="12"/>
                    <a:pt x="18" y="13"/>
                  </a:cubicBezTo>
                  <a:cubicBezTo>
                    <a:pt x="18" y="14"/>
                    <a:pt x="18" y="14"/>
                    <a:pt x="18" y="15"/>
                  </a:cubicBezTo>
                  <a:cubicBezTo>
                    <a:pt x="14" y="15"/>
                    <a:pt x="14" y="15"/>
                    <a:pt x="14" y="15"/>
                  </a:cubicBezTo>
                  <a:moveTo>
                    <a:pt x="21" y="15"/>
                  </a:moveTo>
                  <a:cubicBezTo>
                    <a:pt x="21" y="14"/>
                    <a:pt x="21" y="14"/>
                    <a:pt x="21" y="13"/>
                  </a:cubicBezTo>
                  <a:cubicBezTo>
                    <a:pt x="21" y="12"/>
                    <a:pt x="21" y="11"/>
                    <a:pt x="21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2"/>
                    <a:pt x="23" y="13"/>
                  </a:cubicBezTo>
                  <a:cubicBezTo>
                    <a:pt x="23" y="14"/>
                    <a:pt x="23" y="14"/>
                    <a:pt x="23" y="15"/>
                  </a:cubicBezTo>
                  <a:cubicBezTo>
                    <a:pt x="21" y="15"/>
                    <a:pt x="21" y="15"/>
                    <a:pt x="21" y="15"/>
                  </a:cubicBezTo>
                  <a:moveTo>
                    <a:pt x="4" y="8"/>
                  </a:moveTo>
                  <a:cubicBezTo>
                    <a:pt x="5" y="6"/>
                    <a:pt x="6" y="5"/>
                    <a:pt x="8" y="4"/>
                  </a:cubicBezTo>
                  <a:cubicBezTo>
                    <a:pt x="7" y="5"/>
                    <a:pt x="6" y="7"/>
                    <a:pt x="6" y="8"/>
                  </a:cubicBezTo>
                  <a:cubicBezTo>
                    <a:pt x="4" y="8"/>
                    <a:pt x="4" y="8"/>
                    <a:pt x="4" y="8"/>
                  </a:cubicBezTo>
                  <a:moveTo>
                    <a:pt x="20" y="8"/>
                  </a:moveTo>
                  <a:cubicBezTo>
                    <a:pt x="20" y="7"/>
                    <a:pt x="19" y="5"/>
                    <a:pt x="19" y="4"/>
                  </a:cubicBezTo>
                  <a:cubicBezTo>
                    <a:pt x="20" y="5"/>
                    <a:pt x="21" y="6"/>
                    <a:pt x="22" y="8"/>
                  </a:cubicBezTo>
                  <a:cubicBezTo>
                    <a:pt x="20" y="8"/>
                    <a:pt x="20" y="8"/>
                    <a:pt x="20" y="8"/>
                  </a:cubicBezTo>
                  <a:moveTo>
                    <a:pt x="9" y="8"/>
                  </a:moveTo>
                  <a:cubicBezTo>
                    <a:pt x="9" y="7"/>
                    <a:pt x="9" y="6"/>
                    <a:pt x="10" y="5"/>
                  </a:cubicBezTo>
                  <a:cubicBezTo>
                    <a:pt x="10" y="4"/>
                    <a:pt x="11" y="3"/>
                    <a:pt x="12" y="3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9" y="8"/>
                    <a:pt x="9" y="8"/>
                    <a:pt x="9" y="8"/>
                  </a:cubicBezTo>
                  <a:moveTo>
                    <a:pt x="14" y="8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6" y="4"/>
                    <a:pt x="17" y="5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4" y="8"/>
                    <a:pt x="14" y="8"/>
                    <a:pt x="14" y="8"/>
                  </a:cubicBezTo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</a:path>
              </a:pathLst>
            </a:custGeom>
            <a:solidFill>
              <a:schemeClr val="bg1">
                <a:alpha val="76000"/>
              </a:schemeClr>
            </a:solidFill>
            <a:ln>
              <a:noFill/>
            </a:ln>
            <a:effectLst>
              <a:glow rad="25400">
                <a:srgbClr val="00B0F0">
                  <a:alpha val="18000"/>
                </a:srgbClr>
              </a:glow>
            </a:effectLst>
          </p:spPr>
          <p:txBody>
            <a:bodyPr/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1053" name="组合 345"/>
          <p:cNvGrpSpPr/>
          <p:nvPr userDrawn="1"/>
        </p:nvGrpSpPr>
        <p:grpSpPr bwMode="auto">
          <a:xfrm>
            <a:off x="1174750" y="2938463"/>
            <a:ext cx="706438" cy="528637"/>
            <a:chOff x="4599001" y="622573"/>
            <a:chExt cx="863845" cy="648073"/>
          </a:xfrm>
        </p:grpSpPr>
        <p:sp>
          <p:nvSpPr>
            <p:cNvPr id="347" name="矩形 346"/>
            <p:cNvSpPr/>
            <p:nvPr/>
          </p:nvSpPr>
          <p:spPr>
            <a:xfrm>
              <a:off x="4599001" y="622573"/>
              <a:ext cx="863845" cy="648073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48" name="椭圆 347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54" name="组合 349"/>
          <p:cNvGrpSpPr/>
          <p:nvPr userDrawn="1"/>
        </p:nvGrpSpPr>
        <p:grpSpPr bwMode="auto">
          <a:xfrm>
            <a:off x="7442200" y="3462338"/>
            <a:ext cx="706438" cy="530225"/>
            <a:chOff x="4599001" y="585478"/>
            <a:chExt cx="863845" cy="648072"/>
          </a:xfrm>
        </p:grpSpPr>
        <p:sp>
          <p:nvSpPr>
            <p:cNvPr id="351" name="矩形 350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noFill/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52" name="椭圆 351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2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055" name="组合 352"/>
          <p:cNvGrpSpPr/>
          <p:nvPr userDrawn="1"/>
        </p:nvGrpSpPr>
        <p:grpSpPr bwMode="auto">
          <a:xfrm>
            <a:off x="1209675" y="1546225"/>
            <a:ext cx="704850" cy="528638"/>
            <a:chOff x="3327471" y="1296848"/>
            <a:chExt cx="863845" cy="648072"/>
          </a:xfrm>
        </p:grpSpPr>
        <p:grpSp>
          <p:nvGrpSpPr>
            <p:cNvPr id="1079" name="组合 353"/>
            <p:cNvGrpSpPr/>
            <p:nvPr/>
          </p:nvGrpSpPr>
          <p:grpSpPr bwMode="auto">
            <a:xfrm>
              <a:off x="3327471" y="1296848"/>
              <a:ext cx="863845" cy="648072"/>
              <a:chOff x="4599001" y="585478"/>
              <a:chExt cx="863845" cy="648072"/>
            </a:xfrm>
          </p:grpSpPr>
          <p:sp>
            <p:nvSpPr>
              <p:cNvPr id="356" name="矩形 355"/>
              <p:cNvSpPr/>
              <p:nvPr/>
            </p:nvSpPr>
            <p:spPr>
              <a:xfrm>
                <a:off x="4599001" y="585478"/>
                <a:ext cx="863845" cy="64807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bg1">
                      <a:alpha val="35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solidFill>
                  <a:schemeClr val="bg1"/>
                </a:solidFill>
              </a:ln>
              <a:effectLst>
                <a:glow rad="114300">
                  <a:schemeClr val="bg1">
                    <a:alpha val="29000"/>
                  </a:scheme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357" name="椭圆 356"/>
              <p:cNvSpPr/>
              <p:nvPr/>
            </p:nvSpPr>
            <p:spPr>
              <a:xfrm rot="20243190">
                <a:off x="5010405" y="780030"/>
                <a:ext cx="126134" cy="203652"/>
              </a:xfrm>
              <a:prstGeom prst="ellipse">
                <a:avLst/>
              </a:prstGeom>
              <a:solidFill>
                <a:schemeClr val="bg1">
                  <a:alpha val="9000"/>
                </a:schemeClr>
              </a:solidFill>
              <a:ln>
                <a:noFill/>
              </a:ln>
              <a:effectLst>
                <a:glow rad="228600">
                  <a:schemeClr val="bg1">
                    <a:alpha val="27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55" name="Freeform 623"/>
            <p:cNvSpPr>
              <a:spLocks noEditPoints="1"/>
            </p:cNvSpPr>
            <p:nvPr/>
          </p:nvSpPr>
          <p:spPr bwMode="auto">
            <a:xfrm>
              <a:off x="3577410" y="1461283"/>
              <a:ext cx="349764" cy="349764"/>
            </a:xfrm>
            <a:custGeom>
              <a:avLst/>
              <a:gdLst>
                <a:gd name="T0" fmla="*/ 4 w 26"/>
                <a:gd name="T1" fmla="*/ 18 h 26"/>
                <a:gd name="T2" fmla="*/ 8 w 26"/>
                <a:gd name="T3" fmla="*/ 22 h 26"/>
                <a:gd name="T4" fmla="*/ 10 w 26"/>
                <a:gd name="T5" fmla="*/ 20 h 26"/>
                <a:gd name="T6" fmla="*/ 12 w 26"/>
                <a:gd name="T7" fmla="*/ 18 h 26"/>
                <a:gd name="T8" fmla="*/ 14 w 26"/>
                <a:gd name="T9" fmla="*/ 23 h 26"/>
                <a:gd name="T10" fmla="*/ 18 w 26"/>
                <a:gd name="T11" fmla="*/ 18 h 26"/>
                <a:gd name="T12" fmla="*/ 14 w 26"/>
                <a:gd name="T13" fmla="*/ 23 h 26"/>
                <a:gd name="T14" fmla="*/ 20 w 26"/>
                <a:gd name="T15" fmla="*/ 18 h 26"/>
                <a:gd name="T16" fmla="*/ 19 w 26"/>
                <a:gd name="T17" fmla="*/ 22 h 26"/>
                <a:gd name="T18" fmla="*/ 3 w 26"/>
                <a:gd name="T19" fmla="*/ 13 h 26"/>
                <a:gd name="T20" fmla="*/ 6 w 26"/>
                <a:gd name="T21" fmla="*/ 10 h 26"/>
                <a:gd name="T22" fmla="*/ 6 w 26"/>
                <a:gd name="T23" fmla="*/ 15 h 26"/>
                <a:gd name="T24" fmla="*/ 8 w 26"/>
                <a:gd name="T25" fmla="*/ 15 h 26"/>
                <a:gd name="T26" fmla="*/ 8 w 26"/>
                <a:gd name="T27" fmla="*/ 10 h 26"/>
                <a:gd name="T28" fmla="*/ 12 w 26"/>
                <a:gd name="T29" fmla="*/ 15 h 26"/>
                <a:gd name="T30" fmla="*/ 14 w 26"/>
                <a:gd name="T31" fmla="*/ 15 h 26"/>
                <a:gd name="T32" fmla="*/ 18 w 26"/>
                <a:gd name="T33" fmla="*/ 10 h 26"/>
                <a:gd name="T34" fmla="*/ 18 w 26"/>
                <a:gd name="T35" fmla="*/ 15 h 26"/>
                <a:gd name="T36" fmla="*/ 21 w 26"/>
                <a:gd name="T37" fmla="*/ 15 h 26"/>
                <a:gd name="T38" fmla="*/ 21 w 26"/>
                <a:gd name="T39" fmla="*/ 10 h 26"/>
                <a:gd name="T40" fmla="*/ 23 w 26"/>
                <a:gd name="T41" fmla="*/ 13 h 26"/>
                <a:gd name="T42" fmla="*/ 21 w 26"/>
                <a:gd name="T43" fmla="*/ 15 h 26"/>
                <a:gd name="T44" fmla="*/ 8 w 26"/>
                <a:gd name="T45" fmla="*/ 4 h 26"/>
                <a:gd name="T46" fmla="*/ 4 w 26"/>
                <a:gd name="T47" fmla="*/ 8 h 26"/>
                <a:gd name="T48" fmla="*/ 19 w 26"/>
                <a:gd name="T49" fmla="*/ 4 h 26"/>
                <a:gd name="T50" fmla="*/ 20 w 26"/>
                <a:gd name="T51" fmla="*/ 8 h 26"/>
                <a:gd name="T52" fmla="*/ 10 w 26"/>
                <a:gd name="T53" fmla="*/ 5 h 26"/>
                <a:gd name="T54" fmla="*/ 12 w 26"/>
                <a:gd name="T55" fmla="*/ 8 h 26"/>
                <a:gd name="T56" fmla="*/ 14 w 26"/>
                <a:gd name="T57" fmla="*/ 8 h 26"/>
                <a:gd name="T58" fmla="*/ 17 w 26"/>
                <a:gd name="T59" fmla="*/ 5 h 26"/>
                <a:gd name="T60" fmla="*/ 14 w 26"/>
                <a:gd name="T61" fmla="*/ 8 h 26"/>
                <a:gd name="T62" fmla="*/ 0 w 26"/>
                <a:gd name="T63" fmla="*/ 13 h 26"/>
                <a:gd name="T64" fmla="*/ 26 w 26"/>
                <a:gd name="T6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" h="26">
                  <a:moveTo>
                    <a:pt x="8" y="22"/>
                  </a:moveTo>
                  <a:cubicBezTo>
                    <a:pt x="6" y="21"/>
                    <a:pt x="5" y="19"/>
                    <a:pt x="4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7" y="20"/>
                    <a:pt x="8" y="22"/>
                  </a:cubicBezTo>
                  <a:moveTo>
                    <a:pt x="12" y="23"/>
                  </a:moveTo>
                  <a:cubicBezTo>
                    <a:pt x="11" y="22"/>
                    <a:pt x="10" y="22"/>
                    <a:pt x="10" y="20"/>
                  </a:cubicBezTo>
                  <a:cubicBezTo>
                    <a:pt x="9" y="20"/>
                    <a:pt x="9" y="19"/>
                    <a:pt x="9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23"/>
                    <a:pt x="12" y="23"/>
                    <a:pt x="12" y="23"/>
                  </a:cubicBezTo>
                  <a:moveTo>
                    <a:pt x="14" y="23"/>
                  </a:moveTo>
                  <a:cubicBezTo>
                    <a:pt x="14" y="18"/>
                    <a:pt x="14" y="18"/>
                    <a:pt x="14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9"/>
                    <a:pt x="17" y="20"/>
                    <a:pt x="17" y="20"/>
                  </a:cubicBezTo>
                  <a:cubicBezTo>
                    <a:pt x="16" y="22"/>
                    <a:pt x="15" y="22"/>
                    <a:pt x="14" y="23"/>
                  </a:cubicBezTo>
                  <a:moveTo>
                    <a:pt x="19" y="22"/>
                  </a:moveTo>
                  <a:cubicBezTo>
                    <a:pt x="19" y="20"/>
                    <a:pt x="20" y="19"/>
                    <a:pt x="20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9"/>
                    <a:pt x="20" y="21"/>
                    <a:pt x="19" y="22"/>
                  </a:cubicBezTo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2"/>
                    <a:pt x="3" y="11"/>
                    <a:pt x="3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1"/>
                    <a:pt x="6" y="12"/>
                    <a:pt x="6" y="13"/>
                  </a:cubicBezTo>
                  <a:cubicBezTo>
                    <a:pt x="6" y="14"/>
                    <a:pt x="6" y="14"/>
                    <a:pt x="6" y="15"/>
                  </a:cubicBezTo>
                  <a:cubicBezTo>
                    <a:pt x="3" y="15"/>
                    <a:pt x="3" y="15"/>
                    <a:pt x="3" y="15"/>
                  </a:cubicBezTo>
                  <a:moveTo>
                    <a:pt x="8" y="15"/>
                  </a:moveTo>
                  <a:cubicBezTo>
                    <a:pt x="8" y="14"/>
                    <a:pt x="8" y="14"/>
                    <a:pt x="8" y="13"/>
                  </a:cubicBezTo>
                  <a:cubicBezTo>
                    <a:pt x="8" y="12"/>
                    <a:pt x="8" y="11"/>
                    <a:pt x="8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8" y="15"/>
                    <a:pt x="8" y="15"/>
                    <a:pt x="8" y="15"/>
                  </a:cubicBezTo>
                  <a:moveTo>
                    <a:pt x="14" y="15"/>
                  </a:moveTo>
                  <a:cubicBezTo>
                    <a:pt x="14" y="10"/>
                    <a:pt x="14" y="10"/>
                    <a:pt x="14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1"/>
                    <a:pt x="18" y="12"/>
                    <a:pt x="18" y="13"/>
                  </a:cubicBezTo>
                  <a:cubicBezTo>
                    <a:pt x="18" y="14"/>
                    <a:pt x="18" y="14"/>
                    <a:pt x="18" y="15"/>
                  </a:cubicBezTo>
                  <a:cubicBezTo>
                    <a:pt x="14" y="15"/>
                    <a:pt x="14" y="15"/>
                    <a:pt x="14" y="15"/>
                  </a:cubicBezTo>
                  <a:moveTo>
                    <a:pt x="21" y="15"/>
                  </a:moveTo>
                  <a:cubicBezTo>
                    <a:pt x="21" y="14"/>
                    <a:pt x="21" y="14"/>
                    <a:pt x="21" y="13"/>
                  </a:cubicBezTo>
                  <a:cubicBezTo>
                    <a:pt x="21" y="12"/>
                    <a:pt x="21" y="11"/>
                    <a:pt x="21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2"/>
                    <a:pt x="23" y="13"/>
                  </a:cubicBezTo>
                  <a:cubicBezTo>
                    <a:pt x="23" y="14"/>
                    <a:pt x="23" y="14"/>
                    <a:pt x="23" y="15"/>
                  </a:cubicBezTo>
                  <a:cubicBezTo>
                    <a:pt x="21" y="15"/>
                    <a:pt x="21" y="15"/>
                    <a:pt x="21" y="15"/>
                  </a:cubicBezTo>
                  <a:moveTo>
                    <a:pt x="4" y="8"/>
                  </a:moveTo>
                  <a:cubicBezTo>
                    <a:pt x="5" y="6"/>
                    <a:pt x="6" y="5"/>
                    <a:pt x="8" y="4"/>
                  </a:cubicBezTo>
                  <a:cubicBezTo>
                    <a:pt x="7" y="5"/>
                    <a:pt x="6" y="7"/>
                    <a:pt x="6" y="8"/>
                  </a:cubicBezTo>
                  <a:cubicBezTo>
                    <a:pt x="4" y="8"/>
                    <a:pt x="4" y="8"/>
                    <a:pt x="4" y="8"/>
                  </a:cubicBezTo>
                  <a:moveTo>
                    <a:pt x="20" y="8"/>
                  </a:moveTo>
                  <a:cubicBezTo>
                    <a:pt x="20" y="7"/>
                    <a:pt x="19" y="5"/>
                    <a:pt x="19" y="4"/>
                  </a:cubicBezTo>
                  <a:cubicBezTo>
                    <a:pt x="20" y="5"/>
                    <a:pt x="21" y="6"/>
                    <a:pt x="22" y="8"/>
                  </a:cubicBezTo>
                  <a:cubicBezTo>
                    <a:pt x="20" y="8"/>
                    <a:pt x="20" y="8"/>
                    <a:pt x="20" y="8"/>
                  </a:cubicBezTo>
                  <a:moveTo>
                    <a:pt x="9" y="8"/>
                  </a:moveTo>
                  <a:cubicBezTo>
                    <a:pt x="9" y="7"/>
                    <a:pt x="9" y="6"/>
                    <a:pt x="10" y="5"/>
                  </a:cubicBezTo>
                  <a:cubicBezTo>
                    <a:pt x="10" y="4"/>
                    <a:pt x="11" y="3"/>
                    <a:pt x="12" y="3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9" y="8"/>
                    <a:pt x="9" y="8"/>
                    <a:pt x="9" y="8"/>
                  </a:cubicBezTo>
                  <a:moveTo>
                    <a:pt x="14" y="8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6" y="4"/>
                    <a:pt x="17" y="5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4" y="8"/>
                    <a:pt x="14" y="8"/>
                    <a:pt x="14" y="8"/>
                  </a:cubicBezTo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</a:path>
              </a:pathLst>
            </a:custGeom>
            <a:solidFill>
              <a:schemeClr val="bg1">
                <a:alpha val="76000"/>
              </a:schemeClr>
            </a:solidFill>
            <a:ln>
              <a:noFill/>
            </a:ln>
            <a:effectLst>
              <a:glow rad="25400">
                <a:srgbClr val="00B0F0">
                  <a:alpha val="18000"/>
                </a:srgbClr>
              </a:glow>
            </a:effectLst>
          </p:spPr>
          <p:txBody>
            <a:bodyPr/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1056" name="组合 357"/>
          <p:cNvGrpSpPr/>
          <p:nvPr userDrawn="1"/>
        </p:nvGrpSpPr>
        <p:grpSpPr bwMode="auto">
          <a:xfrm>
            <a:off x="7556500" y="4273550"/>
            <a:ext cx="706438" cy="530225"/>
            <a:chOff x="3327471" y="1296848"/>
            <a:chExt cx="863845" cy="648072"/>
          </a:xfrm>
        </p:grpSpPr>
        <p:grpSp>
          <p:nvGrpSpPr>
            <p:cNvPr id="1069" name="组合 358"/>
            <p:cNvGrpSpPr/>
            <p:nvPr/>
          </p:nvGrpSpPr>
          <p:grpSpPr bwMode="auto">
            <a:xfrm>
              <a:off x="3327471" y="1296848"/>
              <a:ext cx="863845" cy="648072"/>
              <a:chOff x="4599001" y="585478"/>
              <a:chExt cx="863845" cy="648072"/>
            </a:xfrm>
          </p:grpSpPr>
          <p:sp>
            <p:nvSpPr>
              <p:cNvPr id="361" name="矩形 360"/>
              <p:cNvSpPr/>
              <p:nvPr/>
            </p:nvSpPr>
            <p:spPr>
              <a:xfrm>
                <a:off x="4599001" y="585478"/>
                <a:ext cx="863845" cy="64807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bg1">
                      <a:alpha val="35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solidFill>
                  <a:schemeClr val="bg1"/>
                </a:solidFill>
              </a:ln>
              <a:effectLst>
                <a:glow rad="114300">
                  <a:schemeClr val="bg1">
                    <a:alpha val="29000"/>
                  </a:scheme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362" name="椭圆 361"/>
              <p:cNvSpPr/>
              <p:nvPr/>
            </p:nvSpPr>
            <p:spPr>
              <a:xfrm rot="20243190">
                <a:off x="5010405" y="780030"/>
                <a:ext cx="126134" cy="203652"/>
              </a:xfrm>
              <a:prstGeom prst="ellipse">
                <a:avLst/>
              </a:prstGeom>
              <a:solidFill>
                <a:schemeClr val="bg1">
                  <a:alpha val="9000"/>
                </a:schemeClr>
              </a:solidFill>
              <a:ln>
                <a:noFill/>
              </a:ln>
              <a:effectLst>
                <a:glow rad="228600">
                  <a:schemeClr val="bg1">
                    <a:alpha val="27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60" name="Freeform 623"/>
            <p:cNvSpPr>
              <a:spLocks noEditPoints="1"/>
            </p:cNvSpPr>
            <p:nvPr/>
          </p:nvSpPr>
          <p:spPr bwMode="auto">
            <a:xfrm>
              <a:off x="3577410" y="1461283"/>
              <a:ext cx="349764" cy="349764"/>
            </a:xfrm>
            <a:custGeom>
              <a:avLst/>
              <a:gdLst>
                <a:gd name="T0" fmla="*/ 4 w 26"/>
                <a:gd name="T1" fmla="*/ 18 h 26"/>
                <a:gd name="T2" fmla="*/ 8 w 26"/>
                <a:gd name="T3" fmla="*/ 22 h 26"/>
                <a:gd name="T4" fmla="*/ 10 w 26"/>
                <a:gd name="T5" fmla="*/ 20 h 26"/>
                <a:gd name="T6" fmla="*/ 12 w 26"/>
                <a:gd name="T7" fmla="*/ 18 h 26"/>
                <a:gd name="T8" fmla="*/ 14 w 26"/>
                <a:gd name="T9" fmla="*/ 23 h 26"/>
                <a:gd name="T10" fmla="*/ 18 w 26"/>
                <a:gd name="T11" fmla="*/ 18 h 26"/>
                <a:gd name="T12" fmla="*/ 14 w 26"/>
                <a:gd name="T13" fmla="*/ 23 h 26"/>
                <a:gd name="T14" fmla="*/ 20 w 26"/>
                <a:gd name="T15" fmla="*/ 18 h 26"/>
                <a:gd name="T16" fmla="*/ 19 w 26"/>
                <a:gd name="T17" fmla="*/ 22 h 26"/>
                <a:gd name="T18" fmla="*/ 3 w 26"/>
                <a:gd name="T19" fmla="*/ 13 h 26"/>
                <a:gd name="T20" fmla="*/ 6 w 26"/>
                <a:gd name="T21" fmla="*/ 10 h 26"/>
                <a:gd name="T22" fmla="*/ 6 w 26"/>
                <a:gd name="T23" fmla="*/ 15 h 26"/>
                <a:gd name="T24" fmla="*/ 8 w 26"/>
                <a:gd name="T25" fmla="*/ 15 h 26"/>
                <a:gd name="T26" fmla="*/ 8 w 26"/>
                <a:gd name="T27" fmla="*/ 10 h 26"/>
                <a:gd name="T28" fmla="*/ 12 w 26"/>
                <a:gd name="T29" fmla="*/ 15 h 26"/>
                <a:gd name="T30" fmla="*/ 14 w 26"/>
                <a:gd name="T31" fmla="*/ 15 h 26"/>
                <a:gd name="T32" fmla="*/ 18 w 26"/>
                <a:gd name="T33" fmla="*/ 10 h 26"/>
                <a:gd name="T34" fmla="*/ 18 w 26"/>
                <a:gd name="T35" fmla="*/ 15 h 26"/>
                <a:gd name="T36" fmla="*/ 21 w 26"/>
                <a:gd name="T37" fmla="*/ 15 h 26"/>
                <a:gd name="T38" fmla="*/ 21 w 26"/>
                <a:gd name="T39" fmla="*/ 10 h 26"/>
                <a:gd name="T40" fmla="*/ 23 w 26"/>
                <a:gd name="T41" fmla="*/ 13 h 26"/>
                <a:gd name="T42" fmla="*/ 21 w 26"/>
                <a:gd name="T43" fmla="*/ 15 h 26"/>
                <a:gd name="T44" fmla="*/ 8 w 26"/>
                <a:gd name="T45" fmla="*/ 4 h 26"/>
                <a:gd name="T46" fmla="*/ 4 w 26"/>
                <a:gd name="T47" fmla="*/ 8 h 26"/>
                <a:gd name="T48" fmla="*/ 19 w 26"/>
                <a:gd name="T49" fmla="*/ 4 h 26"/>
                <a:gd name="T50" fmla="*/ 20 w 26"/>
                <a:gd name="T51" fmla="*/ 8 h 26"/>
                <a:gd name="T52" fmla="*/ 10 w 26"/>
                <a:gd name="T53" fmla="*/ 5 h 26"/>
                <a:gd name="T54" fmla="*/ 12 w 26"/>
                <a:gd name="T55" fmla="*/ 8 h 26"/>
                <a:gd name="T56" fmla="*/ 14 w 26"/>
                <a:gd name="T57" fmla="*/ 8 h 26"/>
                <a:gd name="T58" fmla="*/ 17 w 26"/>
                <a:gd name="T59" fmla="*/ 5 h 26"/>
                <a:gd name="T60" fmla="*/ 14 w 26"/>
                <a:gd name="T61" fmla="*/ 8 h 26"/>
                <a:gd name="T62" fmla="*/ 0 w 26"/>
                <a:gd name="T63" fmla="*/ 13 h 26"/>
                <a:gd name="T64" fmla="*/ 26 w 26"/>
                <a:gd name="T6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" h="26">
                  <a:moveTo>
                    <a:pt x="8" y="22"/>
                  </a:moveTo>
                  <a:cubicBezTo>
                    <a:pt x="6" y="21"/>
                    <a:pt x="5" y="19"/>
                    <a:pt x="4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7" y="20"/>
                    <a:pt x="8" y="22"/>
                  </a:cubicBezTo>
                  <a:moveTo>
                    <a:pt x="12" y="23"/>
                  </a:moveTo>
                  <a:cubicBezTo>
                    <a:pt x="11" y="22"/>
                    <a:pt x="10" y="22"/>
                    <a:pt x="10" y="20"/>
                  </a:cubicBezTo>
                  <a:cubicBezTo>
                    <a:pt x="9" y="20"/>
                    <a:pt x="9" y="19"/>
                    <a:pt x="9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23"/>
                    <a:pt x="12" y="23"/>
                    <a:pt x="12" y="23"/>
                  </a:cubicBezTo>
                  <a:moveTo>
                    <a:pt x="14" y="23"/>
                  </a:moveTo>
                  <a:cubicBezTo>
                    <a:pt x="14" y="18"/>
                    <a:pt x="14" y="18"/>
                    <a:pt x="14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9"/>
                    <a:pt x="17" y="20"/>
                    <a:pt x="17" y="20"/>
                  </a:cubicBezTo>
                  <a:cubicBezTo>
                    <a:pt x="16" y="22"/>
                    <a:pt x="15" y="22"/>
                    <a:pt x="14" y="23"/>
                  </a:cubicBezTo>
                  <a:moveTo>
                    <a:pt x="19" y="22"/>
                  </a:moveTo>
                  <a:cubicBezTo>
                    <a:pt x="19" y="20"/>
                    <a:pt x="20" y="19"/>
                    <a:pt x="20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9"/>
                    <a:pt x="20" y="21"/>
                    <a:pt x="19" y="22"/>
                  </a:cubicBezTo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2"/>
                    <a:pt x="3" y="11"/>
                    <a:pt x="3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1"/>
                    <a:pt x="6" y="12"/>
                    <a:pt x="6" y="13"/>
                  </a:cubicBezTo>
                  <a:cubicBezTo>
                    <a:pt x="6" y="14"/>
                    <a:pt x="6" y="14"/>
                    <a:pt x="6" y="15"/>
                  </a:cubicBezTo>
                  <a:cubicBezTo>
                    <a:pt x="3" y="15"/>
                    <a:pt x="3" y="15"/>
                    <a:pt x="3" y="15"/>
                  </a:cubicBezTo>
                  <a:moveTo>
                    <a:pt x="8" y="15"/>
                  </a:moveTo>
                  <a:cubicBezTo>
                    <a:pt x="8" y="14"/>
                    <a:pt x="8" y="14"/>
                    <a:pt x="8" y="13"/>
                  </a:cubicBezTo>
                  <a:cubicBezTo>
                    <a:pt x="8" y="12"/>
                    <a:pt x="8" y="11"/>
                    <a:pt x="8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8" y="15"/>
                    <a:pt x="8" y="15"/>
                    <a:pt x="8" y="15"/>
                  </a:cubicBezTo>
                  <a:moveTo>
                    <a:pt x="14" y="15"/>
                  </a:moveTo>
                  <a:cubicBezTo>
                    <a:pt x="14" y="10"/>
                    <a:pt x="14" y="10"/>
                    <a:pt x="14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1"/>
                    <a:pt x="18" y="12"/>
                    <a:pt x="18" y="13"/>
                  </a:cubicBezTo>
                  <a:cubicBezTo>
                    <a:pt x="18" y="14"/>
                    <a:pt x="18" y="14"/>
                    <a:pt x="18" y="15"/>
                  </a:cubicBezTo>
                  <a:cubicBezTo>
                    <a:pt x="14" y="15"/>
                    <a:pt x="14" y="15"/>
                    <a:pt x="14" y="15"/>
                  </a:cubicBezTo>
                  <a:moveTo>
                    <a:pt x="21" y="15"/>
                  </a:moveTo>
                  <a:cubicBezTo>
                    <a:pt x="21" y="14"/>
                    <a:pt x="21" y="14"/>
                    <a:pt x="21" y="13"/>
                  </a:cubicBezTo>
                  <a:cubicBezTo>
                    <a:pt x="21" y="12"/>
                    <a:pt x="21" y="11"/>
                    <a:pt x="21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2"/>
                    <a:pt x="23" y="13"/>
                  </a:cubicBezTo>
                  <a:cubicBezTo>
                    <a:pt x="23" y="14"/>
                    <a:pt x="23" y="14"/>
                    <a:pt x="23" y="15"/>
                  </a:cubicBezTo>
                  <a:cubicBezTo>
                    <a:pt x="21" y="15"/>
                    <a:pt x="21" y="15"/>
                    <a:pt x="21" y="15"/>
                  </a:cubicBezTo>
                  <a:moveTo>
                    <a:pt x="4" y="8"/>
                  </a:moveTo>
                  <a:cubicBezTo>
                    <a:pt x="5" y="6"/>
                    <a:pt x="6" y="5"/>
                    <a:pt x="8" y="4"/>
                  </a:cubicBezTo>
                  <a:cubicBezTo>
                    <a:pt x="7" y="5"/>
                    <a:pt x="6" y="7"/>
                    <a:pt x="6" y="8"/>
                  </a:cubicBezTo>
                  <a:cubicBezTo>
                    <a:pt x="4" y="8"/>
                    <a:pt x="4" y="8"/>
                    <a:pt x="4" y="8"/>
                  </a:cubicBezTo>
                  <a:moveTo>
                    <a:pt x="20" y="8"/>
                  </a:moveTo>
                  <a:cubicBezTo>
                    <a:pt x="20" y="7"/>
                    <a:pt x="19" y="5"/>
                    <a:pt x="19" y="4"/>
                  </a:cubicBezTo>
                  <a:cubicBezTo>
                    <a:pt x="20" y="5"/>
                    <a:pt x="21" y="6"/>
                    <a:pt x="22" y="8"/>
                  </a:cubicBezTo>
                  <a:cubicBezTo>
                    <a:pt x="20" y="8"/>
                    <a:pt x="20" y="8"/>
                    <a:pt x="20" y="8"/>
                  </a:cubicBezTo>
                  <a:moveTo>
                    <a:pt x="9" y="8"/>
                  </a:moveTo>
                  <a:cubicBezTo>
                    <a:pt x="9" y="7"/>
                    <a:pt x="9" y="6"/>
                    <a:pt x="10" y="5"/>
                  </a:cubicBezTo>
                  <a:cubicBezTo>
                    <a:pt x="10" y="4"/>
                    <a:pt x="11" y="3"/>
                    <a:pt x="12" y="3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9" y="8"/>
                    <a:pt x="9" y="8"/>
                    <a:pt x="9" y="8"/>
                  </a:cubicBezTo>
                  <a:moveTo>
                    <a:pt x="14" y="8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6" y="4"/>
                    <a:pt x="17" y="5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4" y="8"/>
                    <a:pt x="14" y="8"/>
                    <a:pt x="14" y="8"/>
                  </a:cubicBezTo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</a:path>
              </a:pathLst>
            </a:custGeom>
            <a:solidFill>
              <a:schemeClr val="bg1">
                <a:alpha val="76000"/>
              </a:schemeClr>
            </a:solidFill>
            <a:ln>
              <a:noFill/>
            </a:ln>
            <a:effectLst>
              <a:glow rad="25400">
                <a:srgbClr val="00B0F0">
                  <a:alpha val="18000"/>
                </a:srgbClr>
              </a:glow>
            </a:effectLst>
          </p:spPr>
          <p:txBody>
            <a:bodyPr/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cxnSp>
        <p:nvCxnSpPr>
          <p:cNvPr id="3" name="直接连接符 2"/>
          <p:cNvCxnSpPr/>
          <p:nvPr userDrawn="1"/>
        </p:nvCxnSpPr>
        <p:spPr>
          <a:xfrm>
            <a:off x="0" y="5045075"/>
            <a:ext cx="9144000" cy="0"/>
          </a:xfrm>
          <a:prstGeom prst="line">
            <a:avLst/>
          </a:prstGeom>
          <a:ln w="317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8" name="组合 78"/>
          <p:cNvGrpSpPr/>
          <p:nvPr userDrawn="1"/>
        </p:nvGrpSpPr>
        <p:grpSpPr bwMode="auto">
          <a:xfrm>
            <a:off x="2033588" y="3482975"/>
            <a:ext cx="592137" cy="444500"/>
            <a:chOff x="4339657" y="1275606"/>
            <a:chExt cx="592383" cy="444416"/>
          </a:xfrm>
        </p:grpSpPr>
        <p:grpSp>
          <p:nvGrpSpPr>
            <p:cNvPr id="1059" name="组合 79"/>
            <p:cNvGrpSpPr/>
            <p:nvPr/>
          </p:nvGrpSpPr>
          <p:grpSpPr bwMode="auto">
            <a:xfrm>
              <a:off x="4339657" y="1275606"/>
              <a:ext cx="592383" cy="444416"/>
              <a:chOff x="4599002" y="585477"/>
              <a:chExt cx="863845" cy="648072"/>
            </a:xfrm>
          </p:grpSpPr>
          <p:sp>
            <p:nvSpPr>
              <p:cNvPr id="82" name="矩形 81"/>
              <p:cNvSpPr/>
              <p:nvPr/>
            </p:nvSpPr>
            <p:spPr>
              <a:xfrm>
                <a:off x="4599002" y="585477"/>
                <a:ext cx="863845" cy="64807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bg1">
                      <a:alpha val="35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solidFill>
                  <a:schemeClr val="bg1"/>
                </a:solidFill>
              </a:ln>
              <a:effectLst>
                <a:glow rad="114300">
                  <a:srgbClr val="00B0F0">
                    <a:alpha val="29000"/>
                  </a:srgb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83" name="椭圆 82"/>
              <p:cNvSpPr/>
              <p:nvPr/>
            </p:nvSpPr>
            <p:spPr>
              <a:xfrm rot="20243190">
                <a:off x="5010405" y="780030"/>
                <a:ext cx="126134" cy="203652"/>
              </a:xfrm>
              <a:prstGeom prst="ellipse">
                <a:avLst/>
              </a:prstGeom>
              <a:solidFill>
                <a:schemeClr val="bg1">
                  <a:alpha val="1000"/>
                </a:schemeClr>
              </a:solidFill>
              <a:ln>
                <a:noFill/>
              </a:ln>
              <a:effectLst>
                <a:glow rad="228600">
                  <a:schemeClr val="bg1">
                    <a:alpha val="27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81" name="Freeform 624"/>
            <p:cNvSpPr>
              <a:spLocks noEditPoints="1"/>
            </p:cNvSpPr>
            <p:nvPr/>
          </p:nvSpPr>
          <p:spPr bwMode="auto">
            <a:xfrm>
              <a:off x="4509667" y="1389100"/>
              <a:ext cx="247399" cy="236541"/>
            </a:xfrm>
            <a:custGeom>
              <a:avLst/>
              <a:gdLst>
                <a:gd name="T0" fmla="*/ 9 w 23"/>
                <a:gd name="T1" fmla="*/ 21 h 22"/>
                <a:gd name="T2" fmla="*/ 9 w 23"/>
                <a:gd name="T3" fmla="*/ 20 h 22"/>
                <a:gd name="T4" fmla="*/ 9 w 23"/>
                <a:gd name="T5" fmla="*/ 19 h 22"/>
                <a:gd name="T6" fmla="*/ 14 w 23"/>
                <a:gd name="T7" fmla="*/ 19 h 22"/>
                <a:gd name="T8" fmla="*/ 15 w 23"/>
                <a:gd name="T9" fmla="*/ 20 h 22"/>
                <a:gd name="T10" fmla="*/ 14 w 23"/>
                <a:gd name="T11" fmla="*/ 21 h 22"/>
                <a:gd name="T12" fmla="*/ 9 w 23"/>
                <a:gd name="T13" fmla="*/ 21 h 22"/>
                <a:gd name="T14" fmla="*/ 19 w 23"/>
                <a:gd name="T15" fmla="*/ 15 h 22"/>
                <a:gd name="T16" fmla="*/ 4 w 23"/>
                <a:gd name="T17" fmla="*/ 15 h 22"/>
                <a:gd name="T18" fmla="*/ 3 w 23"/>
                <a:gd name="T19" fmla="*/ 16 h 22"/>
                <a:gd name="T20" fmla="*/ 0 w 23"/>
                <a:gd name="T21" fmla="*/ 19 h 22"/>
                <a:gd name="T22" fmla="*/ 0 w 23"/>
                <a:gd name="T23" fmla="*/ 20 h 22"/>
                <a:gd name="T24" fmla="*/ 0 w 23"/>
                <a:gd name="T25" fmla="*/ 21 h 22"/>
                <a:gd name="T26" fmla="*/ 1 w 23"/>
                <a:gd name="T27" fmla="*/ 22 h 22"/>
                <a:gd name="T28" fmla="*/ 22 w 23"/>
                <a:gd name="T29" fmla="*/ 22 h 22"/>
                <a:gd name="T30" fmla="*/ 23 w 23"/>
                <a:gd name="T31" fmla="*/ 21 h 22"/>
                <a:gd name="T32" fmla="*/ 23 w 23"/>
                <a:gd name="T33" fmla="*/ 20 h 22"/>
                <a:gd name="T34" fmla="*/ 23 w 23"/>
                <a:gd name="T35" fmla="*/ 19 h 22"/>
                <a:gd name="T36" fmla="*/ 20 w 23"/>
                <a:gd name="T37" fmla="*/ 16 h 22"/>
                <a:gd name="T38" fmla="*/ 19 w 23"/>
                <a:gd name="T39" fmla="*/ 15 h 22"/>
                <a:gd name="T40" fmla="*/ 4 w 23"/>
                <a:gd name="T41" fmla="*/ 12 h 22"/>
                <a:gd name="T42" fmla="*/ 4 w 23"/>
                <a:gd name="T43" fmla="*/ 2 h 22"/>
                <a:gd name="T44" fmla="*/ 19 w 23"/>
                <a:gd name="T45" fmla="*/ 2 h 22"/>
                <a:gd name="T46" fmla="*/ 19 w 23"/>
                <a:gd name="T47" fmla="*/ 12 h 22"/>
                <a:gd name="T48" fmla="*/ 4 w 23"/>
                <a:gd name="T49" fmla="*/ 12 h 22"/>
                <a:gd name="T50" fmla="*/ 19 w 23"/>
                <a:gd name="T51" fmla="*/ 0 h 22"/>
                <a:gd name="T52" fmla="*/ 4 w 23"/>
                <a:gd name="T53" fmla="*/ 0 h 22"/>
                <a:gd name="T54" fmla="*/ 2 w 23"/>
                <a:gd name="T55" fmla="*/ 2 h 22"/>
                <a:gd name="T56" fmla="*/ 2 w 23"/>
                <a:gd name="T57" fmla="*/ 12 h 22"/>
                <a:gd name="T58" fmla="*/ 4 w 23"/>
                <a:gd name="T59" fmla="*/ 14 h 22"/>
                <a:gd name="T60" fmla="*/ 19 w 23"/>
                <a:gd name="T61" fmla="*/ 14 h 22"/>
                <a:gd name="T62" fmla="*/ 21 w 23"/>
                <a:gd name="T63" fmla="*/ 12 h 22"/>
                <a:gd name="T64" fmla="*/ 21 w 23"/>
                <a:gd name="T65" fmla="*/ 2 h 22"/>
                <a:gd name="T66" fmla="*/ 19 w 23"/>
                <a:gd name="T6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22">
                  <a:moveTo>
                    <a:pt x="9" y="21"/>
                  </a:moveTo>
                  <a:cubicBezTo>
                    <a:pt x="9" y="21"/>
                    <a:pt x="9" y="20"/>
                    <a:pt x="9" y="20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5" y="19"/>
                    <a:pt x="15" y="20"/>
                  </a:cubicBezTo>
                  <a:cubicBezTo>
                    <a:pt x="15" y="20"/>
                    <a:pt x="14" y="21"/>
                    <a:pt x="14" y="21"/>
                  </a:cubicBezTo>
                  <a:cubicBezTo>
                    <a:pt x="9" y="21"/>
                    <a:pt x="9" y="21"/>
                    <a:pt x="9" y="21"/>
                  </a:cubicBezTo>
                  <a:moveTo>
                    <a:pt x="19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6"/>
                    <a:pt x="3" y="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1" y="22"/>
                    <a:pt x="1" y="22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2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19" y="15"/>
                    <a:pt x="19" y="15"/>
                  </a:cubicBezTo>
                  <a:moveTo>
                    <a:pt x="4" y="1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4" y="12"/>
                    <a:pt x="4" y="12"/>
                    <a:pt x="4" y="12"/>
                  </a:cubicBezTo>
                  <a:moveTo>
                    <a:pt x="1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3" y="14"/>
                    <a:pt x="4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1"/>
                    <a:pt x="20" y="0"/>
                    <a:pt x="19" y="0"/>
                  </a:cubicBezTo>
                </a:path>
              </a:pathLst>
            </a:custGeom>
            <a:solidFill>
              <a:schemeClr val="bg1">
                <a:alpha val="76000"/>
              </a:schemeClr>
            </a:solidFill>
            <a:ln>
              <a:noFill/>
            </a:ln>
            <a:effectLst>
              <a:glow rad="25400">
                <a:srgbClr val="00B0F0">
                  <a:alpha val="18000"/>
                </a:srgbClr>
              </a:glow>
            </a:effectLst>
          </p:spPr>
          <p:txBody>
            <a:bodyPr/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GIF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tags" Target="../tags/tag3.xml"/><Relationship Id="rId2" Type="http://schemas.microsoft.com/office/2007/relationships/media" Target="../media/media3.mp4"/><Relationship Id="rId1" Type="http://schemas.openxmlformats.org/officeDocument/2006/relationships/video" Target="../media/media3.mp4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tags" Target="../tags/tag4.xml"/><Relationship Id="rId2" Type="http://schemas.microsoft.com/office/2007/relationships/media" Target="../media/media4.mp4"/><Relationship Id="rId1" Type="http://schemas.openxmlformats.org/officeDocument/2006/relationships/video" Target="../media/media4.mp4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tags" Target="../tags/tag2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2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-4763"/>
            <a:ext cx="9256713" cy="524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1" name="Freeform 6"/>
          <p:cNvSpPr>
            <a:spLocks noEditPoints="1"/>
          </p:cNvSpPr>
          <p:nvPr/>
        </p:nvSpPr>
        <p:spPr bwMode="auto">
          <a:xfrm>
            <a:off x="2346325" y="-11113"/>
            <a:ext cx="6529388" cy="3216276"/>
          </a:xfrm>
          <a:custGeom>
            <a:avLst/>
            <a:gdLst>
              <a:gd name="T0" fmla="*/ 2147483646 w 489"/>
              <a:gd name="T1" fmla="*/ 2147483646 h 241"/>
              <a:gd name="T2" fmla="*/ 2147483646 w 489"/>
              <a:gd name="T3" fmla="*/ 2147483646 h 241"/>
              <a:gd name="T4" fmla="*/ 2147483646 w 489"/>
              <a:gd name="T5" fmla="*/ 2147483646 h 241"/>
              <a:gd name="T6" fmla="*/ 2147483646 w 489"/>
              <a:gd name="T7" fmla="*/ 2147483646 h 241"/>
              <a:gd name="T8" fmla="*/ 2147483646 w 489"/>
              <a:gd name="T9" fmla="*/ 2147483646 h 241"/>
              <a:gd name="T10" fmla="*/ 2147483646 w 489"/>
              <a:gd name="T11" fmla="*/ 2147483646 h 241"/>
              <a:gd name="T12" fmla="*/ 2147483646 w 489"/>
              <a:gd name="T13" fmla="*/ 2147483646 h 241"/>
              <a:gd name="T14" fmla="*/ 2147483646 w 489"/>
              <a:gd name="T15" fmla="*/ 2147483646 h 241"/>
              <a:gd name="T16" fmla="*/ 2147483646 w 489"/>
              <a:gd name="T17" fmla="*/ 2147483646 h 241"/>
              <a:gd name="T18" fmla="*/ 2147483646 w 489"/>
              <a:gd name="T19" fmla="*/ 2147483646 h 241"/>
              <a:gd name="T20" fmla="*/ 2147483646 w 489"/>
              <a:gd name="T21" fmla="*/ 2147483646 h 241"/>
              <a:gd name="T22" fmla="*/ 2147483646 w 489"/>
              <a:gd name="T23" fmla="*/ 2147483646 h 241"/>
              <a:gd name="T24" fmla="*/ 2147483646 w 489"/>
              <a:gd name="T25" fmla="*/ 2147483646 h 241"/>
              <a:gd name="T26" fmla="*/ 2147483646 w 489"/>
              <a:gd name="T27" fmla="*/ 2147483646 h 241"/>
              <a:gd name="T28" fmla="*/ 2147483646 w 489"/>
              <a:gd name="T29" fmla="*/ 2147483646 h 241"/>
              <a:gd name="T30" fmla="*/ 2147483646 w 489"/>
              <a:gd name="T31" fmla="*/ 2147483646 h 241"/>
              <a:gd name="T32" fmla="*/ 2147483646 w 489"/>
              <a:gd name="T33" fmla="*/ 2147483646 h 241"/>
              <a:gd name="T34" fmla="*/ 2147483646 w 489"/>
              <a:gd name="T35" fmla="*/ 2147483646 h 241"/>
              <a:gd name="T36" fmla="*/ 2147483646 w 489"/>
              <a:gd name="T37" fmla="*/ 2147483646 h 241"/>
              <a:gd name="T38" fmla="*/ 2147483646 w 489"/>
              <a:gd name="T39" fmla="*/ 2147483646 h 241"/>
              <a:gd name="T40" fmla="*/ 2147483646 w 489"/>
              <a:gd name="T41" fmla="*/ 2147483646 h 241"/>
              <a:gd name="T42" fmla="*/ 2147483646 w 489"/>
              <a:gd name="T43" fmla="*/ 2147483646 h 241"/>
              <a:gd name="T44" fmla="*/ 2147483646 w 489"/>
              <a:gd name="T45" fmla="*/ 2147483646 h 241"/>
              <a:gd name="T46" fmla="*/ 2147483646 w 489"/>
              <a:gd name="T47" fmla="*/ 2147483646 h 241"/>
              <a:gd name="T48" fmla="*/ 2147483646 w 489"/>
              <a:gd name="T49" fmla="*/ 2147483646 h 241"/>
              <a:gd name="T50" fmla="*/ 2147483646 w 489"/>
              <a:gd name="T51" fmla="*/ 2147483646 h 241"/>
              <a:gd name="T52" fmla="*/ 2147483646 w 489"/>
              <a:gd name="T53" fmla="*/ 2147483646 h 241"/>
              <a:gd name="T54" fmla="*/ 2147483646 w 489"/>
              <a:gd name="T55" fmla="*/ 2147483646 h 241"/>
              <a:gd name="T56" fmla="*/ 2147483646 w 489"/>
              <a:gd name="T57" fmla="*/ 2147483646 h 241"/>
              <a:gd name="T58" fmla="*/ 2147483646 w 489"/>
              <a:gd name="T59" fmla="*/ 2147483646 h 241"/>
              <a:gd name="T60" fmla="*/ 2147483646 w 489"/>
              <a:gd name="T61" fmla="*/ 2147483646 h 241"/>
              <a:gd name="T62" fmla="*/ 2147483646 w 489"/>
              <a:gd name="T63" fmla="*/ 2147483646 h 241"/>
              <a:gd name="T64" fmla="*/ 2147483646 w 489"/>
              <a:gd name="T65" fmla="*/ 2147483646 h 241"/>
              <a:gd name="T66" fmla="*/ 2147483646 w 489"/>
              <a:gd name="T67" fmla="*/ 2147483646 h 241"/>
              <a:gd name="T68" fmla="*/ 2147483646 w 489"/>
              <a:gd name="T69" fmla="*/ 2147483646 h 241"/>
              <a:gd name="T70" fmla="*/ 2147483646 w 489"/>
              <a:gd name="T71" fmla="*/ 2147483646 h 241"/>
              <a:gd name="T72" fmla="*/ 2147483646 w 489"/>
              <a:gd name="T73" fmla="*/ 2147483646 h 241"/>
              <a:gd name="T74" fmla="*/ 2147483646 w 489"/>
              <a:gd name="T75" fmla="*/ 2147483646 h 241"/>
              <a:gd name="T76" fmla="*/ 2147483646 w 489"/>
              <a:gd name="T77" fmla="*/ 2147483646 h 241"/>
              <a:gd name="T78" fmla="*/ 2147483646 w 489"/>
              <a:gd name="T79" fmla="*/ 2147483646 h 241"/>
              <a:gd name="T80" fmla="*/ 2147483646 w 489"/>
              <a:gd name="T81" fmla="*/ 2147483646 h 241"/>
              <a:gd name="T82" fmla="*/ 2147483646 w 489"/>
              <a:gd name="T83" fmla="*/ 2147483646 h 241"/>
              <a:gd name="T84" fmla="*/ 2147483646 w 489"/>
              <a:gd name="T85" fmla="*/ 2147483646 h 241"/>
              <a:gd name="T86" fmla="*/ 2147483646 w 489"/>
              <a:gd name="T87" fmla="*/ 2147483646 h 241"/>
              <a:gd name="T88" fmla="*/ 2147483646 w 489"/>
              <a:gd name="T89" fmla="*/ 2147483646 h 241"/>
              <a:gd name="T90" fmla="*/ 2147483646 w 489"/>
              <a:gd name="T91" fmla="*/ 2147483646 h 241"/>
              <a:gd name="T92" fmla="*/ 2147483646 w 489"/>
              <a:gd name="T93" fmla="*/ 2147483646 h 241"/>
              <a:gd name="T94" fmla="*/ 2147483646 w 489"/>
              <a:gd name="T95" fmla="*/ 2147483646 h 241"/>
              <a:gd name="T96" fmla="*/ 2147483646 w 489"/>
              <a:gd name="T97" fmla="*/ 2147483646 h 241"/>
              <a:gd name="T98" fmla="*/ 2147483646 w 489"/>
              <a:gd name="T99" fmla="*/ 2147483646 h 241"/>
              <a:gd name="T100" fmla="*/ 2147483646 w 489"/>
              <a:gd name="T101" fmla="*/ 2147483646 h 241"/>
              <a:gd name="T102" fmla="*/ 2147483646 w 489"/>
              <a:gd name="T103" fmla="*/ 2147483646 h 241"/>
              <a:gd name="T104" fmla="*/ 2147483646 w 489"/>
              <a:gd name="T105" fmla="*/ 2147483646 h 241"/>
              <a:gd name="T106" fmla="*/ 2147483646 w 489"/>
              <a:gd name="T107" fmla="*/ 2147483646 h 241"/>
              <a:gd name="T108" fmla="*/ 2147483646 w 489"/>
              <a:gd name="T109" fmla="*/ 2147483646 h 241"/>
              <a:gd name="T110" fmla="*/ 2147483646 w 489"/>
              <a:gd name="T111" fmla="*/ 2147483646 h 241"/>
              <a:gd name="T112" fmla="*/ 2147483646 w 489"/>
              <a:gd name="T113" fmla="*/ 2147483646 h 241"/>
              <a:gd name="T114" fmla="*/ 2147483646 w 489"/>
              <a:gd name="T115" fmla="*/ 2147483646 h 241"/>
              <a:gd name="T116" fmla="*/ 2147483646 w 489"/>
              <a:gd name="T117" fmla="*/ 2147483646 h 241"/>
              <a:gd name="T118" fmla="*/ 2147483646 w 489"/>
              <a:gd name="T119" fmla="*/ 2147483646 h 241"/>
              <a:gd name="T120" fmla="*/ 2147483646 w 489"/>
              <a:gd name="T121" fmla="*/ 2147483646 h 241"/>
              <a:gd name="T122" fmla="*/ 2147483646 w 489"/>
              <a:gd name="T123" fmla="*/ 2147483646 h 241"/>
              <a:gd name="T124" fmla="*/ 2147483646 w 489"/>
              <a:gd name="T125" fmla="*/ 2147483646 h 24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489" h="241">
                <a:moveTo>
                  <a:pt x="220" y="67"/>
                </a:moveTo>
                <a:cubicBezTo>
                  <a:pt x="220" y="67"/>
                  <a:pt x="221" y="67"/>
                  <a:pt x="221" y="67"/>
                </a:cubicBezTo>
                <a:cubicBezTo>
                  <a:pt x="221" y="68"/>
                  <a:pt x="220" y="67"/>
                  <a:pt x="219" y="67"/>
                </a:cubicBezTo>
                <a:cubicBezTo>
                  <a:pt x="220" y="67"/>
                  <a:pt x="220" y="67"/>
                  <a:pt x="220" y="67"/>
                </a:cubicBezTo>
                <a:cubicBezTo>
                  <a:pt x="220" y="67"/>
                  <a:pt x="220" y="67"/>
                  <a:pt x="220" y="67"/>
                </a:cubicBezTo>
                <a:cubicBezTo>
                  <a:pt x="220" y="67"/>
                  <a:pt x="220" y="67"/>
                  <a:pt x="220" y="67"/>
                </a:cubicBezTo>
                <a:cubicBezTo>
                  <a:pt x="220" y="67"/>
                  <a:pt x="220" y="67"/>
                  <a:pt x="220" y="67"/>
                </a:cubicBezTo>
                <a:close/>
                <a:moveTo>
                  <a:pt x="97" y="33"/>
                </a:moveTo>
                <a:cubicBezTo>
                  <a:pt x="97" y="33"/>
                  <a:pt x="97" y="33"/>
                  <a:pt x="96" y="33"/>
                </a:cubicBezTo>
                <a:cubicBezTo>
                  <a:pt x="96" y="32"/>
                  <a:pt x="96" y="32"/>
                  <a:pt x="94" y="32"/>
                </a:cubicBezTo>
                <a:cubicBezTo>
                  <a:pt x="95" y="32"/>
                  <a:pt x="96" y="32"/>
                  <a:pt x="96" y="31"/>
                </a:cubicBezTo>
                <a:cubicBezTo>
                  <a:pt x="96" y="31"/>
                  <a:pt x="96" y="31"/>
                  <a:pt x="96" y="31"/>
                </a:cubicBezTo>
                <a:cubicBezTo>
                  <a:pt x="96" y="31"/>
                  <a:pt x="96" y="30"/>
                  <a:pt x="97" y="30"/>
                </a:cubicBezTo>
                <a:cubicBezTo>
                  <a:pt x="96" y="30"/>
                  <a:pt x="96" y="30"/>
                  <a:pt x="95" y="30"/>
                </a:cubicBezTo>
                <a:cubicBezTo>
                  <a:pt x="94" y="30"/>
                  <a:pt x="94" y="30"/>
                  <a:pt x="93" y="30"/>
                </a:cubicBezTo>
                <a:cubicBezTo>
                  <a:pt x="92" y="30"/>
                  <a:pt x="92" y="30"/>
                  <a:pt x="91" y="30"/>
                </a:cubicBezTo>
                <a:cubicBezTo>
                  <a:pt x="91" y="30"/>
                  <a:pt x="90" y="31"/>
                  <a:pt x="90" y="31"/>
                </a:cubicBezTo>
                <a:cubicBezTo>
                  <a:pt x="91" y="31"/>
                  <a:pt x="92" y="31"/>
                  <a:pt x="92" y="32"/>
                </a:cubicBezTo>
                <a:cubicBezTo>
                  <a:pt x="92" y="32"/>
                  <a:pt x="92" y="33"/>
                  <a:pt x="91" y="33"/>
                </a:cubicBezTo>
                <a:cubicBezTo>
                  <a:pt x="91" y="33"/>
                  <a:pt x="90" y="32"/>
                  <a:pt x="90" y="32"/>
                </a:cubicBezTo>
                <a:cubicBezTo>
                  <a:pt x="89" y="32"/>
                  <a:pt x="88" y="33"/>
                  <a:pt x="89" y="33"/>
                </a:cubicBezTo>
                <a:cubicBezTo>
                  <a:pt x="90" y="34"/>
                  <a:pt x="91" y="34"/>
                  <a:pt x="92" y="35"/>
                </a:cubicBezTo>
                <a:cubicBezTo>
                  <a:pt x="93" y="36"/>
                  <a:pt x="93" y="36"/>
                  <a:pt x="94" y="36"/>
                </a:cubicBezTo>
                <a:cubicBezTo>
                  <a:pt x="94" y="37"/>
                  <a:pt x="95" y="36"/>
                  <a:pt x="95" y="36"/>
                </a:cubicBezTo>
                <a:cubicBezTo>
                  <a:pt x="96" y="36"/>
                  <a:pt x="98" y="34"/>
                  <a:pt x="97" y="34"/>
                </a:cubicBezTo>
                <a:cubicBezTo>
                  <a:pt x="97" y="34"/>
                  <a:pt x="97" y="34"/>
                  <a:pt x="97" y="34"/>
                </a:cubicBezTo>
                <a:cubicBezTo>
                  <a:pt x="97" y="33"/>
                  <a:pt x="97" y="33"/>
                  <a:pt x="97" y="33"/>
                </a:cubicBezTo>
                <a:close/>
                <a:moveTo>
                  <a:pt x="219" y="67"/>
                </a:moveTo>
                <a:cubicBezTo>
                  <a:pt x="219" y="67"/>
                  <a:pt x="218" y="67"/>
                  <a:pt x="219" y="68"/>
                </a:cubicBezTo>
                <a:cubicBezTo>
                  <a:pt x="219" y="67"/>
                  <a:pt x="219" y="67"/>
                  <a:pt x="219" y="67"/>
                </a:cubicBezTo>
                <a:cubicBezTo>
                  <a:pt x="219" y="67"/>
                  <a:pt x="219" y="67"/>
                  <a:pt x="218" y="67"/>
                </a:cubicBezTo>
                <a:cubicBezTo>
                  <a:pt x="218" y="67"/>
                  <a:pt x="219" y="67"/>
                  <a:pt x="219" y="67"/>
                </a:cubicBezTo>
                <a:close/>
                <a:moveTo>
                  <a:pt x="124" y="46"/>
                </a:moveTo>
                <a:cubicBezTo>
                  <a:pt x="124" y="46"/>
                  <a:pt x="125" y="47"/>
                  <a:pt x="126" y="46"/>
                </a:cubicBezTo>
                <a:cubicBezTo>
                  <a:pt x="126" y="45"/>
                  <a:pt x="126" y="45"/>
                  <a:pt x="126" y="44"/>
                </a:cubicBezTo>
                <a:cubicBezTo>
                  <a:pt x="125" y="43"/>
                  <a:pt x="122" y="45"/>
                  <a:pt x="124" y="46"/>
                </a:cubicBezTo>
                <a:close/>
                <a:moveTo>
                  <a:pt x="132" y="37"/>
                </a:moveTo>
                <a:cubicBezTo>
                  <a:pt x="131" y="36"/>
                  <a:pt x="130" y="36"/>
                  <a:pt x="129" y="36"/>
                </a:cubicBezTo>
                <a:cubicBezTo>
                  <a:pt x="128" y="36"/>
                  <a:pt x="127" y="34"/>
                  <a:pt x="127" y="34"/>
                </a:cubicBezTo>
                <a:cubicBezTo>
                  <a:pt x="126" y="33"/>
                  <a:pt x="125" y="33"/>
                  <a:pt x="124" y="33"/>
                </a:cubicBezTo>
                <a:cubicBezTo>
                  <a:pt x="123" y="33"/>
                  <a:pt x="122" y="33"/>
                  <a:pt x="122" y="33"/>
                </a:cubicBezTo>
                <a:cubicBezTo>
                  <a:pt x="122" y="33"/>
                  <a:pt x="121" y="34"/>
                  <a:pt x="121" y="34"/>
                </a:cubicBezTo>
                <a:cubicBezTo>
                  <a:pt x="120" y="33"/>
                  <a:pt x="120" y="33"/>
                  <a:pt x="119" y="34"/>
                </a:cubicBezTo>
                <a:cubicBezTo>
                  <a:pt x="119" y="35"/>
                  <a:pt x="118" y="35"/>
                  <a:pt x="119" y="34"/>
                </a:cubicBezTo>
                <a:cubicBezTo>
                  <a:pt x="119" y="33"/>
                  <a:pt x="119" y="33"/>
                  <a:pt x="119" y="32"/>
                </a:cubicBezTo>
                <a:cubicBezTo>
                  <a:pt x="119" y="32"/>
                  <a:pt x="118" y="32"/>
                  <a:pt x="118" y="31"/>
                </a:cubicBezTo>
                <a:cubicBezTo>
                  <a:pt x="118" y="31"/>
                  <a:pt x="118" y="30"/>
                  <a:pt x="117" y="30"/>
                </a:cubicBezTo>
                <a:cubicBezTo>
                  <a:pt x="117" y="30"/>
                  <a:pt x="116" y="30"/>
                  <a:pt x="116" y="30"/>
                </a:cubicBezTo>
                <a:cubicBezTo>
                  <a:pt x="115" y="31"/>
                  <a:pt x="114" y="31"/>
                  <a:pt x="113" y="31"/>
                </a:cubicBezTo>
                <a:cubicBezTo>
                  <a:pt x="113" y="31"/>
                  <a:pt x="113" y="30"/>
                  <a:pt x="113" y="30"/>
                </a:cubicBezTo>
                <a:cubicBezTo>
                  <a:pt x="111" y="30"/>
                  <a:pt x="111" y="30"/>
                  <a:pt x="109" y="31"/>
                </a:cubicBezTo>
                <a:cubicBezTo>
                  <a:pt x="108" y="31"/>
                  <a:pt x="107" y="32"/>
                  <a:pt x="107" y="33"/>
                </a:cubicBezTo>
                <a:cubicBezTo>
                  <a:pt x="106" y="33"/>
                  <a:pt x="106" y="34"/>
                  <a:pt x="106" y="35"/>
                </a:cubicBezTo>
                <a:cubicBezTo>
                  <a:pt x="106" y="35"/>
                  <a:pt x="106" y="36"/>
                  <a:pt x="106" y="36"/>
                </a:cubicBezTo>
                <a:cubicBezTo>
                  <a:pt x="108" y="36"/>
                  <a:pt x="109" y="36"/>
                  <a:pt x="110" y="37"/>
                </a:cubicBezTo>
                <a:cubicBezTo>
                  <a:pt x="109" y="37"/>
                  <a:pt x="108" y="37"/>
                  <a:pt x="107" y="37"/>
                </a:cubicBezTo>
                <a:cubicBezTo>
                  <a:pt x="107" y="38"/>
                  <a:pt x="108" y="38"/>
                  <a:pt x="109" y="39"/>
                </a:cubicBezTo>
                <a:cubicBezTo>
                  <a:pt x="109" y="39"/>
                  <a:pt x="109" y="39"/>
                  <a:pt x="110" y="39"/>
                </a:cubicBezTo>
                <a:cubicBezTo>
                  <a:pt x="111" y="39"/>
                  <a:pt x="110" y="39"/>
                  <a:pt x="111" y="39"/>
                </a:cubicBezTo>
                <a:cubicBezTo>
                  <a:pt x="111" y="40"/>
                  <a:pt x="112" y="40"/>
                  <a:pt x="112" y="40"/>
                </a:cubicBezTo>
                <a:cubicBezTo>
                  <a:pt x="113" y="40"/>
                  <a:pt x="115" y="40"/>
                  <a:pt x="116" y="40"/>
                </a:cubicBezTo>
                <a:cubicBezTo>
                  <a:pt x="116" y="40"/>
                  <a:pt x="116" y="40"/>
                  <a:pt x="117" y="40"/>
                </a:cubicBezTo>
                <a:cubicBezTo>
                  <a:pt x="117" y="40"/>
                  <a:pt x="117" y="40"/>
                  <a:pt x="117" y="40"/>
                </a:cubicBezTo>
                <a:cubicBezTo>
                  <a:pt x="118" y="40"/>
                  <a:pt x="118" y="41"/>
                  <a:pt x="119" y="40"/>
                </a:cubicBezTo>
                <a:cubicBezTo>
                  <a:pt x="118" y="40"/>
                  <a:pt x="118" y="40"/>
                  <a:pt x="117" y="39"/>
                </a:cubicBezTo>
                <a:cubicBezTo>
                  <a:pt x="119" y="40"/>
                  <a:pt x="120" y="40"/>
                  <a:pt x="122" y="40"/>
                </a:cubicBezTo>
                <a:cubicBezTo>
                  <a:pt x="121" y="39"/>
                  <a:pt x="121" y="39"/>
                  <a:pt x="120" y="39"/>
                </a:cubicBezTo>
                <a:cubicBezTo>
                  <a:pt x="121" y="38"/>
                  <a:pt x="121" y="39"/>
                  <a:pt x="122" y="39"/>
                </a:cubicBezTo>
                <a:cubicBezTo>
                  <a:pt x="122" y="39"/>
                  <a:pt x="123" y="39"/>
                  <a:pt x="123" y="39"/>
                </a:cubicBezTo>
                <a:cubicBezTo>
                  <a:pt x="123" y="40"/>
                  <a:pt x="123" y="40"/>
                  <a:pt x="123" y="40"/>
                </a:cubicBezTo>
                <a:cubicBezTo>
                  <a:pt x="124" y="40"/>
                  <a:pt x="125" y="41"/>
                  <a:pt x="126" y="42"/>
                </a:cubicBezTo>
                <a:cubicBezTo>
                  <a:pt x="125" y="42"/>
                  <a:pt x="124" y="42"/>
                  <a:pt x="124" y="43"/>
                </a:cubicBezTo>
                <a:cubicBezTo>
                  <a:pt x="125" y="43"/>
                  <a:pt x="125" y="43"/>
                  <a:pt x="126" y="42"/>
                </a:cubicBezTo>
                <a:cubicBezTo>
                  <a:pt x="127" y="42"/>
                  <a:pt x="127" y="42"/>
                  <a:pt x="127" y="43"/>
                </a:cubicBezTo>
                <a:cubicBezTo>
                  <a:pt x="127" y="44"/>
                  <a:pt x="129" y="43"/>
                  <a:pt x="129" y="44"/>
                </a:cubicBezTo>
                <a:cubicBezTo>
                  <a:pt x="129" y="45"/>
                  <a:pt x="130" y="45"/>
                  <a:pt x="130" y="46"/>
                </a:cubicBezTo>
                <a:cubicBezTo>
                  <a:pt x="130" y="46"/>
                  <a:pt x="130" y="46"/>
                  <a:pt x="130" y="47"/>
                </a:cubicBezTo>
                <a:cubicBezTo>
                  <a:pt x="129" y="47"/>
                  <a:pt x="128" y="48"/>
                  <a:pt x="127" y="49"/>
                </a:cubicBezTo>
                <a:cubicBezTo>
                  <a:pt x="127" y="49"/>
                  <a:pt x="129" y="50"/>
                  <a:pt x="128" y="50"/>
                </a:cubicBezTo>
                <a:cubicBezTo>
                  <a:pt x="128" y="50"/>
                  <a:pt x="127" y="51"/>
                  <a:pt x="126" y="51"/>
                </a:cubicBezTo>
                <a:cubicBezTo>
                  <a:pt x="125" y="51"/>
                  <a:pt x="124" y="51"/>
                  <a:pt x="123" y="50"/>
                </a:cubicBezTo>
                <a:cubicBezTo>
                  <a:pt x="123" y="51"/>
                  <a:pt x="123" y="51"/>
                  <a:pt x="122" y="52"/>
                </a:cubicBezTo>
                <a:cubicBezTo>
                  <a:pt x="122" y="52"/>
                  <a:pt x="123" y="53"/>
                  <a:pt x="123" y="53"/>
                </a:cubicBezTo>
                <a:cubicBezTo>
                  <a:pt x="124" y="53"/>
                  <a:pt x="125" y="53"/>
                  <a:pt x="125" y="53"/>
                </a:cubicBezTo>
                <a:cubicBezTo>
                  <a:pt x="126" y="52"/>
                  <a:pt x="126" y="53"/>
                  <a:pt x="127" y="53"/>
                </a:cubicBezTo>
                <a:cubicBezTo>
                  <a:pt x="127" y="52"/>
                  <a:pt x="127" y="52"/>
                  <a:pt x="127" y="52"/>
                </a:cubicBezTo>
                <a:cubicBezTo>
                  <a:pt x="128" y="52"/>
                  <a:pt x="128" y="52"/>
                  <a:pt x="128" y="53"/>
                </a:cubicBezTo>
                <a:cubicBezTo>
                  <a:pt x="129" y="52"/>
                  <a:pt x="129" y="53"/>
                  <a:pt x="130" y="54"/>
                </a:cubicBezTo>
                <a:cubicBezTo>
                  <a:pt x="130" y="54"/>
                  <a:pt x="131" y="54"/>
                  <a:pt x="131" y="54"/>
                </a:cubicBezTo>
                <a:cubicBezTo>
                  <a:pt x="131" y="55"/>
                  <a:pt x="131" y="55"/>
                  <a:pt x="130" y="55"/>
                </a:cubicBezTo>
                <a:cubicBezTo>
                  <a:pt x="131" y="55"/>
                  <a:pt x="131" y="56"/>
                  <a:pt x="132" y="55"/>
                </a:cubicBezTo>
                <a:cubicBezTo>
                  <a:pt x="132" y="56"/>
                  <a:pt x="132" y="56"/>
                  <a:pt x="132" y="56"/>
                </a:cubicBezTo>
                <a:cubicBezTo>
                  <a:pt x="132" y="56"/>
                  <a:pt x="133" y="56"/>
                  <a:pt x="134" y="56"/>
                </a:cubicBezTo>
                <a:cubicBezTo>
                  <a:pt x="134" y="56"/>
                  <a:pt x="134" y="57"/>
                  <a:pt x="135" y="57"/>
                </a:cubicBezTo>
                <a:cubicBezTo>
                  <a:pt x="136" y="57"/>
                  <a:pt x="137" y="58"/>
                  <a:pt x="139" y="58"/>
                </a:cubicBezTo>
                <a:cubicBezTo>
                  <a:pt x="139" y="57"/>
                  <a:pt x="139" y="57"/>
                  <a:pt x="138" y="57"/>
                </a:cubicBezTo>
                <a:cubicBezTo>
                  <a:pt x="138" y="57"/>
                  <a:pt x="137" y="56"/>
                  <a:pt x="137" y="56"/>
                </a:cubicBezTo>
                <a:cubicBezTo>
                  <a:pt x="137" y="56"/>
                  <a:pt x="136" y="56"/>
                  <a:pt x="136" y="55"/>
                </a:cubicBezTo>
                <a:cubicBezTo>
                  <a:pt x="135" y="55"/>
                  <a:pt x="135" y="55"/>
                  <a:pt x="135" y="54"/>
                </a:cubicBezTo>
                <a:cubicBezTo>
                  <a:pt x="135" y="54"/>
                  <a:pt x="136" y="55"/>
                  <a:pt x="136" y="55"/>
                </a:cubicBezTo>
                <a:cubicBezTo>
                  <a:pt x="136" y="55"/>
                  <a:pt x="136" y="54"/>
                  <a:pt x="136" y="54"/>
                </a:cubicBezTo>
                <a:cubicBezTo>
                  <a:pt x="137" y="55"/>
                  <a:pt x="138" y="55"/>
                  <a:pt x="139" y="55"/>
                </a:cubicBezTo>
                <a:cubicBezTo>
                  <a:pt x="139" y="56"/>
                  <a:pt x="140" y="57"/>
                  <a:pt x="140" y="57"/>
                </a:cubicBezTo>
                <a:cubicBezTo>
                  <a:pt x="140" y="56"/>
                  <a:pt x="140" y="56"/>
                  <a:pt x="140" y="56"/>
                </a:cubicBezTo>
                <a:cubicBezTo>
                  <a:pt x="140" y="56"/>
                  <a:pt x="140" y="56"/>
                  <a:pt x="140" y="56"/>
                </a:cubicBezTo>
                <a:cubicBezTo>
                  <a:pt x="141" y="55"/>
                  <a:pt x="140" y="55"/>
                  <a:pt x="140" y="54"/>
                </a:cubicBezTo>
                <a:cubicBezTo>
                  <a:pt x="140" y="55"/>
                  <a:pt x="140" y="55"/>
                  <a:pt x="141" y="55"/>
                </a:cubicBezTo>
                <a:cubicBezTo>
                  <a:pt x="141" y="55"/>
                  <a:pt x="141" y="54"/>
                  <a:pt x="140" y="54"/>
                </a:cubicBezTo>
                <a:cubicBezTo>
                  <a:pt x="140" y="53"/>
                  <a:pt x="140" y="53"/>
                  <a:pt x="139" y="53"/>
                </a:cubicBezTo>
                <a:cubicBezTo>
                  <a:pt x="139" y="52"/>
                  <a:pt x="139" y="52"/>
                  <a:pt x="139" y="52"/>
                </a:cubicBezTo>
                <a:cubicBezTo>
                  <a:pt x="138" y="51"/>
                  <a:pt x="138" y="51"/>
                  <a:pt x="138" y="52"/>
                </a:cubicBezTo>
                <a:cubicBezTo>
                  <a:pt x="137" y="51"/>
                  <a:pt x="137" y="51"/>
                  <a:pt x="137" y="50"/>
                </a:cubicBezTo>
                <a:cubicBezTo>
                  <a:pt x="137" y="50"/>
                  <a:pt x="137" y="50"/>
                  <a:pt x="136" y="50"/>
                </a:cubicBezTo>
                <a:cubicBezTo>
                  <a:pt x="136" y="50"/>
                  <a:pt x="136" y="50"/>
                  <a:pt x="136" y="49"/>
                </a:cubicBezTo>
                <a:cubicBezTo>
                  <a:pt x="136" y="49"/>
                  <a:pt x="137" y="49"/>
                  <a:pt x="137" y="49"/>
                </a:cubicBezTo>
                <a:cubicBezTo>
                  <a:pt x="137" y="49"/>
                  <a:pt x="136" y="49"/>
                  <a:pt x="137" y="48"/>
                </a:cubicBezTo>
                <a:cubicBezTo>
                  <a:pt x="137" y="48"/>
                  <a:pt x="137" y="48"/>
                  <a:pt x="138" y="48"/>
                </a:cubicBezTo>
                <a:cubicBezTo>
                  <a:pt x="138" y="48"/>
                  <a:pt x="139" y="49"/>
                  <a:pt x="139" y="49"/>
                </a:cubicBezTo>
                <a:cubicBezTo>
                  <a:pt x="139" y="49"/>
                  <a:pt x="140" y="49"/>
                  <a:pt x="140" y="49"/>
                </a:cubicBezTo>
                <a:cubicBezTo>
                  <a:pt x="141" y="49"/>
                  <a:pt x="140" y="49"/>
                  <a:pt x="139" y="50"/>
                </a:cubicBezTo>
                <a:cubicBezTo>
                  <a:pt x="140" y="51"/>
                  <a:pt x="141" y="51"/>
                  <a:pt x="142" y="52"/>
                </a:cubicBezTo>
                <a:cubicBezTo>
                  <a:pt x="142" y="51"/>
                  <a:pt x="142" y="50"/>
                  <a:pt x="142" y="49"/>
                </a:cubicBezTo>
                <a:cubicBezTo>
                  <a:pt x="143" y="50"/>
                  <a:pt x="143" y="50"/>
                  <a:pt x="144" y="49"/>
                </a:cubicBezTo>
                <a:cubicBezTo>
                  <a:pt x="144" y="49"/>
                  <a:pt x="144" y="49"/>
                  <a:pt x="143" y="49"/>
                </a:cubicBezTo>
                <a:cubicBezTo>
                  <a:pt x="144" y="48"/>
                  <a:pt x="144" y="48"/>
                  <a:pt x="145" y="49"/>
                </a:cubicBezTo>
                <a:cubicBezTo>
                  <a:pt x="145" y="48"/>
                  <a:pt x="145" y="47"/>
                  <a:pt x="144" y="47"/>
                </a:cubicBezTo>
                <a:cubicBezTo>
                  <a:pt x="144" y="47"/>
                  <a:pt x="143" y="47"/>
                  <a:pt x="142" y="47"/>
                </a:cubicBezTo>
                <a:cubicBezTo>
                  <a:pt x="142" y="47"/>
                  <a:pt x="143" y="46"/>
                  <a:pt x="143" y="46"/>
                </a:cubicBezTo>
                <a:cubicBezTo>
                  <a:pt x="142" y="46"/>
                  <a:pt x="141" y="46"/>
                  <a:pt x="141" y="45"/>
                </a:cubicBezTo>
                <a:cubicBezTo>
                  <a:pt x="140" y="45"/>
                  <a:pt x="140" y="45"/>
                  <a:pt x="139" y="44"/>
                </a:cubicBezTo>
                <a:cubicBezTo>
                  <a:pt x="138" y="44"/>
                  <a:pt x="136" y="43"/>
                  <a:pt x="135" y="43"/>
                </a:cubicBezTo>
                <a:cubicBezTo>
                  <a:pt x="135" y="43"/>
                  <a:pt x="136" y="43"/>
                  <a:pt x="136" y="43"/>
                </a:cubicBezTo>
                <a:cubicBezTo>
                  <a:pt x="136" y="42"/>
                  <a:pt x="136" y="42"/>
                  <a:pt x="136" y="41"/>
                </a:cubicBezTo>
                <a:cubicBezTo>
                  <a:pt x="136" y="42"/>
                  <a:pt x="137" y="42"/>
                  <a:pt x="138" y="42"/>
                </a:cubicBezTo>
                <a:cubicBezTo>
                  <a:pt x="137" y="41"/>
                  <a:pt x="137" y="41"/>
                  <a:pt x="136" y="41"/>
                </a:cubicBezTo>
                <a:cubicBezTo>
                  <a:pt x="136" y="41"/>
                  <a:pt x="136" y="41"/>
                  <a:pt x="135" y="41"/>
                </a:cubicBezTo>
                <a:cubicBezTo>
                  <a:pt x="136" y="40"/>
                  <a:pt x="136" y="40"/>
                  <a:pt x="137" y="40"/>
                </a:cubicBezTo>
                <a:cubicBezTo>
                  <a:pt x="137" y="40"/>
                  <a:pt x="136" y="39"/>
                  <a:pt x="136" y="39"/>
                </a:cubicBezTo>
                <a:cubicBezTo>
                  <a:pt x="136" y="40"/>
                  <a:pt x="135" y="40"/>
                  <a:pt x="134" y="40"/>
                </a:cubicBezTo>
                <a:cubicBezTo>
                  <a:pt x="135" y="39"/>
                  <a:pt x="134" y="39"/>
                  <a:pt x="134" y="39"/>
                </a:cubicBezTo>
                <a:cubicBezTo>
                  <a:pt x="134" y="39"/>
                  <a:pt x="135" y="39"/>
                  <a:pt x="136" y="38"/>
                </a:cubicBezTo>
                <a:cubicBezTo>
                  <a:pt x="135" y="38"/>
                  <a:pt x="132" y="36"/>
                  <a:pt x="132" y="37"/>
                </a:cubicBezTo>
                <a:cubicBezTo>
                  <a:pt x="131" y="38"/>
                  <a:pt x="130" y="38"/>
                  <a:pt x="130" y="38"/>
                </a:cubicBezTo>
                <a:cubicBezTo>
                  <a:pt x="130" y="37"/>
                  <a:pt x="131" y="37"/>
                  <a:pt x="132" y="37"/>
                </a:cubicBezTo>
                <a:close/>
                <a:moveTo>
                  <a:pt x="89" y="24"/>
                </a:moveTo>
                <a:cubicBezTo>
                  <a:pt x="88" y="24"/>
                  <a:pt x="88" y="24"/>
                  <a:pt x="88" y="25"/>
                </a:cubicBezTo>
                <a:cubicBezTo>
                  <a:pt x="88" y="25"/>
                  <a:pt x="89" y="25"/>
                  <a:pt x="89" y="25"/>
                </a:cubicBezTo>
                <a:cubicBezTo>
                  <a:pt x="88" y="25"/>
                  <a:pt x="89" y="25"/>
                  <a:pt x="90" y="25"/>
                </a:cubicBezTo>
                <a:cubicBezTo>
                  <a:pt x="91" y="25"/>
                  <a:pt x="92" y="25"/>
                  <a:pt x="93" y="25"/>
                </a:cubicBezTo>
                <a:cubicBezTo>
                  <a:pt x="93" y="25"/>
                  <a:pt x="92" y="25"/>
                  <a:pt x="92" y="25"/>
                </a:cubicBezTo>
                <a:cubicBezTo>
                  <a:pt x="92" y="25"/>
                  <a:pt x="92" y="26"/>
                  <a:pt x="92" y="26"/>
                </a:cubicBezTo>
                <a:cubicBezTo>
                  <a:pt x="92" y="26"/>
                  <a:pt x="92" y="26"/>
                  <a:pt x="91" y="26"/>
                </a:cubicBezTo>
                <a:cubicBezTo>
                  <a:pt x="92" y="26"/>
                  <a:pt x="92" y="26"/>
                  <a:pt x="92" y="26"/>
                </a:cubicBezTo>
                <a:cubicBezTo>
                  <a:pt x="92" y="26"/>
                  <a:pt x="92" y="26"/>
                  <a:pt x="92" y="26"/>
                </a:cubicBezTo>
                <a:cubicBezTo>
                  <a:pt x="92" y="27"/>
                  <a:pt x="92" y="27"/>
                  <a:pt x="93" y="27"/>
                </a:cubicBezTo>
                <a:cubicBezTo>
                  <a:pt x="93" y="27"/>
                  <a:pt x="93" y="27"/>
                  <a:pt x="93" y="27"/>
                </a:cubicBezTo>
                <a:cubicBezTo>
                  <a:pt x="94" y="27"/>
                  <a:pt x="95" y="27"/>
                  <a:pt x="96" y="26"/>
                </a:cubicBezTo>
                <a:cubicBezTo>
                  <a:pt x="96" y="26"/>
                  <a:pt x="95" y="26"/>
                  <a:pt x="95" y="26"/>
                </a:cubicBezTo>
                <a:cubicBezTo>
                  <a:pt x="95" y="26"/>
                  <a:pt x="95" y="26"/>
                  <a:pt x="95" y="25"/>
                </a:cubicBezTo>
                <a:cubicBezTo>
                  <a:pt x="96" y="25"/>
                  <a:pt x="96" y="25"/>
                  <a:pt x="96" y="26"/>
                </a:cubicBezTo>
                <a:cubicBezTo>
                  <a:pt x="96" y="25"/>
                  <a:pt x="96" y="25"/>
                  <a:pt x="96" y="25"/>
                </a:cubicBezTo>
                <a:cubicBezTo>
                  <a:pt x="96" y="24"/>
                  <a:pt x="96" y="24"/>
                  <a:pt x="96" y="23"/>
                </a:cubicBezTo>
                <a:cubicBezTo>
                  <a:pt x="96" y="23"/>
                  <a:pt x="95" y="23"/>
                  <a:pt x="95" y="23"/>
                </a:cubicBezTo>
                <a:cubicBezTo>
                  <a:pt x="95" y="22"/>
                  <a:pt x="94" y="22"/>
                  <a:pt x="94" y="22"/>
                </a:cubicBezTo>
                <a:cubicBezTo>
                  <a:pt x="93" y="23"/>
                  <a:pt x="93" y="22"/>
                  <a:pt x="92" y="22"/>
                </a:cubicBezTo>
                <a:cubicBezTo>
                  <a:pt x="90" y="23"/>
                  <a:pt x="92" y="23"/>
                  <a:pt x="92" y="23"/>
                </a:cubicBezTo>
                <a:cubicBezTo>
                  <a:pt x="92" y="23"/>
                  <a:pt x="92" y="23"/>
                  <a:pt x="92" y="23"/>
                </a:cubicBezTo>
                <a:cubicBezTo>
                  <a:pt x="92" y="24"/>
                  <a:pt x="92" y="24"/>
                  <a:pt x="93" y="24"/>
                </a:cubicBezTo>
                <a:cubicBezTo>
                  <a:pt x="92" y="24"/>
                  <a:pt x="89" y="22"/>
                  <a:pt x="90" y="23"/>
                </a:cubicBezTo>
                <a:cubicBezTo>
                  <a:pt x="90" y="23"/>
                  <a:pt x="90" y="23"/>
                  <a:pt x="90" y="23"/>
                </a:cubicBezTo>
                <a:cubicBezTo>
                  <a:pt x="90" y="24"/>
                  <a:pt x="90" y="24"/>
                  <a:pt x="91" y="24"/>
                </a:cubicBezTo>
                <a:cubicBezTo>
                  <a:pt x="90" y="25"/>
                  <a:pt x="89" y="24"/>
                  <a:pt x="89" y="24"/>
                </a:cubicBezTo>
                <a:close/>
                <a:moveTo>
                  <a:pt x="89" y="41"/>
                </a:moveTo>
                <a:cubicBezTo>
                  <a:pt x="89" y="40"/>
                  <a:pt x="90" y="40"/>
                  <a:pt x="90" y="41"/>
                </a:cubicBezTo>
                <a:cubicBezTo>
                  <a:pt x="90" y="40"/>
                  <a:pt x="90" y="40"/>
                  <a:pt x="90" y="40"/>
                </a:cubicBezTo>
                <a:cubicBezTo>
                  <a:pt x="91" y="41"/>
                  <a:pt x="91" y="40"/>
                  <a:pt x="91" y="39"/>
                </a:cubicBezTo>
                <a:cubicBezTo>
                  <a:pt x="90" y="39"/>
                  <a:pt x="89" y="39"/>
                  <a:pt x="88" y="38"/>
                </a:cubicBezTo>
                <a:cubicBezTo>
                  <a:pt x="88" y="38"/>
                  <a:pt x="86" y="38"/>
                  <a:pt x="86" y="37"/>
                </a:cubicBezTo>
                <a:cubicBezTo>
                  <a:pt x="86" y="37"/>
                  <a:pt x="86" y="36"/>
                  <a:pt x="86" y="36"/>
                </a:cubicBezTo>
                <a:cubicBezTo>
                  <a:pt x="86" y="34"/>
                  <a:pt x="85" y="33"/>
                  <a:pt x="84" y="32"/>
                </a:cubicBezTo>
                <a:cubicBezTo>
                  <a:pt x="84" y="32"/>
                  <a:pt x="83" y="31"/>
                  <a:pt x="83" y="32"/>
                </a:cubicBezTo>
                <a:cubicBezTo>
                  <a:pt x="83" y="32"/>
                  <a:pt x="82" y="31"/>
                  <a:pt x="81" y="31"/>
                </a:cubicBezTo>
                <a:cubicBezTo>
                  <a:pt x="82" y="32"/>
                  <a:pt x="81" y="32"/>
                  <a:pt x="81" y="32"/>
                </a:cubicBezTo>
                <a:cubicBezTo>
                  <a:pt x="81" y="32"/>
                  <a:pt x="81" y="33"/>
                  <a:pt x="82" y="33"/>
                </a:cubicBezTo>
                <a:cubicBezTo>
                  <a:pt x="82" y="34"/>
                  <a:pt x="82" y="35"/>
                  <a:pt x="82" y="35"/>
                </a:cubicBezTo>
                <a:cubicBezTo>
                  <a:pt x="82" y="35"/>
                  <a:pt x="82" y="36"/>
                  <a:pt x="81" y="35"/>
                </a:cubicBezTo>
                <a:cubicBezTo>
                  <a:pt x="81" y="35"/>
                  <a:pt x="81" y="34"/>
                  <a:pt x="81" y="33"/>
                </a:cubicBezTo>
                <a:cubicBezTo>
                  <a:pt x="80" y="32"/>
                  <a:pt x="78" y="32"/>
                  <a:pt x="78" y="32"/>
                </a:cubicBezTo>
                <a:cubicBezTo>
                  <a:pt x="78" y="33"/>
                  <a:pt x="79" y="33"/>
                  <a:pt x="79" y="34"/>
                </a:cubicBezTo>
                <a:cubicBezTo>
                  <a:pt x="79" y="33"/>
                  <a:pt x="78" y="33"/>
                  <a:pt x="78" y="33"/>
                </a:cubicBezTo>
                <a:cubicBezTo>
                  <a:pt x="77" y="34"/>
                  <a:pt x="77" y="34"/>
                  <a:pt x="76" y="34"/>
                </a:cubicBezTo>
                <a:cubicBezTo>
                  <a:pt x="77" y="34"/>
                  <a:pt x="77" y="33"/>
                  <a:pt x="77" y="33"/>
                </a:cubicBezTo>
                <a:cubicBezTo>
                  <a:pt x="76" y="33"/>
                  <a:pt x="75" y="32"/>
                  <a:pt x="75" y="32"/>
                </a:cubicBezTo>
                <a:cubicBezTo>
                  <a:pt x="74" y="32"/>
                  <a:pt x="74" y="33"/>
                  <a:pt x="74" y="33"/>
                </a:cubicBezTo>
                <a:cubicBezTo>
                  <a:pt x="73" y="33"/>
                  <a:pt x="73" y="33"/>
                  <a:pt x="73" y="33"/>
                </a:cubicBezTo>
                <a:cubicBezTo>
                  <a:pt x="73" y="33"/>
                  <a:pt x="74" y="32"/>
                  <a:pt x="73" y="31"/>
                </a:cubicBezTo>
                <a:cubicBezTo>
                  <a:pt x="72" y="31"/>
                  <a:pt x="72" y="31"/>
                  <a:pt x="71" y="32"/>
                </a:cubicBezTo>
                <a:cubicBezTo>
                  <a:pt x="69" y="32"/>
                  <a:pt x="68" y="33"/>
                  <a:pt x="67" y="34"/>
                </a:cubicBezTo>
                <a:cubicBezTo>
                  <a:pt x="67" y="34"/>
                  <a:pt x="67" y="34"/>
                  <a:pt x="68" y="34"/>
                </a:cubicBezTo>
                <a:cubicBezTo>
                  <a:pt x="67" y="34"/>
                  <a:pt x="66" y="35"/>
                  <a:pt x="66" y="36"/>
                </a:cubicBezTo>
                <a:cubicBezTo>
                  <a:pt x="67" y="36"/>
                  <a:pt x="67" y="36"/>
                  <a:pt x="68" y="36"/>
                </a:cubicBezTo>
                <a:cubicBezTo>
                  <a:pt x="68" y="36"/>
                  <a:pt x="68" y="36"/>
                  <a:pt x="67" y="36"/>
                </a:cubicBezTo>
                <a:cubicBezTo>
                  <a:pt x="68" y="36"/>
                  <a:pt x="69" y="36"/>
                  <a:pt x="70" y="36"/>
                </a:cubicBezTo>
                <a:cubicBezTo>
                  <a:pt x="69" y="36"/>
                  <a:pt x="68" y="37"/>
                  <a:pt x="67" y="37"/>
                </a:cubicBezTo>
                <a:cubicBezTo>
                  <a:pt x="68" y="38"/>
                  <a:pt x="68" y="38"/>
                  <a:pt x="69" y="38"/>
                </a:cubicBezTo>
                <a:cubicBezTo>
                  <a:pt x="70" y="38"/>
                  <a:pt x="71" y="38"/>
                  <a:pt x="72" y="38"/>
                </a:cubicBezTo>
                <a:cubicBezTo>
                  <a:pt x="73" y="38"/>
                  <a:pt x="75" y="38"/>
                  <a:pt x="76" y="39"/>
                </a:cubicBezTo>
                <a:cubicBezTo>
                  <a:pt x="77" y="39"/>
                  <a:pt x="76" y="39"/>
                  <a:pt x="75" y="39"/>
                </a:cubicBezTo>
                <a:cubicBezTo>
                  <a:pt x="74" y="39"/>
                  <a:pt x="74" y="39"/>
                  <a:pt x="73" y="39"/>
                </a:cubicBezTo>
                <a:cubicBezTo>
                  <a:pt x="72" y="39"/>
                  <a:pt x="70" y="39"/>
                  <a:pt x="69" y="40"/>
                </a:cubicBezTo>
                <a:cubicBezTo>
                  <a:pt x="70" y="42"/>
                  <a:pt x="72" y="41"/>
                  <a:pt x="74" y="42"/>
                </a:cubicBezTo>
                <a:cubicBezTo>
                  <a:pt x="74" y="43"/>
                  <a:pt x="74" y="43"/>
                  <a:pt x="75" y="43"/>
                </a:cubicBezTo>
                <a:cubicBezTo>
                  <a:pt x="77" y="43"/>
                  <a:pt x="78" y="43"/>
                  <a:pt x="79" y="43"/>
                </a:cubicBezTo>
                <a:cubicBezTo>
                  <a:pt x="80" y="43"/>
                  <a:pt x="81" y="42"/>
                  <a:pt x="82" y="42"/>
                </a:cubicBezTo>
                <a:cubicBezTo>
                  <a:pt x="82" y="42"/>
                  <a:pt x="82" y="42"/>
                  <a:pt x="83" y="42"/>
                </a:cubicBezTo>
                <a:cubicBezTo>
                  <a:pt x="83" y="41"/>
                  <a:pt x="83" y="41"/>
                  <a:pt x="84" y="41"/>
                </a:cubicBezTo>
                <a:cubicBezTo>
                  <a:pt x="84" y="41"/>
                  <a:pt x="84" y="41"/>
                  <a:pt x="84" y="42"/>
                </a:cubicBezTo>
                <a:cubicBezTo>
                  <a:pt x="84" y="42"/>
                  <a:pt x="85" y="42"/>
                  <a:pt x="86" y="42"/>
                </a:cubicBezTo>
                <a:cubicBezTo>
                  <a:pt x="86" y="42"/>
                  <a:pt x="85" y="42"/>
                  <a:pt x="85" y="42"/>
                </a:cubicBezTo>
                <a:cubicBezTo>
                  <a:pt x="86" y="42"/>
                  <a:pt x="87" y="43"/>
                  <a:pt x="89" y="43"/>
                </a:cubicBezTo>
                <a:cubicBezTo>
                  <a:pt x="89" y="43"/>
                  <a:pt x="90" y="42"/>
                  <a:pt x="90" y="42"/>
                </a:cubicBezTo>
                <a:cubicBezTo>
                  <a:pt x="90" y="42"/>
                  <a:pt x="89" y="42"/>
                  <a:pt x="90" y="41"/>
                </a:cubicBezTo>
                <a:cubicBezTo>
                  <a:pt x="89" y="41"/>
                  <a:pt x="88" y="41"/>
                  <a:pt x="88" y="42"/>
                </a:cubicBezTo>
                <a:cubicBezTo>
                  <a:pt x="88" y="41"/>
                  <a:pt x="88" y="41"/>
                  <a:pt x="88" y="41"/>
                </a:cubicBezTo>
                <a:cubicBezTo>
                  <a:pt x="88" y="41"/>
                  <a:pt x="88" y="41"/>
                  <a:pt x="88" y="41"/>
                </a:cubicBezTo>
                <a:cubicBezTo>
                  <a:pt x="88" y="41"/>
                  <a:pt x="89" y="41"/>
                  <a:pt x="89" y="41"/>
                </a:cubicBezTo>
                <a:close/>
                <a:moveTo>
                  <a:pt x="93" y="42"/>
                </a:moveTo>
                <a:cubicBezTo>
                  <a:pt x="93" y="42"/>
                  <a:pt x="93" y="42"/>
                  <a:pt x="94" y="43"/>
                </a:cubicBezTo>
                <a:cubicBezTo>
                  <a:pt x="94" y="42"/>
                  <a:pt x="94" y="42"/>
                  <a:pt x="94" y="42"/>
                </a:cubicBezTo>
                <a:cubicBezTo>
                  <a:pt x="94" y="43"/>
                  <a:pt x="94" y="43"/>
                  <a:pt x="94" y="43"/>
                </a:cubicBezTo>
                <a:cubicBezTo>
                  <a:pt x="94" y="43"/>
                  <a:pt x="95" y="43"/>
                  <a:pt x="95" y="42"/>
                </a:cubicBezTo>
                <a:cubicBezTo>
                  <a:pt x="95" y="43"/>
                  <a:pt x="96" y="43"/>
                  <a:pt x="97" y="43"/>
                </a:cubicBezTo>
                <a:cubicBezTo>
                  <a:pt x="98" y="44"/>
                  <a:pt x="98" y="43"/>
                  <a:pt x="99" y="42"/>
                </a:cubicBezTo>
                <a:cubicBezTo>
                  <a:pt x="98" y="42"/>
                  <a:pt x="97" y="41"/>
                  <a:pt x="96" y="41"/>
                </a:cubicBezTo>
                <a:cubicBezTo>
                  <a:pt x="96" y="40"/>
                  <a:pt x="95" y="40"/>
                  <a:pt x="95" y="40"/>
                </a:cubicBezTo>
                <a:cubicBezTo>
                  <a:pt x="95" y="41"/>
                  <a:pt x="94" y="41"/>
                  <a:pt x="95" y="41"/>
                </a:cubicBezTo>
                <a:cubicBezTo>
                  <a:pt x="94" y="41"/>
                  <a:pt x="94" y="41"/>
                  <a:pt x="94" y="41"/>
                </a:cubicBezTo>
                <a:cubicBezTo>
                  <a:pt x="94" y="42"/>
                  <a:pt x="93" y="42"/>
                  <a:pt x="93" y="42"/>
                </a:cubicBezTo>
                <a:close/>
                <a:moveTo>
                  <a:pt x="219" y="66"/>
                </a:moveTo>
                <a:cubicBezTo>
                  <a:pt x="219" y="66"/>
                  <a:pt x="219" y="66"/>
                  <a:pt x="219" y="66"/>
                </a:cubicBezTo>
                <a:cubicBezTo>
                  <a:pt x="219" y="66"/>
                  <a:pt x="219" y="66"/>
                  <a:pt x="219" y="66"/>
                </a:cubicBezTo>
                <a:cubicBezTo>
                  <a:pt x="219" y="66"/>
                  <a:pt x="220" y="66"/>
                  <a:pt x="220" y="66"/>
                </a:cubicBezTo>
                <a:cubicBezTo>
                  <a:pt x="220" y="66"/>
                  <a:pt x="220" y="66"/>
                  <a:pt x="220" y="66"/>
                </a:cubicBezTo>
                <a:cubicBezTo>
                  <a:pt x="220" y="66"/>
                  <a:pt x="220" y="65"/>
                  <a:pt x="220" y="65"/>
                </a:cubicBezTo>
                <a:cubicBezTo>
                  <a:pt x="220" y="65"/>
                  <a:pt x="218" y="66"/>
                  <a:pt x="219" y="66"/>
                </a:cubicBezTo>
                <a:close/>
                <a:moveTo>
                  <a:pt x="119" y="54"/>
                </a:moveTo>
                <a:cubicBezTo>
                  <a:pt x="118" y="53"/>
                  <a:pt x="118" y="53"/>
                  <a:pt x="117" y="53"/>
                </a:cubicBezTo>
                <a:cubicBezTo>
                  <a:pt x="118" y="53"/>
                  <a:pt x="116" y="51"/>
                  <a:pt x="115" y="51"/>
                </a:cubicBezTo>
                <a:cubicBezTo>
                  <a:pt x="115" y="51"/>
                  <a:pt x="114" y="51"/>
                  <a:pt x="114" y="51"/>
                </a:cubicBezTo>
                <a:cubicBezTo>
                  <a:pt x="113" y="50"/>
                  <a:pt x="113" y="50"/>
                  <a:pt x="113" y="51"/>
                </a:cubicBezTo>
                <a:cubicBezTo>
                  <a:pt x="113" y="51"/>
                  <a:pt x="113" y="50"/>
                  <a:pt x="112" y="50"/>
                </a:cubicBezTo>
                <a:cubicBezTo>
                  <a:pt x="114" y="50"/>
                  <a:pt x="113" y="49"/>
                  <a:pt x="112" y="49"/>
                </a:cubicBezTo>
                <a:cubicBezTo>
                  <a:pt x="111" y="49"/>
                  <a:pt x="112" y="50"/>
                  <a:pt x="111" y="51"/>
                </a:cubicBezTo>
                <a:cubicBezTo>
                  <a:pt x="111" y="51"/>
                  <a:pt x="111" y="52"/>
                  <a:pt x="111" y="52"/>
                </a:cubicBezTo>
                <a:cubicBezTo>
                  <a:pt x="111" y="52"/>
                  <a:pt x="111" y="53"/>
                  <a:pt x="111" y="53"/>
                </a:cubicBezTo>
                <a:cubicBezTo>
                  <a:pt x="111" y="53"/>
                  <a:pt x="110" y="54"/>
                  <a:pt x="110" y="54"/>
                </a:cubicBezTo>
                <a:cubicBezTo>
                  <a:pt x="110" y="54"/>
                  <a:pt x="112" y="54"/>
                  <a:pt x="112" y="54"/>
                </a:cubicBezTo>
                <a:cubicBezTo>
                  <a:pt x="112" y="54"/>
                  <a:pt x="112" y="56"/>
                  <a:pt x="112" y="55"/>
                </a:cubicBezTo>
                <a:cubicBezTo>
                  <a:pt x="113" y="55"/>
                  <a:pt x="113" y="54"/>
                  <a:pt x="114" y="54"/>
                </a:cubicBezTo>
                <a:cubicBezTo>
                  <a:pt x="115" y="54"/>
                  <a:pt x="115" y="53"/>
                  <a:pt x="115" y="53"/>
                </a:cubicBezTo>
                <a:cubicBezTo>
                  <a:pt x="115" y="54"/>
                  <a:pt x="117" y="54"/>
                  <a:pt x="118" y="55"/>
                </a:cubicBezTo>
                <a:cubicBezTo>
                  <a:pt x="119" y="54"/>
                  <a:pt x="119" y="54"/>
                  <a:pt x="119" y="54"/>
                </a:cubicBezTo>
                <a:close/>
                <a:moveTo>
                  <a:pt x="103" y="27"/>
                </a:moveTo>
                <a:cubicBezTo>
                  <a:pt x="104" y="28"/>
                  <a:pt x="104" y="27"/>
                  <a:pt x="105" y="27"/>
                </a:cubicBezTo>
                <a:cubicBezTo>
                  <a:pt x="105" y="28"/>
                  <a:pt x="105" y="28"/>
                  <a:pt x="106" y="28"/>
                </a:cubicBezTo>
                <a:cubicBezTo>
                  <a:pt x="106" y="28"/>
                  <a:pt x="107" y="28"/>
                  <a:pt x="107" y="27"/>
                </a:cubicBezTo>
                <a:cubicBezTo>
                  <a:pt x="107" y="28"/>
                  <a:pt x="107" y="28"/>
                  <a:pt x="108" y="28"/>
                </a:cubicBezTo>
                <a:cubicBezTo>
                  <a:pt x="108" y="28"/>
                  <a:pt x="108" y="27"/>
                  <a:pt x="108" y="27"/>
                </a:cubicBezTo>
                <a:cubicBezTo>
                  <a:pt x="108" y="27"/>
                  <a:pt x="108" y="28"/>
                  <a:pt x="108" y="28"/>
                </a:cubicBezTo>
                <a:cubicBezTo>
                  <a:pt x="109" y="28"/>
                  <a:pt x="110" y="28"/>
                  <a:pt x="111" y="28"/>
                </a:cubicBezTo>
                <a:cubicBezTo>
                  <a:pt x="111" y="28"/>
                  <a:pt x="111" y="28"/>
                  <a:pt x="111" y="28"/>
                </a:cubicBezTo>
                <a:cubicBezTo>
                  <a:pt x="111" y="28"/>
                  <a:pt x="113" y="29"/>
                  <a:pt x="113" y="28"/>
                </a:cubicBezTo>
                <a:cubicBezTo>
                  <a:pt x="113" y="29"/>
                  <a:pt x="114" y="28"/>
                  <a:pt x="115" y="28"/>
                </a:cubicBezTo>
                <a:cubicBezTo>
                  <a:pt x="115" y="28"/>
                  <a:pt x="115" y="27"/>
                  <a:pt x="115" y="27"/>
                </a:cubicBezTo>
                <a:cubicBezTo>
                  <a:pt x="116" y="27"/>
                  <a:pt x="115" y="28"/>
                  <a:pt x="116" y="28"/>
                </a:cubicBezTo>
                <a:cubicBezTo>
                  <a:pt x="116" y="28"/>
                  <a:pt x="117" y="28"/>
                  <a:pt x="117" y="28"/>
                </a:cubicBezTo>
                <a:cubicBezTo>
                  <a:pt x="118" y="28"/>
                  <a:pt x="119" y="28"/>
                  <a:pt x="119" y="28"/>
                </a:cubicBezTo>
                <a:cubicBezTo>
                  <a:pt x="120" y="27"/>
                  <a:pt x="120" y="27"/>
                  <a:pt x="121" y="27"/>
                </a:cubicBezTo>
                <a:cubicBezTo>
                  <a:pt x="120" y="27"/>
                  <a:pt x="120" y="27"/>
                  <a:pt x="119" y="27"/>
                </a:cubicBezTo>
                <a:cubicBezTo>
                  <a:pt x="120" y="26"/>
                  <a:pt x="120" y="26"/>
                  <a:pt x="120" y="26"/>
                </a:cubicBezTo>
                <a:cubicBezTo>
                  <a:pt x="119" y="25"/>
                  <a:pt x="117" y="24"/>
                  <a:pt x="116" y="25"/>
                </a:cubicBezTo>
                <a:cubicBezTo>
                  <a:pt x="115" y="25"/>
                  <a:pt x="114" y="25"/>
                  <a:pt x="114" y="25"/>
                </a:cubicBezTo>
                <a:cubicBezTo>
                  <a:pt x="113" y="25"/>
                  <a:pt x="112" y="25"/>
                  <a:pt x="111" y="25"/>
                </a:cubicBezTo>
                <a:cubicBezTo>
                  <a:pt x="112" y="25"/>
                  <a:pt x="112" y="26"/>
                  <a:pt x="112" y="26"/>
                </a:cubicBezTo>
                <a:cubicBezTo>
                  <a:pt x="111" y="26"/>
                  <a:pt x="110" y="25"/>
                  <a:pt x="109" y="25"/>
                </a:cubicBezTo>
                <a:cubicBezTo>
                  <a:pt x="109" y="25"/>
                  <a:pt x="109" y="26"/>
                  <a:pt x="108" y="25"/>
                </a:cubicBezTo>
                <a:cubicBezTo>
                  <a:pt x="108" y="25"/>
                  <a:pt x="108" y="25"/>
                  <a:pt x="107" y="25"/>
                </a:cubicBezTo>
                <a:cubicBezTo>
                  <a:pt x="107" y="25"/>
                  <a:pt x="105" y="24"/>
                  <a:pt x="105" y="24"/>
                </a:cubicBezTo>
                <a:cubicBezTo>
                  <a:pt x="105" y="23"/>
                  <a:pt x="107" y="24"/>
                  <a:pt x="107" y="23"/>
                </a:cubicBezTo>
                <a:cubicBezTo>
                  <a:pt x="107" y="23"/>
                  <a:pt x="106" y="23"/>
                  <a:pt x="106" y="23"/>
                </a:cubicBezTo>
                <a:cubicBezTo>
                  <a:pt x="105" y="23"/>
                  <a:pt x="105" y="23"/>
                  <a:pt x="105" y="22"/>
                </a:cubicBezTo>
                <a:cubicBezTo>
                  <a:pt x="104" y="22"/>
                  <a:pt x="103" y="22"/>
                  <a:pt x="102" y="22"/>
                </a:cubicBezTo>
                <a:cubicBezTo>
                  <a:pt x="102" y="22"/>
                  <a:pt x="101" y="21"/>
                  <a:pt x="101" y="21"/>
                </a:cubicBezTo>
                <a:cubicBezTo>
                  <a:pt x="100" y="21"/>
                  <a:pt x="99" y="21"/>
                  <a:pt x="98" y="21"/>
                </a:cubicBezTo>
                <a:cubicBezTo>
                  <a:pt x="96" y="21"/>
                  <a:pt x="97" y="22"/>
                  <a:pt x="98" y="23"/>
                </a:cubicBezTo>
                <a:cubicBezTo>
                  <a:pt x="99" y="24"/>
                  <a:pt x="99" y="23"/>
                  <a:pt x="100" y="23"/>
                </a:cubicBezTo>
                <a:cubicBezTo>
                  <a:pt x="101" y="23"/>
                  <a:pt x="102" y="23"/>
                  <a:pt x="102" y="24"/>
                </a:cubicBezTo>
                <a:cubicBezTo>
                  <a:pt x="103" y="24"/>
                  <a:pt x="104" y="25"/>
                  <a:pt x="103" y="25"/>
                </a:cubicBezTo>
                <a:cubicBezTo>
                  <a:pt x="103" y="26"/>
                  <a:pt x="103" y="26"/>
                  <a:pt x="103" y="27"/>
                </a:cubicBezTo>
                <a:close/>
                <a:moveTo>
                  <a:pt x="127" y="45"/>
                </a:moveTo>
                <a:cubicBezTo>
                  <a:pt x="126" y="45"/>
                  <a:pt x="129" y="45"/>
                  <a:pt x="129" y="45"/>
                </a:cubicBezTo>
                <a:cubicBezTo>
                  <a:pt x="128" y="44"/>
                  <a:pt x="127" y="44"/>
                  <a:pt x="127" y="45"/>
                </a:cubicBezTo>
                <a:close/>
                <a:moveTo>
                  <a:pt x="108" y="7"/>
                </a:moveTo>
                <a:cubicBezTo>
                  <a:pt x="107" y="8"/>
                  <a:pt x="106" y="8"/>
                  <a:pt x="106" y="9"/>
                </a:cubicBezTo>
                <a:cubicBezTo>
                  <a:pt x="107" y="9"/>
                  <a:pt x="108" y="9"/>
                  <a:pt x="109" y="9"/>
                </a:cubicBezTo>
                <a:cubicBezTo>
                  <a:pt x="110" y="9"/>
                  <a:pt x="112" y="8"/>
                  <a:pt x="113" y="8"/>
                </a:cubicBezTo>
                <a:cubicBezTo>
                  <a:pt x="112" y="9"/>
                  <a:pt x="111" y="9"/>
                  <a:pt x="110" y="9"/>
                </a:cubicBezTo>
                <a:cubicBezTo>
                  <a:pt x="109" y="9"/>
                  <a:pt x="108" y="9"/>
                  <a:pt x="107" y="10"/>
                </a:cubicBezTo>
                <a:cubicBezTo>
                  <a:pt x="108" y="10"/>
                  <a:pt x="109" y="11"/>
                  <a:pt x="110" y="10"/>
                </a:cubicBezTo>
                <a:cubicBezTo>
                  <a:pt x="112" y="9"/>
                  <a:pt x="112" y="9"/>
                  <a:pt x="114" y="9"/>
                </a:cubicBezTo>
                <a:cubicBezTo>
                  <a:pt x="112" y="9"/>
                  <a:pt x="112" y="10"/>
                  <a:pt x="111" y="10"/>
                </a:cubicBezTo>
                <a:cubicBezTo>
                  <a:pt x="112" y="11"/>
                  <a:pt x="112" y="11"/>
                  <a:pt x="113" y="11"/>
                </a:cubicBezTo>
                <a:cubicBezTo>
                  <a:pt x="114" y="11"/>
                  <a:pt x="114" y="11"/>
                  <a:pt x="114" y="10"/>
                </a:cubicBezTo>
                <a:cubicBezTo>
                  <a:pt x="114" y="10"/>
                  <a:pt x="115" y="10"/>
                  <a:pt x="116" y="10"/>
                </a:cubicBezTo>
                <a:cubicBezTo>
                  <a:pt x="115" y="10"/>
                  <a:pt x="115" y="10"/>
                  <a:pt x="115" y="10"/>
                </a:cubicBezTo>
                <a:cubicBezTo>
                  <a:pt x="116" y="10"/>
                  <a:pt x="116" y="10"/>
                  <a:pt x="117" y="10"/>
                </a:cubicBezTo>
                <a:cubicBezTo>
                  <a:pt x="117" y="10"/>
                  <a:pt x="116" y="10"/>
                  <a:pt x="116" y="11"/>
                </a:cubicBezTo>
                <a:cubicBezTo>
                  <a:pt x="116" y="11"/>
                  <a:pt x="117" y="10"/>
                  <a:pt x="118" y="10"/>
                </a:cubicBezTo>
                <a:cubicBezTo>
                  <a:pt x="118" y="10"/>
                  <a:pt x="120" y="10"/>
                  <a:pt x="120" y="10"/>
                </a:cubicBezTo>
                <a:cubicBezTo>
                  <a:pt x="121" y="9"/>
                  <a:pt x="122" y="8"/>
                  <a:pt x="124" y="8"/>
                </a:cubicBezTo>
                <a:cubicBezTo>
                  <a:pt x="123" y="8"/>
                  <a:pt x="122" y="9"/>
                  <a:pt x="122" y="9"/>
                </a:cubicBezTo>
                <a:cubicBezTo>
                  <a:pt x="122" y="10"/>
                  <a:pt x="122" y="10"/>
                  <a:pt x="123" y="10"/>
                </a:cubicBezTo>
                <a:cubicBezTo>
                  <a:pt x="120" y="10"/>
                  <a:pt x="118" y="11"/>
                  <a:pt x="115" y="11"/>
                </a:cubicBezTo>
                <a:cubicBezTo>
                  <a:pt x="116" y="12"/>
                  <a:pt x="117" y="13"/>
                  <a:pt x="118" y="13"/>
                </a:cubicBezTo>
                <a:cubicBezTo>
                  <a:pt x="117" y="13"/>
                  <a:pt x="116" y="12"/>
                  <a:pt x="114" y="11"/>
                </a:cubicBezTo>
                <a:cubicBezTo>
                  <a:pt x="114" y="11"/>
                  <a:pt x="111" y="11"/>
                  <a:pt x="111" y="11"/>
                </a:cubicBezTo>
                <a:cubicBezTo>
                  <a:pt x="110" y="13"/>
                  <a:pt x="112" y="13"/>
                  <a:pt x="113" y="14"/>
                </a:cubicBezTo>
                <a:cubicBezTo>
                  <a:pt x="114" y="14"/>
                  <a:pt x="115" y="15"/>
                  <a:pt x="115" y="16"/>
                </a:cubicBezTo>
                <a:cubicBezTo>
                  <a:pt x="114" y="16"/>
                  <a:pt x="111" y="15"/>
                  <a:pt x="110" y="17"/>
                </a:cubicBezTo>
                <a:cubicBezTo>
                  <a:pt x="109" y="18"/>
                  <a:pt x="110" y="18"/>
                  <a:pt x="111" y="18"/>
                </a:cubicBezTo>
                <a:cubicBezTo>
                  <a:pt x="112" y="18"/>
                  <a:pt x="113" y="17"/>
                  <a:pt x="113" y="17"/>
                </a:cubicBezTo>
                <a:cubicBezTo>
                  <a:pt x="113" y="18"/>
                  <a:pt x="112" y="19"/>
                  <a:pt x="113" y="20"/>
                </a:cubicBezTo>
                <a:cubicBezTo>
                  <a:pt x="114" y="20"/>
                  <a:pt x="116" y="19"/>
                  <a:pt x="116" y="18"/>
                </a:cubicBezTo>
                <a:cubicBezTo>
                  <a:pt x="115" y="20"/>
                  <a:pt x="114" y="21"/>
                  <a:pt x="112" y="20"/>
                </a:cubicBezTo>
                <a:cubicBezTo>
                  <a:pt x="112" y="20"/>
                  <a:pt x="112" y="19"/>
                  <a:pt x="111" y="19"/>
                </a:cubicBezTo>
                <a:cubicBezTo>
                  <a:pt x="110" y="19"/>
                  <a:pt x="109" y="19"/>
                  <a:pt x="108" y="19"/>
                </a:cubicBezTo>
                <a:cubicBezTo>
                  <a:pt x="109" y="20"/>
                  <a:pt x="109" y="20"/>
                  <a:pt x="110" y="20"/>
                </a:cubicBezTo>
                <a:cubicBezTo>
                  <a:pt x="109" y="21"/>
                  <a:pt x="109" y="21"/>
                  <a:pt x="108" y="21"/>
                </a:cubicBezTo>
                <a:cubicBezTo>
                  <a:pt x="108" y="21"/>
                  <a:pt x="107" y="21"/>
                  <a:pt x="107" y="22"/>
                </a:cubicBezTo>
                <a:cubicBezTo>
                  <a:pt x="106" y="22"/>
                  <a:pt x="107" y="22"/>
                  <a:pt x="107" y="22"/>
                </a:cubicBezTo>
                <a:cubicBezTo>
                  <a:pt x="107" y="23"/>
                  <a:pt x="107" y="23"/>
                  <a:pt x="108" y="22"/>
                </a:cubicBezTo>
                <a:cubicBezTo>
                  <a:pt x="108" y="23"/>
                  <a:pt x="109" y="23"/>
                  <a:pt x="110" y="23"/>
                </a:cubicBezTo>
                <a:cubicBezTo>
                  <a:pt x="110" y="23"/>
                  <a:pt x="110" y="23"/>
                  <a:pt x="111" y="23"/>
                </a:cubicBezTo>
                <a:cubicBezTo>
                  <a:pt x="111" y="23"/>
                  <a:pt x="112" y="23"/>
                  <a:pt x="113" y="23"/>
                </a:cubicBezTo>
                <a:cubicBezTo>
                  <a:pt x="113" y="23"/>
                  <a:pt x="114" y="22"/>
                  <a:pt x="114" y="23"/>
                </a:cubicBezTo>
                <a:cubicBezTo>
                  <a:pt x="115" y="23"/>
                  <a:pt x="115" y="23"/>
                  <a:pt x="115" y="22"/>
                </a:cubicBezTo>
                <a:cubicBezTo>
                  <a:pt x="115" y="23"/>
                  <a:pt x="117" y="23"/>
                  <a:pt x="117" y="22"/>
                </a:cubicBezTo>
                <a:cubicBezTo>
                  <a:pt x="117" y="23"/>
                  <a:pt x="118" y="22"/>
                  <a:pt x="118" y="23"/>
                </a:cubicBezTo>
                <a:cubicBezTo>
                  <a:pt x="119" y="23"/>
                  <a:pt x="118" y="23"/>
                  <a:pt x="118" y="24"/>
                </a:cubicBezTo>
                <a:cubicBezTo>
                  <a:pt x="119" y="24"/>
                  <a:pt x="120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2" y="23"/>
                  <a:pt x="122" y="23"/>
                </a:cubicBezTo>
                <a:cubicBezTo>
                  <a:pt x="122" y="23"/>
                  <a:pt x="123" y="23"/>
                  <a:pt x="123" y="22"/>
                </a:cubicBezTo>
                <a:cubicBezTo>
                  <a:pt x="123" y="22"/>
                  <a:pt x="123" y="22"/>
                  <a:pt x="122" y="21"/>
                </a:cubicBezTo>
                <a:cubicBezTo>
                  <a:pt x="122" y="21"/>
                  <a:pt x="122" y="21"/>
                  <a:pt x="121" y="21"/>
                </a:cubicBezTo>
                <a:cubicBezTo>
                  <a:pt x="121" y="22"/>
                  <a:pt x="121" y="22"/>
                  <a:pt x="121" y="21"/>
                </a:cubicBezTo>
                <a:cubicBezTo>
                  <a:pt x="120" y="21"/>
                  <a:pt x="122" y="20"/>
                  <a:pt x="122" y="20"/>
                </a:cubicBezTo>
                <a:cubicBezTo>
                  <a:pt x="123" y="19"/>
                  <a:pt x="122" y="19"/>
                  <a:pt x="122" y="18"/>
                </a:cubicBezTo>
                <a:cubicBezTo>
                  <a:pt x="122" y="18"/>
                  <a:pt x="123" y="19"/>
                  <a:pt x="124" y="19"/>
                </a:cubicBezTo>
                <a:cubicBezTo>
                  <a:pt x="125" y="18"/>
                  <a:pt x="125" y="18"/>
                  <a:pt x="126" y="17"/>
                </a:cubicBezTo>
                <a:cubicBezTo>
                  <a:pt x="125" y="17"/>
                  <a:pt x="125" y="17"/>
                  <a:pt x="124" y="17"/>
                </a:cubicBezTo>
                <a:cubicBezTo>
                  <a:pt x="125" y="17"/>
                  <a:pt x="126" y="17"/>
                  <a:pt x="127" y="16"/>
                </a:cubicBezTo>
                <a:cubicBezTo>
                  <a:pt x="127" y="16"/>
                  <a:pt x="125" y="15"/>
                  <a:pt x="124" y="15"/>
                </a:cubicBezTo>
                <a:cubicBezTo>
                  <a:pt x="125" y="15"/>
                  <a:pt x="126" y="15"/>
                  <a:pt x="127" y="15"/>
                </a:cubicBezTo>
                <a:cubicBezTo>
                  <a:pt x="127" y="14"/>
                  <a:pt x="124" y="15"/>
                  <a:pt x="124" y="14"/>
                </a:cubicBezTo>
                <a:cubicBezTo>
                  <a:pt x="125" y="14"/>
                  <a:pt x="127" y="14"/>
                  <a:pt x="129" y="14"/>
                </a:cubicBezTo>
                <a:cubicBezTo>
                  <a:pt x="129" y="14"/>
                  <a:pt x="129" y="13"/>
                  <a:pt x="129" y="13"/>
                </a:cubicBezTo>
                <a:cubicBezTo>
                  <a:pt x="129" y="13"/>
                  <a:pt x="130" y="14"/>
                  <a:pt x="131" y="13"/>
                </a:cubicBezTo>
                <a:cubicBezTo>
                  <a:pt x="131" y="13"/>
                  <a:pt x="132" y="13"/>
                  <a:pt x="132" y="12"/>
                </a:cubicBezTo>
                <a:cubicBezTo>
                  <a:pt x="132" y="12"/>
                  <a:pt x="131" y="12"/>
                  <a:pt x="131" y="12"/>
                </a:cubicBezTo>
                <a:cubicBezTo>
                  <a:pt x="132" y="12"/>
                  <a:pt x="132" y="12"/>
                  <a:pt x="133" y="11"/>
                </a:cubicBezTo>
                <a:cubicBezTo>
                  <a:pt x="134" y="11"/>
                  <a:pt x="135" y="10"/>
                  <a:pt x="136" y="10"/>
                </a:cubicBezTo>
                <a:cubicBezTo>
                  <a:pt x="137" y="9"/>
                  <a:pt x="140" y="9"/>
                  <a:pt x="141" y="7"/>
                </a:cubicBezTo>
                <a:cubicBezTo>
                  <a:pt x="138" y="8"/>
                  <a:pt x="135" y="8"/>
                  <a:pt x="133" y="9"/>
                </a:cubicBezTo>
                <a:cubicBezTo>
                  <a:pt x="135" y="8"/>
                  <a:pt x="136" y="8"/>
                  <a:pt x="138" y="8"/>
                </a:cubicBezTo>
                <a:cubicBezTo>
                  <a:pt x="137" y="7"/>
                  <a:pt x="136" y="7"/>
                  <a:pt x="135" y="7"/>
                </a:cubicBezTo>
                <a:cubicBezTo>
                  <a:pt x="137" y="7"/>
                  <a:pt x="139" y="7"/>
                  <a:pt x="141" y="7"/>
                </a:cubicBezTo>
                <a:cubicBezTo>
                  <a:pt x="142" y="7"/>
                  <a:pt x="144" y="5"/>
                  <a:pt x="145" y="5"/>
                </a:cubicBezTo>
                <a:cubicBezTo>
                  <a:pt x="144" y="4"/>
                  <a:pt x="142" y="4"/>
                  <a:pt x="140" y="3"/>
                </a:cubicBezTo>
                <a:cubicBezTo>
                  <a:pt x="139" y="3"/>
                  <a:pt x="137" y="4"/>
                  <a:pt x="136" y="4"/>
                </a:cubicBezTo>
                <a:cubicBezTo>
                  <a:pt x="136" y="4"/>
                  <a:pt x="137" y="3"/>
                  <a:pt x="138" y="3"/>
                </a:cubicBezTo>
                <a:cubicBezTo>
                  <a:pt x="137" y="2"/>
                  <a:pt x="135" y="2"/>
                  <a:pt x="133" y="2"/>
                </a:cubicBezTo>
                <a:cubicBezTo>
                  <a:pt x="132" y="2"/>
                  <a:pt x="130" y="3"/>
                  <a:pt x="129" y="3"/>
                </a:cubicBezTo>
                <a:cubicBezTo>
                  <a:pt x="129" y="3"/>
                  <a:pt x="129" y="3"/>
                  <a:pt x="129" y="4"/>
                </a:cubicBezTo>
                <a:cubicBezTo>
                  <a:pt x="129" y="3"/>
                  <a:pt x="128" y="2"/>
                  <a:pt x="127" y="2"/>
                </a:cubicBezTo>
                <a:cubicBezTo>
                  <a:pt x="126" y="2"/>
                  <a:pt x="124" y="2"/>
                  <a:pt x="123" y="2"/>
                </a:cubicBezTo>
                <a:cubicBezTo>
                  <a:pt x="124" y="3"/>
                  <a:pt x="125" y="3"/>
                  <a:pt x="125" y="4"/>
                </a:cubicBezTo>
                <a:cubicBezTo>
                  <a:pt x="125" y="4"/>
                  <a:pt x="124" y="3"/>
                  <a:pt x="123" y="3"/>
                </a:cubicBezTo>
                <a:cubicBezTo>
                  <a:pt x="122" y="3"/>
                  <a:pt x="121" y="3"/>
                  <a:pt x="120" y="3"/>
                </a:cubicBezTo>
                <a:cubicBezTo>
                  <a:pt x="120" y="3"/>
                  <a:pt x="120" y="3"/>
                  <a:pt x="120" y="3"/>
                </a:cubicBezTo>
                <a:cubicBezTo>
                  <a:pt x="119" y="3"/>
                  <a:pt x="118" y="3"/>
                  <a:pt x="118" y="3"/>
                </a:cubicBezTo>
                <a:cubicBezTo>
                  <a:pt x="117" y="3"/>
                  <a:pt x="117" y="4"/>
                  <a:pt x="116" y="5"/>
                </a:cubicBezTo>
                <a:cubicBezTo>
                  <a:pt x="118" y="5"/>
                  <a:pt x="119" y="6"/>
                  <a:pt x="120" y="7"/>
                </a:cubicBezTo>
                <a:cubicBezTo>
                  <a:pt x="119" y="6"/>
                  <a:pt x="117" y="6"/>
                  <a:pt x="116" y="6"/>
                </a:cubicBezTo>
                <a:cubicBezTo>
                  <a:pt x="115" y="5"/>
                  <a:pt x="114" y="5"/>
                  <a:pt x="114" y="4"/>
                </a:cubicBezTo>
                <a:cubicBezTo>
                  <a:pt x="113" y="4"/>
                  <a:pt x="112" y="4"/>
                  <a:pt x="112" y="4"/>
                </a:cubicBezTo>
                <a:cubicBezTo>
                  <a:pt x="112" y="5"/>
                  <a:pt x="112" y="5"/>
                  <a:pt x="112" y="5"/>
                </a:cubicBezTo>
                <a:cubicBezTo>
                  <a:pt x="111" y="5"/>
                  <a:pt x="111" y="5"/>
                  <a:pt x="110" y="5"/>
                </a:cubicBezTo>
                <a:cubicBezTo>
                  <a:pt x="111" y="5"/>
                  <a:pt x="111" y="6"/>
                  <a:pt x="112" y="6"/>
                </a:cubicBezTo>
                <a:cubicBezTo>
                  <a:pt x="110" y="6"/>
                  <a:pt x="108" y="5"/>
                  <a:pt x="107" y="7"/>
                </a:cubicBezTo>
                <a:cubicBezTo>
                  <a:pt x="106" y="6"/>
                  <a:pt x="104" y="6"/>
                  <a:pt x="103" y="7"/>
                </a:cubicBezTo>
                <a:cubicBezTo>
                  <a:pt x="104" y="7"/>
                  <a:pt x="105" y="8"/>
                  <a:pt x="105" y="8"/>
                </a:cubicBezTo>
                <a:cubicBezTo>
                  <a:pt x="106" y="8"/>
                  <a:pt x="107" y="8"/>
                  <a:pt x="108" y="7"/>
                </a:cubicBezTo>
                <a:close/>
                <a:moveTo>
                  <a:pt x="91" y="19"/>
                </a:moveTo>
                <a:cubicBezTo>
                  <a:pt x="91" y="19"/>
                  <a:pt x="90" y="19"/>
                  <a:pt x="89" y="19"/>
                </a:cubicBezTo>
                <a:cubicBezTo>
                  <a:pt x="89" y="19"/>
                  <a:pt x="89" y="19"/>
                  <a:pt x="90" y="19"/>
                </a:cubicBezTo>
                <a:cubicBezTo>
                  <a:pt x="90" y="19"/>
                  <a:pt x="91" y="19"/>
                  <a:pt x="91" y="19"/>
                </a:cubicBezTo>
                <a:close/>
                <a:moveTo>
                  <a:pt x="120" y="59"/>
                </a:moveTo>
                <a:cubicBezTo>
                  <a:pt x="120" y="58"/>
                  <a:pt x="121" y="57"/>
                  <a:pt x="120" y="57"/>
                </a:cubicBezTo>
                <a:cubicBezTo>
                  <a:pt x="120" y="57"/>
                  <a:pt x="119" y="57"/>
                  <a:pt x="119" y="58"/>
                </a:cubicBezTo>
                <a:cubicBezTo>
                  <a:pt x="119" y="58"/>
                  <a:pt x="119" y="58"/>
                  <a:pt x="120" y="59"/>
                </a:cubicBezTo>
                <a:close/>
                <a:moveTo>
                  <a:pt x="215" y="78"/>
                </a:moveTo>
                <a:cubicBezTo>
                  <a:pt x="215" y="78"/>
                  <a:pt x="215" y="78"/>
                  <a:pt x="215" y="78"/>
                </a:cubicBezTo>
                <a:cubicBezTo>
                  <a:pt x="216" y="79"/>
                  <a:pt x="218" y="77"/>
                  <a:pt x="219" y="77"/>
                </a:cubicBezTo>
                <a:cubicBezTo>
                  <a:pt x="220" y="77"/>
                  <a:pt x="220" y="77"/>
                  <a:pt x="220" y="77"/>
                </a:cubicBezTo>
                <a:cubicBezTo>
                  <a:pt x="220" y="76"/>
                  <a:pt x="220" y="76"/>
                  <a:pt x="220" y="75"/>
                </a:cubicBezTo>
                <a:cubicBezTo>
                  <a:pt x="221" y="75"/>
                  <a:pt x="220" y="74"/>
                  <a:pt x="220" y="74"/>
                </a:cubicBezTo>
                <a:cubicBezTo>
                  <a:pt x="221" y="73"/>
                  <a:pt x="221" y="73"/>
                  <a:pt x="221" y="72"/>
                </a:cubicBezTo>
                <a:cubicBezTo>
                  <a:pt x="221" y="72"/>
                  <a:pt x="221" y="72"/>
                  <a:pt x="220" y="71"/>
                </a:cubicBezTo>
                <a:cubicBezTo>
                  <a:pt x="220" y="71"/>
                  <a:pt x="219" y="71"/>
                  <a:pt x="219" y="72"/>
                </a:cubicBezTo>
                <a:cubicBezTo>
                  <a:pt x="219" y="71"/>
                  <a:pt x="219" y="71"/>
                  <a:pt x="219" y="71"/>
                </a:cubicBezTo>
                <a:cubicBezTo>
                  <a:pt x="218" y="71"/>
                  <a:pt x="217" y="72"/>
                  <a:pt x="217" y="72"/>
                </a:cubicBezTo>
                <a:cubicBezTo>
                  <a:pt x="217" y="72"/>
                  <a:pt x="217" y="73"/>
                  <a:pt x="218" y="73"/>
                </a:cubicBezTo>
                <a:cubicBezTo>
                  <a:pt x="217" y="73"/>
                  <a:pt x="217" y="73"/>
                  <a:pt x="217" y="73"/>
                </a:cubicBezTo>
                <a:cubicBezTo>
                  <a:pt x="216" y="73"/>
                  <a:pt x="216" y="73"/>
                  <a:pt x="216" y="73"/>
                </a:cubicBezTo>
                <a:cubicBezTo>
                  <a:pt x="215" y="73"/>
                  <a:pt x="215" y="73"/>
                  <a:pt x="215" y="74"/>
                </a:cubicBezTo>
                <a:cubicBezTo>
                  <a:pt x="216" y="74"/>
                  <a:pt x="215" y="74"/>
                  <a:pt x="215" y="75"/>
                </a:cubicBezTo>
                <a:cubicBezTo>
                  <a:pt x="215" y="75"/>
                  <a:pt x="216" y="75"/>
                  <a:pt x="216" y="75"/>
                </a:cubicBezTo>
                <a:cubicBezTo>
                  <a:pt x="216" y="75"/>
                  <a:pt x="216" y="76"/>
                  <a:pt x="215" y="76"/>
                </a:cubicBezTo>
                <a:cubicBezTo>
                  <a:pt x="216" y="76"/>
                  <a:pt x="216" y="76"/>
                  <a:pt x="217" y="76"/>
                </a:cubicBezTo>
                <a:cubicBezTo>
                  <a:pt x="216" y="76"/>
                  <a:pt x="216" y="76"/>
                  <a:pt x="215" y="76"/>
                </a:cubicBezTo>
                <a:cubicBezTo>
                  <a:pt x="215" y="77"/>
                  <a:pt x="215" y="77"/>
                  <a:pt x="215" y="77"/>
                </a:cubicBezTo>
                <a:cubicBezTo>
                  <a:pt x="215" y="77"/>
                  <a:pt x="215" y="77"/>
                  <a:pt x="215" y="77"/>
                </a:cubicBezTo>
                <a:cubicBezTo>
                  <a:pt x="215" y="77"/>
                  <a:pt x="215" y="77"/>
                  <a:pt x="215" y="77"/>
                </a:cubicBezTo>
                <a:cubicBezTo>
                  <a:pt x="215" y="78"/>
                  <a:pt x="215" y="78"/>
                  <a:pt x="215" y="78"/>
                </a:cubicBezTo>
                <a:close/>
                <a:moveTo>
                  <a:pt x="114" y="57"/>
                </a:moveTo>
                <a:cubicBezTo>
                  <a:pt x="114" y="57"/>
                  <a:pt x="114" y="58"/>
                  <a:pt x="115" y="58"/>
                </a:cubicBezTo>
                <a:cubicBezTo>
                  <a:pt x="116" y="57"/>
                  <a:pt x="117" y="57"/>
                  <a:pt x="117" y="56"/>
                </a:cubicBezTo>
                <a:cubicBezTo>
                  <a:pt x="117" y="56"/>
                  <a:pt x="117" y="56"/>
                  <a:pt x="116" y="56"/>
                </a:cubicBezTo>
                <a:cubicBezTo>
                  <a:pt x="116" y="56"/>
                  <a:pt x="115" y="56"/>
                  <a:pt x="115" y="56"/>
                </a:cubicBezTo>
                <a:cubicBezTo>
                  <a:pt x="114" y="57"/>
                  <a:pt x="114" y="56"/>
                  <a:pt x="114" y="57"/>
                </a:cubicBezTo>
                <a:close/>
                <a:moveTo>
                  <a:pt x="101" y="27"/>
                </a:moveTo>
                <a:cubicBezTo>
                  <a:pt x="101" y="26"/>
                  <a:pt x="100" y="25"/>
                  <a:pt x="99" y="25"/>
                </a:cubicBezTo>
                <a:cubicBezTo>
                  <a:pt x="99" y="25"/>
                  <a:pt x="97" y="26"/>
                  <a:pt x="97" y="27"/>
                </a:cubicBezTo>
                <a:cubicBezTo>
                  <a:pt x="97" y="27"/>
                  <a:pt x="99" y="28"/>
                  <a:pt x="99" y="28"/>
                </a:cubicBezTo>
                <a:cubicBezTo>
                  <a:pt x="100" y="28"/>
                  <a:pt x="102" y="28"/>
                  <a:pt x="101" y="27"/>
                </a:cubicBezTo>
                <a:close/>
                <a:moveTo>
                  <a:pt x="86" y="16"/>
                </a:moveTo>
                <a:cubicBezTo>
                  <a:pt x="86" y="16"/>
                  <a:pt x="86" y="15"/>
                  <a:pt x="87" y="16"/>
                </a:cubicBezTo>
                <a:cubicBezTo>
                  <a:pt x="87" y="16"/>
                  <a:pt x="87" y="16"/>
                  <a:pt x="87" y="16"/>
                </a:cubicBezTo>
                <a:cubicBezTo>
                  <a:pt x="87" y="16"/>
                  <a:pt x="87" y="16"/>
                  <a:pt x="88" y="16"/>
                </a:cubicBezTo>
                <a:cubicBezTo>
                  <a:pt x="88" y="17"/>
                  <a:pt x="86" y="16"/>
                  <a:pt x="86" y="17"/>
                </a:cubicBezTo>
                <a:cubicBezTo>
                  <a:pt x="86" y="19"/>
                  <a:pt x="88" y="17"/>
                  <a:pt x="88" y="17"/>
                </a:cubicBezTo>
                <a:cubicBezTo>
                  <a:pt x="89" y="18"/>
                  <a:pt x="90" y="18"/>
                  <a:pt x="90" y="18"/>
                </a:cubicBezTo>
                <a:cubicBezTo>
                  <a:pt x="91" y="18"/>
                  <a:pt x="91" y="18"/>
                  <a:pt x="91" y="19"/>
                </a:cubicBezTo>
                <a:cubicBezTo>
                  <a:pt x="92" y="19"/>
                  <a:pt x="95" y="19"/>
                  <a:pt x="93" y="18"/>
                </a:cubicBezTo>
                <a:cubicBezTo>
                  <a:pt x="93" y="18"/>
                  <a:pt x="93" y="17"/>
                  <a:pt x="93" y="17"/>
                </a:cubicBezTo>
                <a:cubicBezTo>
                  <a:pt x="93" y="16"/>
                  <a:pt x="93" y="16"/>
                  <a:pt x="92" y="16"/>
                </a:cubicBezTo>
                <a:cubicBezTo>
                  <a:pt x="92" y="16"/>
                  <a:pt x="92" y="16"/>
                  <a:pt x="91" y="16"/>
                </a:cubicBezTo>
                <a:cubicBezTo>
                  <a:pt x="91" y="15"/>
                  <a:pt x="89" y="15"/>
                  <a:pt x="89" y="16"/>
                </a:cubicBezTo>
                <a:cubicBezTo>
                  <a:pt x="88" y="15"/>
                  <a:pt x="88" y="14"/>
                  <a:pt x="87" y="14"/>
                </a:cubicBezTo>
                <a:cubicBezTo>
                  <a:pt x="86" y="14"/>
                  <a:pt x="85" y="14"/>
                  <a:pt x="85" y="15"/>
                </a:cubicBezTo>
                <a:cubicBezTo>
                  <a:pt x="85" y="15"/>
                  <a:pt x="85" y="15"/>
                  <a:pt x="86" y="15"/>
                </a:cubicBezTo>
                <a:cubicBezTo>
                  <a:pt x="86" y="15"/>
                  <a:pt x="86" y="16"/>
                  <a:pt x="86" y="16"/>
                </a:cubicBezTo>
                <a:close/>
                <a:moveTo>
                  <a:pt x="86" y="21"/>
                </a:moveTo>
                <a:cubicBezTo>
                  <a:pt x="86" y="21"/>
                  <a:pt x="87" y="21"/>
                  <a:pt x="86" y="20"/>
                </a:cubicBezTo>
                <a:cubicBezTo>
                  <a:pt x="86" y="20"/>
                  <a:pt x="86" y="20"/>
                  <a:pt x="85" y="20"/>
                </a:cubicBezTo>
                <a:cubicBezTo>
                  <a:pt x="85" y="19"/>
                  <a:pt x="85" y="19"/>
                  <a:pt x="84" y="19"/>
                </a:cubicBezTo>
                <a:cubicBezTo>
                  <a:pt x="84" y="19"/>
                  <a:pt x="84" y="20"/>
                  <a:pt x="84" y="20"/>
                </a:cubicBezTo>
                <a:cubicBezTo>
                  <a:pt x="85" y="20"/>
                  <a:pt x="86" y="21"/>
                  <a:pt x="86" y="21"/>
                </a:cubicBezTo>
                <a:close/>
                <a:moveTo>
                  <a:pt x="94" y="12"/>
                </a:moveTo>
                <a:cubicBezTo>
                  <a:pt x="94" y="11"/>
                  <a:pt x="92" y="12"/>
                  <a:pt x="92" y="13"/>
                </a:cubicBezTo>
                <a:cubicBezTo>
                  <a:pt x="93" y="13"/>
                  <a:pt x="95" y="14"/>
                  <a:pt x="94" y="12"/>
                </a:cubicBezTo>
                <a:close/>
                <a:moveTo>
                  <a:pt x="97" y="18"/>
                </a:moveTo>
                <a:cubicBezTo>
                  <a:pt x="96" y="18"/>
                  <a:pt x="96" y="18"/>
                  <a:pt x="95" y="18"/>
                </a:cubicBezTo>
                <a:cubicBezTo>
                  <a:pt x="96" y="18"/>
                  <a:pt x="96" y="19"/>
                  <a:pt x="97" y="19"/>
                </a:cubicBezTo>
                <a:cubicBezTo>
                  <a:pt x="97" y="19"/>
                  <a:pt x="97" y="19"/>
                  <a:pt x="98" y="19"/>
                </a:cubicBezTo>
                <a:cubicBezTo>
                  <a:pt x="98" y="19"/>
                  <a:pt x="99" y="19"/>
                  <a:pt x="99" y="18"/>
                </a:cubicBezTo>
                <a:cubicBezTo>
                  <a:pt x="99" y="18"/>
                  <a:pt x="99" y="18"/>
                  <a:pt x="99" y="17"/>
                </a:cubicBezTo>
                <a:cubicBezTo>
                  <a:pt x="99" y="17"/>
                  <a:pt x="98" y="17"/>
                  <a:pt x="98" y="17"/>
                </a:cubicBezTo>
                <a:cubicBezTo>
                  <a:pt x="98" y="17"/>
                  <a:pt x="97" y="16"/>
                  <a:pt x="97" y="16"/>
                </a:cubicBezTo>
                <a:cubicBezTo>
                  <a:pt x="96" y="16"/>
                  <a:pt x="94" y="16"/>
                  <a:pt x="95" y="17"/>
                </a:cubicBezTo>
                <a:cubicBezTo>
                  <a:pt x="95" y="17"/>
                  <a:pt x="95" y="17"/>
                  <a:pt x="95" y="17"/>
                </a:cubicBezTo>
                <a:cubicBezTo>
                  <a:pt x="95" y="18"/>
                  <a:pt x="96" y="17"/>
                  <a:pt x="97" y="18"/>
                </a:cubicBezTo>
                <a:close/>
                <a:moveTo>
                  <a:pt x="76" y="18"/>
                </a:moveTo>
                <a:cubicBezTo>
                  <a:pt x="75" y="19"/>
                  <a:pt x="74" y="18"/>
                  <a:pt x="74" y="20"/>
                </a:cubicBezTo>
                <a:cubicBezTo>
                  <a:pt x="75" y="20"/>
                  <a:pt x="75" y="20"/>
                  <a:pt x="76" y="20"/>
                </a:cubicBezTo>
                <a:cubicBezTo>
                  <a:pt x="77" y="20"/>
                  <a:pt x="77" y="20"/>
                  <a:pt x="78" y="20"/>
                </a:cubicBezTo>
                <a:cubicBezTo>
                  <a:pt x="79" y="20"/>
                  <a:pt x="78" y="20"/>
                  <a:pt x="79" y="19"/>
                </a:cubicBezTo>
                <a:cubicBezTo>
                  <a:pt x="79" y="19"/>
                  <a:pt x="78" y="19"/>
                  <a:pt x="78" y="19"/>
                </a:cubicBezTo>
                <a:cubicBezTo>
                  <a:pt x="78" y="19"/>
                  <a:pt x="79" y="19"/>
                  <a:pt x="79" y="18"/>
                </a:cubicBezTo>
                <a:cubicBezTo>
                  <a:pt x="78" y="18"/>
                  <a:pt x="77" y="18"/>
                  <a:pt x="76" y="18"/>
                </a:cubicBezTo>
                <a:close/>
                <a:moveTo>
                  <a:pt x="78" y="23"/>
                </a:moveTo>
                <a:cubicBezTo>
                  <a:pt x="79" y="23"/>
                  <a:pt x="79" y="24"/>
                  <a:pt x="80" y="24"/>
                </a:cubicBezTo>
                <a:cubicBezTo>
                  <a:pt x="79" y="24"/>
                  <a:pt x="79" y="24"/>
                  <a:pt x="79" y="24"/>
                </a:cubicBezTo>
                <a:cubicBezTo>
                  <a:pt x="79" y="25"/>
                  <a:pt x="80" y="25"/>
                  <a:pt x="80" y="25"/>
                </a:cubicBezTo>
                <a:cubicBezTo>
                  <a:pt x="80" y="26"/>
                  <a:pt x="79" y="26"/>
                  <a:pt x="79" y="25"/>
                </a:cubicBezTo>
                <a:cubicBezTo>
                  <a:pt x="78" y="25"/>
                  <a:pt x="77" y="26"/>
                  <a:pt x="77" y="25"/>
                </a:cubicBezTo>
                <a:cubicBezTo>
                  <a:pt x="77" y="24"/>
                  <a:pt x="77" y="25"/>
                  <a:pt x="76" y="25"/>
                </a:cubicBezTo>
                <a:cubicBezTo>
                  <a:pt x="76" y="25"/>
                  <a:pt x="76" y="24"/>
                  <a:pt x="76" y="24"/>
                </a:cubicBezTo>
                <a:cubicBezTo>
                  <a:pt x="76" y="24"/>
                  <a:pt x="75" y="23"/>
                  <a:pt x="74" y="23"/>
                </a:cubicBezTo>
                <a:cubicBezTo>
                  <a:pt x="73" y="23"/>
                  <a:pt x="74" y="23"/>
                  <a:pt x="73" y="23"/>
                </a:cubicBezTo>
                <a:cubicBezTo>
                  <a:pt x="72" y="23"/>
                  <a:pt x="71" y="23"/>
                  <a:pt x="71" y="23"/>
                </a:cubicBezTo>
                <a:cubicBezTo>
                  <a:pt x="71" y="23"/>
                  <a:pt x="72" y="24"/>
                  <a:pt x="72" y="24"/>
                </a:cubicBezTo>
                <a:cubicBezTo>
                  <a:pt x="71" y="24"/>
                  <a:pt x="71" y="23"/>
                  <a:pt x="70" y="24"/>
                </a:cubicBezTo>
                <a:cubicBezTo>
                  <a:pt x="70" y="24"/>
                  <a:pt x="70" y="24"/>
                  <a:pt x="70" y="24"/>
                </a:cubicBezTo>
                <a:cubicBezTo>
                  <a:pt x="70" y="25"/>
                  <a:pt x="71" y="24"/>
                  <a:pt x="72" y="24"/>
                </a:cubicBezTo>
                <a:cubicBezTo>
                  <a:pt x="72" y="25"/>
                  <a:pt x="69" y="24"/>
                  <a:pt x="69" y="25"/>
                </a:cubicBezTo>
                <a:cubicBezTo>
                  <a:pt x="69" y="26"/>
                  <a:pt x="71" y="25"/>
                  <a:pt x="72" y="25"/>
                </a:cubicBezTo>
                <a:cubicBezTo>
                  <a:pt x="71" y="26"/>
                  <a:pt x="69" y="25"/>
                  <a:pt x="68" y="26"/>
                </a:cubicBezTo>
                <a:cubicBezTo>
                  <a:pt x="69" y="26"/>
                  <a:pt x="69" y="26"/>
                  <a:pt x="70" y="26"/>
                </a:cubicBezTo>
                <a:cubicBezTo>
                  <a:pt x="70" y="26"/>
                  <a:pt x="70" y="27"/>
                  <a:pt x="70" y="27"/>
                </a:cubicBezTo>
                <a:cubicBezTo>
                  <a:pt x="71" y="27"/>
                  <a:pt x="71" y="27"/>
                  <a:pt x="71" y="27"/>
                </a:cubicBezTo>
                <a:cubicBezTo>
                  <a:pt x="71" y="26"/>
                  <a:pt x="72" y="26"/>
                  <a:pt x="72" y="27"/>
                </a:cubicBezTo>
                <a:cubicBezTo>
                  <a:pt x="73" y="27"/>
                  <a:pt x="73" y="26"/>
                  <a:pt x="73" y="26"/>
                </a:cubicBezTo>
                <a:cubicBezTo>
                  <a:pt x="74" y="26"/>
                  <a:pt x="74" y="26"/>
                  <a:pt x="73" y="27"/>
                </a:cubicBezTo>
                <a:cubicBezTo>
                  <a:pt x="74" y="27"/>
                  <a:pt x="75" y="27"/>
                  <a:pt x="75" y="26"/>
                </a:cubicBezTo>
                <a:cubicBezTo>
                  <a:pt x="75" y="27"/>
                  <a:pt x="77" y="26"/>
                  <a:pt x="77" y="26"/>
                </a:cubicBezTo>
                <a:cubicBezTo>
                  <a:pt x="76" y="27"/>
                  <a:pt x="74" y="27"/>
                  <a:pt x="73" y="28"/>
                </a:cubicBezTo>
                <a:cubicBezTo>
                  <a:pt x="74" y="29"/>
                  <a:pt x="75" y="28"/>
                  <a:pt x="77" y="28"/>
                </a:cubicBezTo>
                <a:cubicBezTo>
                  <a:pt x="78" y="27"/>
                  <a:pt x="79" y="27"/>
                  <a:pt x="80" y="27"/>
                </a:cubicBezTo>
                <a:cubicBezTo>
                  <a:pt x="81" y="27"/>
                  <a:pt x="81" y="27"/>
                  <a:pt x="81" y="27"/>
                </a:cubicBezTo>
                <a:cubicBezTo>
                  <a:pt x="82" y="27"/>
                  <a:pt x="82" y="27"/>
                  <a:pt x="82" y="27"/>
                </a:cubicBezTo>
                <a:cubicBezTo>
                  <a:pt x="83" y="27"/>
                  <a:pt x="83" y="27"/>
                  <a:pt x="84" y="27"/>
                </a:cubicBezTo>
                <a:cubicBezTo>
                  <a:pt x="84" y="27"/>
                  <a:pt x="85" y="26"/>
                  <a:pt x="85" y="25"/>
                </a:cubicBezTo>
                <a:cubicBezTo>
                  <a:pt x="85" y="25"/>
                  <a:pt x="85" y="24"/>
                  <a:pt x="84" y="24"/>
                </a:cubicBezTo>
                <a:cubicBezTo>
                  <a:pt x="82" y="24"/>
                  <a:pt x="84" y="24"/>
                  <a:pt x="83" y="25"/>
                </a:cubicBezTo>
                <a:cubicBezTo>
                  <a:pt x="83" y="24"/>
                  <a:pt x="83" y="24"/>
                  <a:pt x="82" y="24"/>
                </a:cubicBezTo>
                <a:cubicBezTo>
                  <a:pt x="82" y="24"/>
                  <a:pt x="82" y="23"/>
                  <a:pt x="81" y="23"/>
                </a:cubicBezTo>
                <a:cubicBezTo>
                  <a:pt x="81" y="23"/>
                  <a:pt x="81" y="21"/>
                  <a:pt x="80" y="22"/>
                </a:cubicBezTo>
                <a:cubicBezTo>
                  <a:pt x="79" y="22"/>
                  <a:pt x="79" y="23"/>
                  <a:pt x="78" y="23"/>
                </a:cubicBezTo>
                <a:close/>
                <a:moveTo>
                  <a:pt x="97" y="12"/>
                </a:moveTo>
                <a:cubicBezTo>
                  <a:pt x="97" y="14"/>
                  <a:pt x="99" y="14"/>
                  <a:pt x="100" y="13"/>
                </a:cubicBezTo>
                <a:cubicBezTo>
                  <a:pt x="99" y="14"/>
                  <a:pt x="99" y="14"/>
                  <a:pt x="98" y="14"/>
                </a:cubicBezTo>
                <a:cubicBezTo>
                  <a:pt x="98" y="14"/>
                  <a:pt x="98" y="14"/>
                  <a:pt x="99" y="14"/>
                </a:cubicBezTo>
                <a:cubicBezTo>
                  <a:pt x="99" y="14"/>
                  <a:pt x="99" y="15"/>
                  <a:pt x="99" y="14"/>
                </a:cubicBezTo>
                <a:cubicBezTo>
                  <a:pt x="100" y="14"/>
                  <a:pt x="100" y="14"/>
                  <a:pt x="100" y="14"/>
                </a:cubicBezTo>
                <a:cubicBezTo>
                  <a:pt x="100" y="14"/>
                  <a:pt x="100" y="14"/>
                  <a:pt x="100" y="14"/>
                </a:cubicBezTo>
                <a:cubicBezTo>
                  <a:pt x="101" y="15"/>
                  <a:pt x="101" y="14"/>
                  <a:pt x="101" y="14"/>
                </a:cubicBezTo>
                <a:cubicBezTo>
                  <a:pt x="101" y="14"/>
                  <a:pt x="102" y="15"/>
                  <a:pt x="102" y="14"/>
                </a:cubicBezTo>
                <a:cubicBezTo>
                  <a:pt x="103" y="14"/>
                  <a:pt x="104" y="14"/>
                  <a:pt x="104" y="14"/>
                </a:cubicBezTo>
                <a:cubicBezTo>
                  <a:pt x="104" y="14"/>
                  <a:pt x="103" y="14"/>
                  <a:pt x="102" y="15"/>
                </a:cubicBezTo>
                <a:cubicBezTo>
                  <a:pt x="103" y="15"/>
                  <a:pt x="104" y="15"/>
                  <a:pt x="105" y="15"/>
                </a:cubicBezTo>
                <a:cubicBezTo>
                  <a:pt x="104" y="15"/>
                  <a:pt x="102" y="15"/>
                  <a:pt x="100" y="15"/>
                </a:cubicBezTo>
                <a:cubicBezTo>
                  <a:pt x="101" y="16"/>
                  <a:pt x="101" y="16"/>
                  <a:pt x="102" y="16"/>
                </a:cubicBezTo>
                <a:cubicBezTo>
                  <a:pt x="102" y="16"/>
                  <a:pt x="101" y="16"/>
                  <a:pt x="101" y="16"/>
                </a:cubicBezTo>
                <a:cubicBezTo>
                  <a:pt x="101" y="17"/>
                  <a:pt x="103" y="17"/>
                  <a:pt x="104" y="17"/>
                </a:cubicBezTo>
                <a:cubicBezTo>
                  <a:pt x="103" y="17"/>
                  <a:pt x="103" y="17"/>
                  <a:pt x="102" y="17"/>
                </a:cubicBezTo>
                <a:cubicBezTo>
                  <a:pt x="103" y="18"/>
                  <a:pt x="104" y="18"/>
                  <a:pt x="106" y="18"/>
                </a:cubicBezTo>
                <a:cubicBezTo>
                  <a:pt x="106" y="18"/>
                  <a:pt x="105" y="17"/>
                  <a:pt x="105" y="17"/>
                </a:cubicBezTo>
                <a:cubicBezTo>
                  <a:pt x="106" y="17"/>
                  <a:pt x="106" y="18"/>
                  <a:pt x="107" y="18"/>
                </a:cubicBezTo>
                <a:cubicBezTo>
                  <a:pt x="106" y="17"/>
                  <a:pt x="106" y="17"/>
                  <a:pt x="106" y="16"/>
                </a:cubicBezTo>
                <a:cubicBezTo>
                  <a:pt x="106" y="17"/>
                  <a:pt x="107" y="17"/>
                  <a:pt x="108" y="18"/>
                </a:cubicBezTo>
                <a:cubicBezTo>
                  <a:pt x="108" y="17"/>
                  <a:pt x="108" y="17"/>
                  <a:pt x="108" y="16"/>
                </a:cubicBezTo>
                <a:cubicBezTo>
                  <a:pt x="110" y="18"/>
                  <a:pt x="107" y="16"/>
                  <a:pt x="109" y="15"/>
                </a:cubicBezTo>
                <a:cubicBezTo>
                  <a:pt x="109" y="16"/>
                  <a:pt x="109" y="16"/>
                  <a:pt x="109" y="16"/>
                </a:cubicBezTo>
                <a:cubicBezTo>
                  <a:pt x="110" y="16"/>
                  <a:pt x="110" y="16"/>
                  <a:pt x="110" y="15"/>
                </a:cubicBezTo>
                <a:cubicBezTo>
                  <a:pt x="111" y="16"/>
                  <a:pt x="112" y="15"/>
                  <a:pt x="113" y="15"/>
                </a:cubicBezTo>
                <a:cubicBezTo>
                  <a:pt x="113" y="14"/>
                  <a:pt x="112" y="14"/>
                  <a:pt x="112" y="13"/>
                </a:cubicBezTo>
                <a:cubicBezTo>
                  <a:pt x="112" y="14"/>
                  <a:pt x="111" y="14"/>
                  <a:pt x="111" y="14"/>
                </a:cubicBezTo>
                <a:cubicBezTo>
                  <a:pt x="111" y="13"/>
                  <a:pt x="110" y="14"/>
                  <a:pt x="109" y="14"/>
                </a:cubicBezTo>
                <a:cubicBezTo>
                  <a:pt x="110" y="13"/>
                  <a:pt x="110" y="12"/>
                  <a:pt x="109" y="12"/>
                </a:cubicBezTo>
                <a:cubicBezTo>
                  <a:pt x="110" y="11"/>
                  <a:pt x="109" y="10"/>
                  <a:pt x="108" y="11"/>
                </a:cubicBezTo>
                <a:cubicBezTo>
                  <a:pt x="108" y="11"/>
                  <a:pt x="108" y="12"/>
                  <a:pt x="108" y="12"/>
                </a:cubicBezTo>
                <a:cubicBezTo>
                  <a:pt x="108" y="12"/>
                  <a:pt x="107" y="12"/>
                  <a:pt x="107" y="11"/>
                </a:cubicBezTo>
                <a:cubicBezTo>
                  <a:pt x="107" y="11"/>
                  <a:pt x="107" y="10"/>
                  <a:pt x="107" y="11"/>
                </a:cubicBezTo>
                <a:cubicBezTo>
                  <a:pt x="106" y="11"/>
                  <a:pt x="105" y="10"/>
                  <a:pt x="105" y="10"/>
                </a:cubicBezTo>
                <a:cubicBezTo>
                  <a:pt x="104" y="9"/>
                  <a:pt x="103" y="8"/>
                  <a:pt x="102" y="8"/>
                </a:cubicBezTo>
                <a:cubicBezTo>
                  <a:pt x="102" y="8"/>
                  <a:pt x="100" y="8"/>
                  <a:pt x="100" y="8"/>
                </a:cubicBezTo>
                <a:cubicBezTo>
                  <a:pt x="101" y="8"/>
                  <a:pt x="101" y="8"/>
                  <a:pt x="102" y="9"/>
                </a:cubicBezTo>
                <a:cubicBezTo>
                  <a:pt x="101" y="10"/>
                  <a:pt x="99" y="8"/>
                  <a:pt x="99" y="10"/>
                </a:cubicBezTo>
                <a:cubicBezTo>
                  <a:pt x="99" y="10"/>
                  <a:pt x="100" y="10"/>
                  <a:pt x="100" y="10"/>
                </a:cubicBezTo>
                <a:cubicBezTo>
                  <a:pt x="100" y="10"/>
                  <a:pt x="97" y="10"/>
                  <a:pt x="98" y="11"/>
                </a:cubicBezTo>
                <a:cubicBezTo>
                  <a:pt x="98" y="11"/>
                  <a:pt x="97" y="11"/>
                  <a:pt x="97" y="11"/>
                </a:cubicBezTo>
                <a:cubicBezTo>
                  <a:pt x="98" y="12"/>
                  <a:pt x="98" y="11"/>
                  <a:pt x="99" y="12"/>
                </a:cubicBezTo>
                <a:cubicBezTo>
                  <a:pt x="98" y="12"/>
                  <a:pt x="98" y="12"/>
                  <a:pt x="98" y="12"/>
                </a:cubicBezTo>
                <a:cubicBezTo>
                  <a:pt x="99" y="12"/>
                  <a:pt x="100" y="11"/>
                  <a:pt x="100" y="12"/>
                </a:cubicBezTo>
                <a:cubicBezTo>
                  <a:pt x="100" y="12"/>
                  <a:pt x="100" y="12"/>
                  <a:pt x="99" y="12"/>
                </a:cubicBez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99" y="12"/>
                  <a:pt x="99" y="12"/>
                </a:cubicBezTo>
                <a:cubicBezTo>
                  <a:pt x="98" y="12"/>
                  <a:pt x="98" y="12"/>
                  <a:pt x="97" y="12"/>
                </a:cubicBezTo>
                <a:close/>
                <a:moveTo>
                  <a:pt x="86" y="24"/>
                </a:moveTo>
                <a:cubicBezTo>
                  <a:pt x="87" y="24"/>
                  <a:pt x="89" y="24"/>
                  <a:pt x="89" y="23"/>
                </a:cubicBezTo>
                <a:cubicBezTo>
                  <a:pt x="88" y="23"/>
                  <a:pt x="87" y="23"/>
                  <a:pt x="86" y="24"/>
                </a:cubicBezTo>
                <a:close/>
                <a:moveTo>
                  <a:pt x="68" y="24"/>
                </a:moveTo>
                <a:cubicBezTo>
                  <a:pt x="68" y="24"/>
                  <a:pt x="66" y="25"/>
                  <a:pt x="66" y="25"/>
                </a:cubicBezTo>
                <a:cubicBezTo>
                  <a:pt x="66" y="26"/>
                  <a:pt x="67" y="25"/>
                  <a:pt x="67" y="25"/>
                </a:cubicBezTo>
                <a:cubicBezTo>
                  <a:pt x="68" y="25"/>
                  <a:pt x="69" y="24"/>
                  <a:pt x="68" y="24"/>
                </a:cubicBezTo>
                <a:close/>
                <a:moveTo>
                  <a:pt x="220" y="68"/>
                </a:moveTo>
                <a:cubicBezTo>
                  <a:pt x="220" y="68"/>
                  <a:pt x="220" y="68"/>
                  <a:pt x="220" y="68"/>
                </a:cubicBezTo>
                <a:cubicBezTo>
                  <a:pt x="220" y="68"/>
                  <a:pt x="220" y="68"/>
                  <a:pt x="220" y="68"/>
                </a:cubicBezTo>
                <a:cubicBezTo>
                  <a:pt x="220" y="68"/>
                  <a:pt x="220" y="68"/>
                  <a:pt x="220" y="68"/>
                </a:cubicBezTo>
                <a:close/>
                <a:moveTo>
                  <a:pt x="83" y="31"/>
                </a:moveTo>
                <a:cubicBezTo>
                  <a:pt x="84" y="31"/>
                  <a:pt x="84" y="31"/>
                  <a:pt x="84" y="32"/>
                </a:cubicBezTo>
                <a:cubicBezTo>
                  <a:pt x="85" y="32"/>
                  <a:pt x="85" y="33"/>
                  <a:pt x="85" y="32"/>
                </a:cubicBezTo>
                <a:cubicBezTo>
                  <a:pt x="86" y="32"/>
                  <a:pt x="86" y="31"/>
                  <a:pt x="86" y="31"/>
                </a:cubicBezTo>
                <a:cubicBezTo>
                  <a:pt x="86" y="30"/>
                  <a:pt x="86" y="30"/>
                  <a:pt x="85" y="30"/>
                </a:cubicBezTo>
                <a:cubicBezTo>
                  <a:pt x="84" y="30"/>
                  <a:pt x="83" y="30"/>
                  <a:pt x="83" y="31"/>
                </a:cubicBezTo>
                <a:close/>
                <a:moveTo>
                  <a:pt x="87" y="26"/>
                </a:moveTo>
                <a:cubicBezTo>
                  <a:pt x="87" y="26"/>
                  <a:pt x="87" y="26"/>
                  <a:pt x="86" y="26"/>
                </a:cubicBezTo>
                <a:cubicBezTo>
                  <a:pt x="85" y="27"/>
                  <a:pt x="87" y="27"/>
                  <a:pt x="87" y="26"/>
                </a:cubicBezTo>
                <a:close/>
                <a:moveTo>
                  <a:pt x="86" y="22"/>
                </a:moveTo>
                <a:cubicBezTo>
                  <a:pt x="86" y="23"/>
                  <a:pt x="86" y="23"/>
                  <a:pt x="86" y="23"/>
                </a:cubicBezTo>
                <a:cubicBezTo>
                  <a:pt x="87" y="23"/>
                  <a:pt x="88" y="23"/>
                  <a:pt x="88" y="23"/>
                </a:cubicBezTo>
                <a:cubicBezTo>
                  <a:pt x="88" y="23"/>
                  <a:pt x="88" y="23"/>
                  <a:pt x="87" y="22"/>
                </a:cubicBezTo>
                <a:cubicBezTo>
                  <a:pt x="87" y="22"/>
                  <a:pt x="86" y="22"/>
                  <a:pt x="86" y="22"/>
                </a:cubicBezTo>
                <a:close/>
                <a:moveTo>
                  <a:pt x="101" y="20"/>
                </a:moveTo>
                <a:cubicBezTo>
                  <a:pt x="101" y="20"/>
                  <a:pt x="101" y="19"/>
                  <a:pt x="102" y="19"/>
                </a:cubicBezTo>
                <a:cubicBezTo>
                  <a:pt x="100" y="19"/>
                  <a:pt x="99" y="19"/>
                  <a:pt x="97" y="19"/>
                </a:cubicBezTo>
                <a:cubicBezTo>
                  <a:pt x="98" y="20"/>
                  <a:pt x="100" y="20"/>
                  <a:pt x="101" y="20"/>
                </a:cubicBezTo>
                <a:close/>
                <a:moveTo>
                  <a:pt x="119" y="32"/>
                </a:moveTo>
                <a:cubicBezTo>
                  <a:pt x="120" y="33"/>
                  <a:pt x="120" y="33"/>
                  <a:pt x="120" y="33"/>
                </a:cubicBezTo>
                <a:cubicBezTo>
                  <a:pt x="121" y="33"/>
                  <a:pt x="122" y="33"/>
                  <a:pt x="123" y="32"/>
                </a:cubicBezTo>
                <a:cubicBezTo>
                  <a:pt x="123" y="32"/>
                  <a:pt x="124" y="32"/>
                  <a:pt x="125" y="32"/>
                </a:cubicBezTo>
                <a:cubicBezTo>
                  <a:pt x="124" y="31"/>
                  <a:pt x="123" y="31"/>
                  <a:pt x="122" y="30"/>
                </a:cubicBezTo>
                <a:cubicBezTo>
                  <a:pt x="122" y="30"/>
                  <a:pt x="121" y="31"/>
                  <a:pt x="121" y="30"/>
                </a:cubicBezTo>
                <a:cubicBezTo>
                  <a:pt x="120" y="30"/>
                  <a:pt x="120" y="30"/>
                  <a:pt x="119" y="30"/>
                </a:cubicBezTo>
                <a:cubicBezTo>
                  <a:pt x="118" y="30"/>
                  <a:pt x="118" y="31"/>
                  <a:pt x="119" y="31"/>
                </a:cubicBezTo>
                <a:cubicBezTo>
                  <a:pt x="120" y="32"/>
                  <a:pt x="119" y="32"/>
                  <a:pt x="119" y="32"/>
                </a:cubicBezTo>
                <a:close/>
                <a:moveTo>
                  <a:pt x="104" y="20"/>
                </a:moveTo>
                <a:cubicBezTo>
                  <a:pt x="104" y="20"/>
                  <a:pt x="105" y="20"/>
                  <a:pt x="105" y="21"/>
                </a:cubicBezTo>
                <a:cubicBezTo>
                  <a:pt x="106" y="21"/>
                  <a:pt x="106" y="21"/>
                  <a:pt x="107" y="20"/>
                </a:cubicBezTo>
                <a:cubicBezTo>
                  <a:pt x="107" y="19"/>
                  <a:pt x="105" y="19"/>
                  <a:pt x="104" y="20"/>
                </a:cubicBezTo>
                <a:close/>
                <a:moveTo>
                  <a:pt x="105" y="22"/>
                </a:moveTo>
                <a:cubicBezTo>
                  <a:pt x="105" y="22"/>
                  <a:pt x="106" y="23"/>
                  <a:pt x="106" y="23"/>
                </a:cubicBezTo>
                <a:cubicBezTo>
                  <a:pt x="106" y="23"/>
                  <a:pt x="106" y="22"/>
                  <a:pt x="106" y="22"/>
                </a:cubicBezTo>
                <a:cubicBezTo>
                  <a:pt x="107" y="22"/>
                  <a:pt x="106" y="22"/>
                  <a:pt x="105" y="22"/>
                </a:cubicBezTo>
                <a:close/>
                <a:moveTo>
                  <a:pt x="430" y="28"/>
                </a:moveTo>
                <a:cubicBezTo>
                  <a:pt x="432" y="28"/>
                  <a:pt x="433" y="28"/>
                  <a:pt x="434" y="27"/>
                </a:cubicBezTo>
                <a:cubicBezTo>
                  <a:pt x="434" y="27"/>
                  <a:pt x="434" y="26"/>
                  <a:pt x="434" y="26"/>
                </a:cubicBezTo>
                <a:cubicBezTo>
                  <a:pt x="434" y="26"/>
                  <a:pt x="433" y="26"/>
                  <a:pt x="433" y="26"/>
                </a:cubicBezTo>
                <a:cubicBezTo>
                  <a:pt x="432" y="26"/>
                  <a:pt x="432" y="26"/>
                  <a:pt x="431" y="26"/>
                </a:cubicBezTo>
                <a:cubicBezTo>
                  <a:pt x="431" y="26"/>
                  <a:pt x="431" y="26"/>
                  <a:pt x="431" y="26"/>
                </a:cubicBezTo>
                <a:cubicBezTo>
                  <a:pt x="431" y="26"/>
                  <a:pt x="430" y="25"/>
                  <a:pt x="429" y="26"/>
                </a:cubicBezTo>
                <a:cubicBezTo>
                  <a:pt x="429" y="25"/>
                  <a:pt x="428" y="25"/>
                  <a:pt x="428" y="26"/>
                </a:cubicBezTo>
                <a:cubicBezTo>
                  <a:pt x="428" y="27"/>
                  <a:pt x="430" y="27"/>
                  <a:pt x="430" y="28"/>
                </a:cubicBezTo>
                <a:close/>
                <a:moveTo>
                  <a:pt x="300" y="37"/>
                </a:moveTo>
                <a:cubicBezTo>
                  <a:pt x="301" y="37"/>
                  <a:pt x="302" y="38"/>
                  <a:pt x="303" y="38"/>
                </a:cubicBezTo>
                <a:cubicBezTo>
                  <a:pt x="304" y="38"/>
                  <a:pt x="306" y="39"/>
                  <a:pt x="307" y="38"/>
                </a:cubicBezTo>
                <a:cubicBezTo>
                  <a:pt x="306" y="37"/>
                  <a:pt x="304" y="36"/>
                  <a:pt x="304" y="34"/>
                </a:cubicBezTo>
                <a:cubicBezTo>
                  <a:pt x="304" y="33"/>
                  <a:pt x="306" y="32"/>
                  <a:pt x="307" y="31"/>
                </a:cubicBezTo>
                <a:cubicBezTo>
                  <a:pt x="307" y="30"/>
                  <a:pt x="308" y="29"/>
                  <a:pt x="308" y="29"/>
                </a:cubicBezTo>
                <a:cubicBezTo>
                  <a:pt x="309" y="28"/>
                  <a:pt x="310" y="28"/>
                  <a:pt x="311" y="28"/>
                </a:cubicBezTo>
                <a:cubicBezTo>
                  <a:pt x="312" y="27"/>
                  <a:pt x="313" y="26"/>
                  <a:pt x="314" y="26"/>
                </a:cubicBezTo>
                <a:cubicBezTo>
                  <a:pt x="315" y="25"/>
                  <a:pt x="317" y="25"/>
                  <a:pt x="319" y="24"/>
                </a:cubicBezTo>
                <a:cubicBezTo>
                  <a:pt x="320" y="24"/>
                  <a:pt x="323" y="24"/>
                  <a:pt x="323" y="22"/>
                </a:cubicBezTo>
                <a:cubicBezTo>
                  <a:pt x="323" y="21"/>
                  <a:pt x="320" y="21"/>
                  <a:pt x="319" y="22"/>
                </a:cubicBezTo>
                <a:cubicBezTo>
                  <a:pt x="318" y="23"/>
                  <a:pt x="316" y="23"/>
                  <a:pt x="315" y="23"/>
                </a:cubicBezTo>
                <a:cubicBezTo>
                  <a:pt x="313" y="23"/>
                  <a:pt x="312" y="23"/>
                  <a:pt x="311" y="24"/>
                </a:cubicBezTo>
                <a:cubicBezTo>
                  <a:pt x="310" y="24"/>
                  <a:pt x="308" y="25"/>
                  <a:pt x="307" y="25"/>
                </a:cubicBezTo>
                <a:cubicBezTo>
                  <a:pt x="306" y="26"/>
                  <a:pt x="305" y="27"/>
                  <a:pt x="304" y="28"/>
                </a:cubicBezTo>
                <a:cubicBezTo>
                  <a:pt x="304" y="28"/>
                  <a:pt x="303" y="29"/>
                  <a:pt x="302" y="30"/>
                </a:cubicBezTo>
                <a:cubicBezTo>
                  <a:pt x="302" y="30"/>
                  <a:pt x="302" y="31"/>
                  <a:pt x="302" y="31"/>
                </a:cubicBezTo>
                <a:cubicBezTo>
                  <a:pt x="302" y="31"/>
                  <a:pt x="301" y="32"/>
                  <a:pt x="301" y="32"/>
                </a:cubicBezTo>
                <a:cubicBezTo>
                  <a:pt x="300" y="33"/>
                  <a:pt x="301" y="33"/>
                  <a:pt x="300" y="34"/>
                </a:cubicBezTo>
                <a:cubicBezTo>
                  <a:pt x="300" y="34"/>
                  <a:pt x="299" y="34"/>
                  <a:pt x="299" y="35"/>
                </a:cubicBezTo>
                <a:cubicBezTo>
                  <a:pt x="299" y="36"/>
                  <a:pt x="299" y="36"/>
                  <a:pt x="300" y="37"/>
                </a:cubicBezTo>
                <a:close/>
                <a:moveTo>
                  <a:pt x="303" y="11"/>
                </a:moveTo>
                <a:cubicBezTo>
                  <a:pt x="301" y="11"/>
                  <a:pt x="301" y="11"/>
                  <a:pt x="300" y="12"/>
                </a:cubicBezTo>
                <a:cubicBezTo>
                  <a:pt x="301" y="12"/>
                  <a:pt x="301" y="12"/>
                  <a:pt x="302" y="12"/>
                </a:cubicBezTo>
                <a:cubicBezTo>
                  <a:pt x="302" y="12"/>
                  <a:pt x="302" y="11"/>
                  <a:pt x="303" y="11"/>
                </a:cubicBezTo>
                <a:close/>
                <a:moveTo>
                  <a:pt x="309" y="8"/>
                </a:moveTo>
                <a:cubicBezTo>
                  <a:pt x="308" y="8"/>
                  <a:pt x="308" y="7"/>
                  <a:pt x="307" y="7"/>
                </a:cubicBezTo>
                <a:cubicBezTo>
                  <a:pt x="308" y="7"/>
                  <a:pt x="309" y="7"/>
                  <a:pt x="310" y="7"/>
                </a:cubicBezTo>
                <a:cubicBezTo>
                  <a:pt x="308" y="6"/>
                  <a:pt x="308" y="6"/>
                  <a:pt x="307" y="7"/>
                </a:cubicBezTo>
                <a:cubicBezTo>
                  <a:pt x="306" y="7"/>
                  <a:pt x="305" y="8"/>
                  <a:pt x="304" y="8"/>
                </a:cubicBezTo>
                <a:cubicBezTo>
                  <a:pt x="305" y="8"/>
                  <a:pt x="306" y="9"/>
                  <a:pt x="307" y="9"/>
                </a:cubicBezTo>
                <a:cubicBezTo>
                  <a:pt x="307" y="8"/>
                  <a:pt x="308" y="8"/>
                  <a:pt x="309" y="8"/>
                </a:cubicBezTo>
                <a:close/>
                <a:moveTo>
                  <a:pt x="308" y="39"/>
                </a:moveTo>
                <a:cubicBezTo>
                  <a:pt x="309" y="40"/>
                  <a:pt x="310" y="41"/>
                  <a:pt x="311" y="40"/>
                </a:cubicBezTo>
                <a:cubicBezTo>
                  <a:pt x="312" y="40"/>
                  <a:pt x="310" y="39"/>
                  <a:pt x="309" y="39"/>
                </a:cubicBezTo>
                <a:cubicBezTo>
                  <a:pt x="309" y="39"/>
                  <a:pt x="309" y="39"/>
                  <a:pt x="308" y="39"/>
                </a:cubicBezTo>
                <a:close/>
                <a:moveTo>
                  <a:pt x="310" y="12"/>
                </a:moveTo>
                <a:cubicBezTo>
                  <a:pt x="310" y="12"/>
                  <a:pt x="309" y="12"/>
                  <a:pt x="309" y="12"/>
                </a:cubicBezTo>
                <a:cubicBezTo>
                  <a:pt x="309" y="12"/>
                  <a:pt x="309" y="13"/>
                  <a:pt x="310" y="13"/>
                </a:cubicBezTo>
                <a:cubicBezTo>
                  <a:pt x="310" y="13"/>
                  <a:pt x="310" y="12"/>
                  <a:pt x="310" y="12"/>
                </a:cubicBezTo>
                <a:close/>
                <a:moveTo>
                  <a:pt x="308" y="10"/>
                </a:moveTo>
                <a:cubicBezTo>
                  <a:pt x="307" y="9"/>
                  <a:pt x="306" y="9"/>
                  <a:pt x="305" y="9"/>
                </a:cubicBezTo>
                <a:cubicBezTo>
                  <a:pt x="304" y="9"/>
                  <a:pt x="303" y="9"/>
                  <a:pt x="302" y="10"/>
                </a:cubicBezTo>
                <a:cubicBezTo>
                  <a:pt x="303" y="10"/>
                  <a:pt x="304" y="10"/>
                  <a:pt x="305" y="10"/>
                </a:cubicBezTo>
                <a:cubicBezTo>
                  <a:pt x="306" y="10"/>
                  <a:pt x="307" y="10"/>
                  <a:pt x="308" y="10"/>
                </a:cubicBezTo>
                <a:close/>
                <a:moveTo>
                  <a:pt x="294" y="10"/>
                </a:moveTo>
                <a:cubicBezTo>
                  <a:pt x="294" y="11"/>
                  <a:pt x="293" y="11"/>
                  <a:pt x="292" y="11"/>
                </a:cubicBezTo>
                <a:cubicBezTo>
                  <a:pt x="294" y="12"/>
                  <a:pt x="294" y="12"/>
                  <a:pt x="296" y="12"/>
                </a:cubicBezTo>
                <a:cubicBezTo>
                  <a:pt x="296" y="12"/>
                  <a:pt x="295" y="11"/>
                  <a:pt x="295" y="11"/>
                </a:cubicBezTo>
                <a:cubicBezTo>
                  <a:pt x="297" y="11"/>
                  <a:pt x="298" y="10"/>
                  <a:pt x="299" y="10"/>
                </a:cubicBezTo>
                <a:cubicBezTo>
                  <a:pt x="298" y="10"/>
                  <a:pt x="298" y="9"/>
                  <a:pt x="297" y="9"/>
                </a:cubicBezTo>
                <a:cubicBezTo>
                  <a:pt x="296" y="10"/>
                  <a:pt x="296" y="10"/>
                  <a:pt x="295" y="10"/>
                </a:cubicBezTo>
                <a:cubicBezTo>
                  <a:pt x="293" y="9"/>
                  <a:pt x="292" y="10"/>
                  <a:pt x="290" y="10"/>
                </a:cubicBezTo>
                <a:cubicBezTo>
                  <a:pt x="291" y="11"/>
                  <a:pt x="291" y="11"/>
                  <a:pt x="292" y="11"/>
                </a:cubicBezTo>
                <a:cubicBezTo>
                  <a:pt x="293" y="11"/>
                  <a:pt x="294" y="10"/>
                  <a:pt x="294" y="10"/>
                </a:cubicBezTo>
                <a:close/>
                <a:moveTo>
                  <a:pt x="295" y="43"/>
                </a:moveTo>
                <a:cubicBezTo>
                  <a:pt x="296" y="43"/>
                  <a:pt x="297" y="42"/>
                  <a:pt x="297" y="42"/>
                </a:cubicBezTo>
                <a:cubicBezTo>
                  <a:pt x="297" y="41"/>
                  <a:pt x="296" y="41"/>
                  <a:pt x="295" y="41"/>
                </a:cubicBezTo>
                <a:cubicBezTo>
                  <a:pt x="294" y="41"/>
                  <a:pt x="294" y="42"/>
                  <a:pt x="295" y="43"/>
                </a:cubicBezTo>
                <a:close/>
                <a:moveTo>
                  <a:pt x="258" y="39"/>
                </a:moveTo>
                <a:cubicBezTo>
                  <a:pt x="259" y="39"/>
                  <a:pt x="260" y="39"/>
                  <a:pt x="261" y="38"/>
                </a:cubicBezTo>
                <a:cubicBezTo>
                  <a:pt x="261" y="38"/>
                  <a:pt x="261" y="38"/>
                  <a:pt x="260" y="39"/>
                </a:cubicBezTo>
                <a:cubicBezTo>
                  <a:pt x="260" y="39"/>
                  <a:pt x="259" y="39"/>
                  <a:pt x="259" y="39"/>
                </a:cubicBezTo>
                <a:cubicBezTo>
                  <a:pt x="259" y="39"/>
                  <a:pt x="259" y="39"/>
                  <a:pt x="258" y="39"/>
                </a:cubicBezTo>
                <a:close/>
                <a:moveTo>
                  <a:pt x="76" y="17"/>
                </a:moveTo>
                <a:cubicBezTo>
                  <a:pt x="77" y="18"/>
                  <a:pt x="77" y="17"/>
                  <a:pt x="77" y="17"/>
                </a:cubicBezTo>
                <a:cubicBezTo>
                  <a:pt x="78" y="17"/>
                  <a:pt x="80" y="18"/>
                  <a:pt x="80" y="17"/>
                </a:cubicBezTo>
                <a:cubicBezTo>
                  <a:pt x="80" y="16"/>
                  <a:pt x="78" y="16"/>
                  <a:pt x="77" y="16"/>
                </a:cubicBezTo>
                <a:cubicBezTo>
                  <a:pt x="76" y="17"/>
                  <a:pt x="75" y="17"/>
                  <a:pt x="74" y="17"/>
                </a:cubicBezTo>
                <a:cubicBezTo>
                  <a:pt x="74" y="17"/>
                  <a:pt x="74" y="17"/>
                  <a:pt x="75" y="18"/>
                </a:cubicBezTo>
                <a:cubicBezTo>
                  <a:pt x="75" y="17"/>
                  <a:pt x="76" y="17"/>
                  <a:pt x="76" y="17"/>
                </a:cubicBezTo>
                <a:close/>
                <a:moveTo>
                  <a:pt x="308" y="11"/>
                </a:moveTo>
                <a:cubicBezTo>
                  <a:pt x="308" y="11"/>
                  <a:pt x="305" y="11"/>
                  <a:pt x="305" y="12"/>
                </a:cubicBezTo>
                <a:cubicBezTo>
                  <a:pt x="305" y="13"/>
                  <a:pt x="308" y="12"/>
                  <a:pt x="309" y="12"/>
                </a:cubicBezTo>
                <a:cubicBezTo>
                  <a:pt x="308" y="12"/>
                  <a:pt x="308" y="12"/>
                  <a:pt x="308" y="11"/>
                </a:cubicBezTo>
                <a:cubicBezTo>
                  <a:pt x="309" y="11"/>
                  <a:pt x="309" y="11"/>
                  <a:pt x="309" y="11"/>
                </a:cubicBezTo>
                <a:cubicBezTo>
                  <a:pt x="309" y="11"/>
                  <a:pt x="309" y="11"/>
                  <a:pt x="308" y="11"/>
                </a:cubicBezTo>
                <a:close/>
                <a:moveTo>
                  <a:pt x="416" y="27"/>
                </a:moveTo>
                <a:cubicBezTo>
                  <a:pt x="417" y="27"/>
                  <a:pt x="417" y="28"/>
                  <a:pt x="418" y="28"/>
                </a:cubicBezTo>
                <a:cubicBezTo>
                  <a:pt x="419" y="28"/>
                  <a:pt x="419" y="28"/>
                  <a:pt x="419" y="27"/>
                </a:cubicBezTo>
                <a:cubicBezTo>
                  <a:pt x="420" y="28"/>
                  <a:pt x="421" y="27"/>
                  <a:pt x="422" y="27"/>
                </a:cubicBezTo>
                <a:cubicBezTo>
                  <a:pt x="422" y="27"/>
                  <a:pt x="423" y="27"/>
                  <a:pt x="423" y="27"/>
                </a:cubicBezTo>
                <a:cubicBezTo>
                  <a:pt x="424" y="27"/>
                  <a:pt x="424" y="27"/>
                  <a:pt x="425" y="27"/>
                </a:cubicBezTo>
                <a:cubicBezTo>
                  <a:pt x="424" y="27"/>
                  <a:pt x="424" y="27"/>
                  <a:pt x="424" y="26"/>
                </a:cubicBezTo>
                <a:cubicBezTo>
                  <a:pt x="425" y="27"/>
                  <a:pt x="425" y="27"/>
                  <a:pt x="426" y="26"/>
                </a:cubicBezTo>
                <a:cubicBezTo>
                  <a:pt x="426" y="26"/>
                  <a:pt x="426" y="26"/>
                  <a:pt x="427" y="25"/>
                </a:cubicBezTo>
                <a:cubicBezTo>
                  <a:pt x="425" y="25"/>
                  <a:pt x="424" y="25"/>
                  <a:pt x="423" y="24"/>
                </a:cubicBezTo>
                <a:cubicBezTo>
                  <a:pt x="422" y="24"/>
                  <a:pt x="422" y="24"/>
                  <a:pt x="421" y="24"/>
                </a:cubicBezTo>
                <a:cubicBezTo>
                  <a:pt x="421" y="24"/>
                  <a:pt x="421" y="24"/>
                  <a:pt x="421" y="25"/>
                </a:cubicBezTo>
                <a:cubicBezTo>
                  <a:pt x="420" y="25"/>
                  <a:pt x="418" y="23"/>
                  <a:pt x="417" y="24"/>
                </a:cubicBezTo>
                <a:cubicBezTo>
                  <a:pt x="416" y="24"/>
                  <a:pt x="416" y="25"/>
                  <a:pt x="415" y="26"/>
                </a:cubicBezTo>
                <a:cubicBezTo>
                  <a:pt x="415" y="26"/>
                  <a:pt x="416" y="27"/>
                  <a:pt x="416" y="27"/>
                </a:cubicBezTo>
                <a:close/>
                <a:moveTo>
                  <a:pt x="220" y="71"/>
                </a:moveTo>
                <a:cubicBezTo>
                  <a:pt x="220" y="71"/>
                  <a:pt x="221" y="70"/>
                  <a:pt x="220" y="70"/>
                </a:cubicBezTo>
                <a:cubicBezTo>
                  <a:pt x="220" y="70"/>
                  <a:pt x="220" y="70"/>
                  <a:pt x="220" y="70"/>
                </a:cubicBezTo>
                <a:cubicBezTo>
                  <a:pt x="220" y="70"/>
                  <a:pt x="220" y="70"/>
                  <a:pt x="220" y="71"/>
                </a:cubicBezTo>
                <a:close/>
                <a:moveTo>
                  <a:pt x="422" y="31"/>
                </a:moveTo>
                <a:cubicBezTo>
                  <a:pt x="423" y="32"/>
                  <a:pt x="423" y="32"/>
                  <a:pt x="424" y="32"/>
                </a:cubicBezTo>
                <a:cubicBezTo>
                  <a:pt x="424" y="31"/>
                  <a:pt x="424" y="31"/>
                  <a:pt x="423" y="30"/>
                </a:cubicBezTo>
                <a:cubicBezTo>
                  <a:pt x="423" y="30"/>
                  <a:pt x="422" y="29"/>
                  <a:pt x="422" y="29"/>
                </a:cubicBezTo>
                <a:cubicBezTo>
                  <a:pt x="422" y="29"/>
                  <a:pt x="421" y="28"/>
                  <a:pt x="420" y="29"/>
                </a:cubicBezTo>
                <a:cubicBezTo>
                  <a:pt x="419" y="29"/>
                  <a:pt x="420" y="30"/>
                  <a:pt x="421" y="30"/>
                </a:cubicBezTo>
                <a:cubicBezTo>
                  <a:pt x="420" y="30"/>
                  <a:pt x="420" y="31"/>
                  <a:pt x="419" y="31"/>
                </a:cubicBezTo>
                <a:cubicBezTo>
                  <a:pt x="420" y="31"/>
                  <a:pt x="421" y="31"/>
                  <a:pt x="422" y="31"/>
                </a:cubicBezTo>
                <a:close/>
                <a:moveTo>
                  <a:pt x="317" y="10"/>
                </a:moveTo>
                <a:cubicBezTo>
                  <a:pt x="318" y="9"/>
                  <a:pt x="318" y="9"/>
                  <a:pt x="318" y="8"/>
                </a:cubicBezTo>
                <a:cubicBezTo>
                  <a:pt x="318" y="8"/>
                  <a:pt x="317" y="8"/>
                  <a:pt x="317" y="8"/>
                </a:cubicBezTo>
                <a:cubicBezTo>
                  <a:pt x="316" y="9"/>
                  <a:pt x="316" y="9"/>
                  <a:pt x="316" y="9"/>
                </a:cubicBezTo>
                <a:cubicBezTo>
                  <a:pt x="315" y="10"/>
                  <a:pt x="315" y="9"/>
                  <a:pt x="314" y="10"/>
                </a:cubicBezTo>
                <a:cubicBezTo>
                  <a:pt x="314" y="10"/>
                  <a:pt x="314" y="10"/>
                  <a:pt x="315" y="10"/>
                </a:cubicBezTo>
                <a:cubicBezTo>
                  <a:pt x="316" y="10"/>
                  <a:pt x="316" y="10"/>
                  <a:pt x="317" y="10"/>
                </a:cubicBezTo>
                <a:close/>
                <a:moveTo>
                  <a:pt x="310" y="11"/>
                </a:moveTo>
                <a:cubicBezTo>
                  <a:pt x="310" y="11"/>
                  <a:pt x="311" y="11"/>
                  <a:pt x="311" y="11"/>
                </a:cubicBezTo>
                <a:cubicBezTo>
                  <a:pt x="312" y="12"/>
                  <a:pt x="313" y="11"/>
                  <a:pt x="313" y="10"/>
                </a:cubicBezTo>
                <a:cubicBezTo>
                  <a:pt x="314" y="10"/>
                  <a:pt x="313" y="9"/>
                  <a:pt x="312" y="9"/>
                </a:cubicBezTo>
                <a:cubicBezTo>
                  <a:pt x="311" y="9"/>
                  <a:pt x="310" y="10"/>
                  <a:pt x="309" y="10"/>
                </a:cubicBezTo>
                <a:cubicBezTo>
                  <a:pt x="309" y="10"/>
                  <a:pt x="309" y="11"/>
                  <a:pt x="310" y="11"/>
                </a:cubicBezTo>
                <a:close/>
                <a:moveTo>
                  <a:pt x="364" y="18"/>
                </a:moveTo>
                <a:cubicBezTo>
                  <a:pt x="365" y="19"/>
                  <a:pt x="367" y="18"/>
                  <a:pt x="368" y="18"/>
                </a:cubicBezTo>
                <a:cubicBezTo>
                  <a:pt x="368" y="17"/>
                  <a:pt x="368" y="18"/>
                  <a:pt x="369" y="18"/>
                </a:cubicBezTo>
                <a:cubicBezTo>
                  <a:pt x="370" y="18"/>
                  <a:pt x="370" y="18"/>
                  <a:pt x="371" y="18"/>
                </a:cubicBezTo>
                <a:cubicBezTo>
                  <a:pt x="372" y="17"/>
                  <a:pt x="372" y="17"/>
                  <a:pt x="373" y="17"/>
                </a:cubicBezTo>
                <a:cubicBezTo>
                  <a:pt x="373" y="17"/>
                  <a:pt x="372" y="16"/>
                  <a:pt x="372" y="16"/>
                </a:cubicBezTo>
                <a:cubicBezTo>
                  <a:pt x="371" y="16"/>
                  <a:pt x="371" y="15"/>
                  <a:pt x="370" y="15"/>
                </a:cubicBezTo>
                <a:cubicBezTo>
                  <a:pt x="370" y="15"/>
                  <a:pt x="369" y="15"/>
                  <a:pt x="369" y="15"/>
                </a:cubicBezTo>
                <a:cubicBezTo>
                  <a:pt x="369" y="15"/>
                  <a:pt x="369" y="15"/>
                  <a:pt x="370" y="14"/>
                </a:cubicBezTo>
                <a:cubicBezTo>
                  <a:pt x="368" y="14"/>
                  <a:pt x="368" y="14"/>
                  <a:pt x="367" y="15"/>
                </a:cubicBezTo>
                <a:cubicBezTo>
                  <a:pt x="366" y="16"/>
                  <a:pt x="365" y="17"/>
                  <a:pt x="365" y="17"/>
                </a:cubicBezTo>
                <a:cubicBezTo>
                  <a:pt x="365" y="18"/>
                  <a:pt x="364" y="18"/>
                  <a:pt x="364" y="18"/>
                </a:cubicBezTo>
                <a:close/>
                <a:moveTo>
                  <a:pt x="354" y="13"/>
                </a:moveTo>
                <a:cubicBezTo>
                  <a:pt x="355" y="13"/>
                  <a:pt x="356" y="13"/>
                  <a:pt x="357" y="14"/>
                </a:cubicBezTo>
                <a:cubicBezTo>
                  <a:pt x="357" y="14"/>
                  <a:pt x="358" y="15"/>
                  <a:pt x="359" y="15"/>
                </a:cubicBezTo>
                <a:cubicBezTo>
                  <a:pt x="360" y="15"/>
                  <a:pt x="361" y="15"/>
                  <a:pt x="362" y="16"/>
                </a:cubicBezTo>
                <a:cubicBezTo>
                  <a:pt x="363" y="16"/>
                  <a:pt x="364" y="16"/>
                  <a:pt x="365" y="15"/>
                </a:cubicBezTo>
                <a:cubicBezTo>
                  <a:pt x="365" y="15"/>
                  <a:pt x="364" y="14"/>
                  <a:pt x="364" y="14"/>
                </a:cubicBezTo>
                <a:cubicBezTo>
                  <a:pt x="365" y="14"/>
                  <a:pt x="365" y="13"/>
                  <a:pt x="365" y="13"/>
                </a:cubicBezTo>
                <a:cubicBezTo>
                  <a:pt x="364" y="12"/>
                  <a:pt x="363" y="13"/>
                  <a:pt x="362" y="13"/>
                </a:cubicBezTo>
                <a:cubicBezTo>
                  <a:pt x="362" y="13"/>
                  <a:pt x="363" y="12"/>
                  <a:pt x="363" y="12"/>
                </a:cubicBezTo>
                <a:cubicBezTo>
                  <a:pt x="362" y="12"/>
                  <a:pt x="361" y="12"/>
                  <a:pt x="361" y="11"/>
                </a:cubicBezTo>
                <a:cubicBezTo>
                  <a:pt x="361" y="10"/>
                  <a:pt x="361" y="10"/>
                  <a:pt x="362" y="10"/>
                </a:cubicBezTo>
                <a:cubicBezTo>
                  <a:pt x="361" y="10"/>
                  <a:pt x="360" y="8"/>
                  <a:pt x="359" y="8"/>
                </a:cubicBezTo>
                <a:cubicBezTo>
                  <a:pt x="358" y="8"/>
                  <a:pt x="359" y="9"/>
                  <a:pt x="358" y="9"/>
                </a:cubicBezTo>
                <a:cubicBezTo>
                  <a:pt x="357" y="9"/>
                  <a:pt x="357" y="9"/>
                  <a:pt x="356" y="9"/>
                </a:cubicBezTo>
                <a:cubicBezTo>
                  <a:pt x="355" y="10"/>
                  <a:pt x="355" y="10"/>
                  <a:pt x="355" y="11"/>
                </a:cubicBezTo>
                <a:cubicBezTo>
                  <a:pt x="355" y="11"/>
                  <a:pt x="354" y="11"/>
                  <a:pt x="353" y="11"/>
                </a:cubicBezTo>
                <a:cubicBezTo>
                  <a:pt x="353" y="11"/>
                  <a:pt x="353" y="12"/>
                  <a:pt x="353" y="13"/>
                </a:cubicBezTo>
                <a:cubicBezTo>
                  <a:pt x="353" y="13"/>
                  <a:pt x="354" y="13"/>
                  <a:pt x="354" y="13"/>
                </a:cubicBezTo>
                <a:close/>
                <a:moveTo>
                  <a:pt x="474" y="38"/>
                </a:moveTo>
                <a:cubicBezTo>
                  <a:pt x="474" y="38"/>
                  <a:pt x="475" y="38"/>
                  <a:pt x="475" y="38"/>
                </a:cubicBezTo>
                <a:cubicBezTo>
                  <a:pt x="476" y="37"/>
                  <a:pt x="477" y="37"/>
                  <a:pt x="478" y="37"/>
                </a:cubicBezTo>
                <a:cubicBezTo>
                  <a:pt x="477" y="36"/>
                  <a:pt x="477" y="36"/>
                  <a:pt x="476" y="36"/>
                </a:cubicBezTo>
                <a:cubicBezTo>
                  <a:pt x="476" y="36"/>
                  <a:pt x="475" y="36"/>
                  <a:pt x="474" y="36"/>
                </a:cubicBezTo>
                <a:cubicBezTo>
                  <a:pt x="473" y="36"/>
                  <a:pt x="473" y="36"/>
                  <a:pt x="472" y="36"/>
                </a:cubicBezTo>
                <a:cubicBezTo>
                  <a:pt x="472" y="36"/>
                  <a:pt x="472" y="38"/>
                  <a:pt x="472" y="38"/>
                </a:cubicBezTo>
                <a:cubicBezTo>
                  <a:pt x="473" y="38"/>
                  <a:pt x="473" y="38"/>
                  <a:pt x="474" y="38"/>
                </a:cubicBezTo>
                <a:close/>
                <a:moveTo>
                  <a:pt x="251" y="41"/>
                </a:moveTo>
                <a:cubicBezTo>
                  <a:pt x="250" y="42"/>
                  <a:pt x="250" y="42"/>
                  <a:pt x="250" y="42"/>
                </a:cubicBezTo>
                <a:cubicBezTo>
                  <a:pt x="250" y="42"/>
                  <a:pt x="250" y="42"/>
                  <a:pt x="251" y="42"/>
                </a:cubicBezTo>
                <a:cubicBezTo>
                  <a:pt x="251" y="42"/>
                  <a:pt x="251" y="42"/>
                  <a:pt x="251" y="41"/>
                </a:cubicBezTo>
                <a:close/>
                <a:moveTo>
                  <a:pt x="247" y="44"/>
                </a:moveTo>
                <a:cubicBezTo>
                  <a:pt x="248" y="44"/>
                  <a:pt x="248" y="44"/>
                  <a:pt x="248" y="44"/>
                </a:cubicBezTo>
                <a:cubicBezTo>
                  <a:pt x="248" y="44"/>
                  <a:pt x="248" y="44"/>
                  <a:pt x="247" y="44"/>
                </a:cubicBezTo>
                <a:cubicBezTo>
                  <a:pt x="247" y="44"/>
                  <a:pt x="247" y="44"/>
                  <a:pt x="247" y="44"/>
                </a:cubicBezTo>
                <a:close/>
                <a:moveTo>
                  <a:pt x="249" y="42"/>
                </a:moveTo>
                <a:cubicBezTo>
                  <a:pt x="249" y="42"/>
                  <a:pt x="249" y="43"/>
                  <a:pt x="248" y="43"/>
                </a:cubicBezTo>
                <a:cubicBezTo>
                  <a:pt x="249" y="43"/>
                  <a:pt x="249" y="43"/>
                  <a:pt x="249" y="43"/>
                </a:cubicBezTo>
                <a:cubicBezTo>
                  <a:pt x="250" y="43"/>
                  <a:pt x="250" y="42"/>
                  <a:pt x="249" y="42"/>
                </a:cubicBezTo>
                <a:close/>
                <a:moveTo>
                  <a:pt x="224" y="64"/>
                </a:moveTo>
                <a:cubicBezTo>
                  <a:pt x="225" y="64"/>
                  <a:pt x="225" y="64"/>
                  <a:pt x="225" y="64"/>
                </a:cubicBezTo>
                <a:cubicBezTo>
                  <a:pt x="225" y="64"/>
                  <a:pt x="225" y="64"/>
                  <a:pt x="224" y="64"/>
                </a:cubicBezTo>
                <a:cubicBezTo>
                  <a:pt x="225" y="64"/>
                  <a:pt x="225" y="64"/>
                  <a:pt x="225" y="64"/>
                </a:cubicBezTo>
                <a:cubicBezTo>
                  <a:pt x="224" y="64"/>
                  <a:pt x="224" y="64"/>
                  <a:pt x="224" y="64"/>
                </a:cubicBezTo>
                <a:cubicBezTo>
                  <a:pt x="224" y="64"/>
                  <a:pt x="224" y="64"/>
                  <a:pt x="224" y="64"/>
                </a:cubicBezTo>
                <a:cubicBezTo>
                  <a:pt x="224" y="64"/>
                  <a:pt x="224" y="64"/>
                  <a:pt x="224" y="64"/>
                </a:cubicBezTo>
                <a:close/>
                <a:moveTo>
                  <a:pt x="260" y="38"/>
                </a:moveTo>
                <a:cubicBezTo>
                  <a:pt x="260" y="38"/>
                  <a:pt x="261" y="38"/>
                  <a:pt x="261" y="38"/>
                </a:cubicBezTo>
                <a:cubicBezTo>
                  <a:pt x="260" y="38"/>
                  <a:pt x="260" y="38"/>
                  <a:pt x="260" y="38"/>
                </a:cubicBezTo>
                <a:cubicBezTo>
                  <a:pt x="259" y="38"/>
                  <a:pt x="259" y="38"/>
                  <a:pt x="259" y="38"/>
                </a:cubicBezTo>
                <a:cubicBezTo>
                  <a:pt x="259" y="39"/>
                  <a:pt x="259" y="39"/>
                  <a:pt x="260" y="38"/>
                </a:cubicBezTo>
                <a:close/>
                <a:moveTo>
                  <a:pt x="221" y="70"/>
                </a:moveTo>
                <a:cubicBezTo>
                  <a:pt x="221" y="70"/>
                  <a:pt x="221" y="70"/>
                  <a:pt x="221" y="70"/>
                </a:cubicBezTo>
                <a:cubicBezTo>
                  <a:pt x="221" y="70"/>
                  <a:pt x="220" y="70"/>
                  <a:pt x="221" y="70"/>
                </a:cubicBezTo>
                <a:close/>
                <a:moveTo>
                  <a:pt x="249" y="43"/>
                </a:moveTo>
                <a:cubicBezTo>
                  <a:pt x="249" y="43"/>
                  <a:pt x="248" y="43"/>
                  <a:pt x="248" y="44"/>
                </a:cubicBezTo>
                <a:cubicBezTo>
                  <a:pt x="249" y="44"/>
                  <a:pt x="249" y="44"/>
                  <a:pt x="249" y="43"/>
                </a:cubicBezTo>
                <a:close/>
                <a:moveTo>
                  <a:pt x="221" y="70"/>
                </a:moveTo>
                <a:cubicBezTo>
                  <a:pt x="221" y="71"/>
                  <a:pt x="222" y="71"/>
                  <a:pt x="222" y="71"/>
                </a:cubicBezTo>
                <a:cubicBezTo>
                  <a:pt x="222" y="71"/>
                  <a:pt x="222" y="70"/>
                  <a:pt x="221" y="70"/>
                </a:cubicBezTo>
                <a:close/>
                <a:moveTo>
                  <a:pt x="221" y="67"/>
                </a:moveTo>
                <a:cubicBezTo>
                  <a:pt x="221" y="67"/>
                  <a:pt x="221" y="67"/>
                  <a:pt x="221" y="67"/>
                </a:cubicBezTo>
                <a:cubicBezTo>
                  <a:pt x="221" y="67"/>
                  <a:pt x="221" y="67"/>
                  <a:pt x="221" y="67"/>
                </a:cubicBezTo>
                <a:cubicBezTo>
                  <a:pt x="221" y="68"/>
                  <a:pt x="221" y="68"/>
                  <a:pt x="221" y="68"/>
                </a:cubicBezTo>
                <a:cubicBezTo>
                  <a:pt x="221" y="68"/>
                  <a:pt x="220" y="69"/>
                  <a:pt x="220" y="69"/>
                </a:cubicBezTo>
                <a:cubicBezTo>
                  <a:pt x="221" y="69"/>
                  <a:pt x="221" y="69"/>
                  <a:pt x="220" y="69"/>
                </a:cubicBezTo>
                <a:cubicBezTo>
                  <a:pt x="220" y="69"/>
                  <a:pt x="221" y="69"/>
                  <a:pt x="221" y="69"/>
                </a:cubicBezTo>
                <a:cubicBezTo>
                  <a:pt x="221" y="69"/>
                  <a:pt x="221" y="69"/>
                  <a:pt x="222" y="68"/>
                </a:cubicBezTo>
                <a:cubicBezTo>
                  <a:pt x="222" y="68"/>
                  <a:pt x="222" y="68"/>
                  <a:pt x="222" y="68"/>
                </a:cubicBezTo>
                <a:cubicBezTo>
                  <a:pt x="221" y="69"/>
                  <a:pt x="221" y="69"/>
                  <a:pt x="221" y="70"/>
                </a:cubicBezTo>
                <a:cubicBezTo>
                  <a:pt x="221" y="70"/>
                  <a:pt x="221" y="70"/>
                  <a:pt x="221" y="71"/>
                </a:cubicBezTo>
                <a:cubicBezTo>
                  <a:pt x="221" y="71"/>
                  <a:pt x="221" y="71"/>
                  <a:pt x="221" y="71"/>
                </a:cubicBezTo>
                <a:cubicBezTo>
                  <a:pt x="221" y="72"/>
                  <a:pt x="221" y="71"/>
                  <a:pt x="221" y="70"/>
                </a:cubicBezTo>
                <a:cubicBezTo>
                  <a:pt x="221" y="70"/>
                  <a:pt x="221" y="70"/>
                  <a:pt x="222" y="69"/>
                </a:cubicBezTo>
                <a:cubicBezTo>
                  <a:pt x="221" y="70"/>
                  <a:pt x="222" y="70"/>
                  <a:pt x="222" y="69"/>
                </a:cubicBezTo>
                <a:cubicBezTo>
                  <a:pt x="222" y="70"/>
                  <a:pt x="222" y="70"/>
                  <a:pt x="222" y="70"/>
                </a:cubicBezTo>
                <a:cubicBezTo>
                  <a:pt x="222" y="70"/>
                  <a:pt x="222" y="70"/>
                  <a:pt x="222" y="70"/>
                </a:cubicBezTo>
                <a:cubicBezTo>
                  <a:pt x="222" y="71"/>
                  <a:pt x="222" y="71"/>
                  <a:pt x="222" y="71"/>
                </a:cubicBezTo>
                <a:cubicBezTo>
                  <a:pt x="222" y="72"/>
                  <a:pt x="221" y="72"/>
                  <a:pt x="222" y="72"/>
                </a:cubicBezTo>
                <a:cubicBezTo>
                  <a:pt x="222" y="72"/>
                  <a:pt x="222" y="72"/>
                  <a:pt x="222" y="72"/>
                </a:cubicBezTo>
                <a:cubicBezTo>
                  <a:pt x="222" y="72"/>
                  <a:pt x="223" y="73"/>
                  <a:pt x="223" y="72"/>
                </a:cubicBezTo>
                <a:cubicBezTo>
                  <a:pt x="223" y="72"/>
                  <a:pt x="224" y="72"/>
                  <a:pt x="225" y="72"/>
                </a:cubicBezTo>
                <a:cubicBezTo>
                  <a:pt x="223" y="72"/>
                  <a:pt x="224" y="74"/>
                  <a:pt x="225" y="73"/>
                </a:cubicBezTo>
                <a:cubicBezTo>
                  <a:pt x="224" y="74"/>
                  <a:pt x="224" y="75"/>
                  <a:pt x="225" y="75"/>
                </a:cubicBezTo>
                <a:cubicBezTo>
                  <a:pt x="225" y="75"/>
                  <a:pt x="225" y="75"/>
                  <a:pt x="225" y="75"/>
                </a:cubicBezTo>
                <a:cubicBezTo>
                  <a:pt x="225" y="75"/>
                  <a:pt x="225" y="75"/>
                  <a:pt x="224" y="75"/>
                </a:cubicBezTo>
                <a:cubicBezTo>
                  <a:pt x="224" y="75"/>
                  <a:pt x="224" y="75"/>
                  <a:pt x="224" y="75"/>
                </a:cubicBezTo>
                <a:cubicBezTo>
                  <a:pt x="224" y="75"/>
                  <a:pt x="224" y="75"/>
                  <a:pt x="223" y="75"/>
                </a:cubicBezTo>
                <a:cubicBezTo>
                  <a:pt x="223" y="75"/>
                  <a:pt x="223" y="75"/>
                  <a:pt x="222" y="75"/>
                </a:cubicBezTo>
                <a:cubicBezTo>
                  <a:pt x="223" y="75"/>
                  <a:pt x="223" y="76"/>
                  <a:pt x="222" y="76"/>
                </a:cubicBezTo>
                <a:cubicBezTo>
                  <a:pt x="223" y="76"/>
                  <a:pt x="223" y="76"/>
                  <a:pt x="223" y="76"/>
                </a:cubicBezTo>
                <a:cubicBezTo>
                  <a:pt x="223" y="76"/>
                  <a:pt x="223" y="76"/>
                  <a:pt x="223" y="77"/>
                </a:cubicBezTo>
                <a:cubicBezTo>
                  <a:pt x="223" y="77"/>
                  <a:pt x="222" y="77"/>
                  <a:pt x="222" y="77"/>
                </a:cubicBezTo>
                <a:cubicBezTo>
                  <a:pt x="222" y="78"/>
                  <a:pt x="222" y="78"/>
                  <a:pt x="222" y="78"/>
                </a:cubicBezTo>
                <a:cubicBezTo>
                  <a:pt x="222" y="78"/>
                  <a:pt x="223" y="78"/>
                  <a:pt x="223" y="78"/>
                </a:cubicBezTo>
                <a:cubicBezTo>
                  <a:pt x="223" y="78"/>
                  <a:pt x="223" y="78"/>
                  <a:pt x="223" y="78"/>
                </a:cubicBezTo>
                <a:cubicBezTo>
                  <a:pt x="223" y="78"/>
                  <a:pt x="224" y="78"/>
                  <a:pt x="224" y="78"/>
                </a:cubicBezTo>
                <a:cubicBezTo>
                  <a:pt x="224" y="78"/>
                  <a:pt x="225" y="78"/>
                  <a:pt x="225" y="78"/>
                </a:cubicBezTo>
                <a:cubicBezTo>
                  <a:pt x="225" y="78"/>
                  <a:pt x="225" y="78"/>
                  <a:pt x="225" y="79"/>
                </a:cubicBezTo>
                <a:cubicBezTo>
                  <a:pt x="224" y="79"/>
                  <a:pt x="223" y="78"/>
                  <a:pt x="223" y="79"/>
                </a:cubicBezTo>
                <a:cubicBezTo>
                  <a:pt x="222" y="80"/>
                  <a:pt x="221" y="80"/>
                  <a:pt x="221" y="81"/>
                </a:cubicBezTo>
                <a:cubicBezTo>
                  <a:pt x="222" y="81"/>
                  <a:pt x="223" y="80"/>
                  <a:pt x="224" y="81"/>
                </a:cubicBezTo>
                <a:cubicBezTo>
                  <a:pt x="224" y="79"/>
                  <a:pt x="224" y="80"/>
                  <a:pt x="226" y="80"/>
                </a:cubicBezTo>
                <a:cubicBezTo>
                  <a:pt x="226" y="80"/>
                  <a:pt x="227" y="79"/>
                  <a:pt x="227" y="79"/>
                </a:cubicBezTo>
                <a:cubicBezTo>
                  <a:pt x="227" y="79"/>
                  <a:pt x="227" y="80"/>
                  <a:pt x="228" y="80"/>
                </a:cubicBezTo>
                <a:cubicBezTo>
                  <a:pt x="229" y="79"/>
                  <a:pt x="229" y="79"/>
                  <a:pt x="230" y="79"/>
                </a:cubicBezTo>
                <a:cubicBezTo>
                  <a:pt x="232" y="79"/>
                  <a:pt x="230" y="78"/>
                  <a:pt x="229" y="78"/>
                </a:cubicBezTo>
                <a:cubicBezTo>
                  <a:pt x="230" y="78"/>
                  <a:pt x="231" y="77"/>
                  <a:pt x="231" y="76"/>
                </a:cubicBezTo>
                <a:cubicBezTo>
                  <a:pt x="231" y="75"/>
                  <a:pt x="229" y="76"/>
                  <a:pt x="229" y="76"/>
                </a:cubicBezTo>
                <a:cubicBezTo>
                  <a:pt x="230" y="75"/>
                  <a:pt x="228" y="74"/>
                  <a:pt x="228" y="74"/>
                </a:cubicBezTo>
                <a:cubicBezTo>
                  <a:pt x="228" y="74"/>
                  <a:pt x="229" y="74"/>
                  <a:pt x="229" y="74"/>
                </a:cubicBezTo>
                <a:cubicBezTo>
                  <a:pt x="229" y="73"/>
                  <a:pt x="227" y="73"/>
                  <a:pt x="227" y="72"/>
                </a:cubicBezTo>
                <a:cubicBezTo>
                  <a:pt x="226" y="70"/>
                  <a:pt x="226" y="70"/>
                  <a:pt x="224" y="70"/>
                </a:cubicBezTo>
                <a:cubicBezTo>
                  <a:pt x="224" y="70"/>
                  <a:pt x="225" y="69"/>
                  <a:pt x="225" y="69"/>
                </a:cubicBezTo>
                <a:cubicBezTo>
                  <a:pt x="225" y="69"/>
                  <a:pt x="227" y="68"/>
                  <a:pt x="226" y="67"/>
                </a:cubicBezTo>
                <a:cubicBezTo>
                  <a:pt x="226" y="66"/>
                  <a:pt x="223" y="66"/>
                  <a:pt x="223" y="67"/>
                </a:cubicBezTo>
                <a:cubicBezTo>
                  <a:pt x="223" y="67"/>
                  <a:pt x="223" y="67"/>
                  <a:pt x="223" y="67"/>
                </a:cubicBezTo>
                <a:cubicBezTo>
                  <a:pt x="223" y="67"/>
                  <a:pt x="223" y="66"/>
                  <a:pt x="223" y="66"/>
                </a:cubicBezTo>
                <a:cubicBezTo>
                  <a:pt x="223" y="66"/>
                  <a:pt x="223" y="66"/>
                  <a:pt x="223" y="66"/>
                </a:cubicBezTo>
                <a:cubicBezTo>
                  <a:pt x="223" y="66"/>
                  <a:pt x="223" y="66"/>
                  <a:pt x="223" y="66"/>
                </a:cubicBezTo>
                <a:cubicBezTo>
                  <a:pt x="223" y="66"/>
                  <a:pt x="224" y="66"/>
                  <a:pt x="225" y="65"/>
                </a:cubicBezTo>
                <a:cubicBezTo>
                  <a:pt x="224" y="65"/>
                  <a:pt x="223" y="65"/>
                  <a:pt x="223" y="65"/>
                </a:cubicBezTo>
                <a:cubicBezTo>
                  <a:pt x="222" y="65"/>
                  <a:pt x="223" y="65"/>
                  <a:pt x="222" y="65"/>
                </a:cubicBezTo>
                <a:cubicBezTo>
                  <a:pt x="222" y="64"/>
                  <a:pt x="222" y="65"/>
                  <a:pt x="222" y="65"/>
                </a:cubicBezTo>
                <a:cubicBezTo>
                  <a:pt x="222" y="65"/>
                  <a:pt x="222" y="65"/>
                  <a:pt x="221" y="65"/>
                </a:cubicBezTo>
                <a:cubicBezTo>
                  <a:pt x="221" y="66"/>
                  <a:pt x="221" y="66"/>
                  <a:pt x="221" y="66"/>
                </a:cubicBezTo>
                <a:cubicBezTo>
                  <a:pt x="221" y="66"/>
                  <a:pt x="222" y="66"/>
                  <a:pt x="222" y="66"/>
                </a:cubicBezTo>
                <a:cubicBezTo>
                  <a:pt x="222" y="66"/>
                  <a:pt x="221" y="66"/>
                  <a:pt x="221" y="66"/>
                </a:cubicBezTo>
                <a:cubicBezTo>
                  <a:pt x="221" y="66"/>
                  <a:pt x="221" y="67"/>
                  <a:pt x="221" y="67"/>
                </a:cubicBezTo>
                <a:cubicBezTo>
                  <a:pt x="221" y="67"/>
                  <a:pt x="221" y="67"/>
                  <a:pt x="221" y="67"/>
                </a:cubicBezTo>
                <a:cubicBezTo>
                  <a:pt x="221" y="67"/>
                  <a:pt x="221" y="67"/>
                  <a:pt x="221" y="67"/>
                </a:cubicBezTo>
                <a:close/>
                <a:moveTo>
                  <a:pt x="223" y="73"/>
                </a:moveTo>
                <a:cubicBezTo>
                  <a:pt x="222" y="73"/>
                  <a:pt x="222" y="73"/>
                  <a:pt x="222" y="74"/>
                </a:cubicBezTo>
                <a:cubicBezTo>
                  <a:pt x="222" y="74"/>
                  <a:pt x="222" y="74"/>
                  <a:pt x="222" y="74"/>
                </a:cubicBezTo>
                <a:cubicBezTo>
                  <a:pt x="223" y="73"/>
                  <a:pt x="223" y="73"/>
                  <a:pt x="223" y="73"/>
                </a:cubicBezTo>
                <a:close/>
                <a:moveTo>
                  <a:pt x="252" y="43"/>
                </a:moveTo>
                <a:cubicBezTo>
                  <a:pt x="252" y="42"/>
                  <a:pt x="253" y="42"/>
                  <a:pt x="253" y="41"/>
                </a:cubicBezTo>
                <a:cubicBezTo>
                  <a:pt x="253" y="42"/>
                  <a:pt x="252" y="42"/>
                  <a:pt x="252" y="42"/>
                </a:cubicBezTo>
                <a:cubicBezTo>
                  <a:pt x="252" y="42"/>
                  <a:pt x="251" y="43"/>
                  <a:pt x="252" y="43"/>
                </a:cubicBezTo>
                <a:close/>
                <a:moveTo>
                  <a:pt x="254" y="40"/>
                </a:moveTo>
                <a:cubicBezTo>
                  <a:pt x="254" y="40"/>
                  <a:pt x="254" y="40"/>
                  <a:pt x="253" y="41"/>
                </a:cubicBezTo>
                <a:cubicBezTo>
                  <a:pt x="254" y="41"/>
                  <a:pt x="254" y="41"/>
                  <a:pt x="254" y="41"/>
                </a:cubicBezTo>
                <a:cubicBezTo>
                  <a:pt x="255" y="40"/>
                  <a:pt x="255" y="40"/>
                  <a:pt x="254" y="40"/>
                </a:cubicBezTo>
                <a:close/>
                <a:moveTo>
                  <a:pt x="252" y="41"/>
                </a:moveTo>
                <a:cubicBezTo>
                  <a:pt x="252" y="41"/>
                  <a:pt x="252" y="41"/>
                  <a:pt x="252" y="42"/>
                </a:cubicBezTo>
                <a:cubicBezTo>
                  <a:pt x="252" y="43"/>
                  <a:pt x="253" y="41"/>
                  <a:pt x="253" y="41"/>
                </a:cubicBezTo>
                <a:cubicBezTo>
                  <a:pt x="253" y="41"/>
                  <a:pt x="253" y="41"/>
                  <a:pt x="252" y="41"/>
                </a:cubicBezTo>
                <a:close/>
                <a:moveTo>
                  <a:pt x="256" y="40"/>
                </a:moveTo>
                <a:cubicBezTo>
                  <a:pt x="255" y="39"/>
                  <a:pt x="255" y="39"/>
                  <a:pt x="254" y="40"/>
                </a:cubicBezTo>
                <a:cubicBezTo>
                  <a:pt x="255" y="40"/>
                  <a:pt x="255" y="40"/>
                  <a:pt x="255" y="40"/>
                </a:cubicBezTo>
                <a:cubicBezTo>
                  <a:pt x="255" y="40"/>
                  <a:pt x="255" y="40"/>
                  <a:pt x="256" y="40"/>
                </a:cubicBezTo>
                <a:close/>
                <a:moveTo>
                  <a:pt x="251" y="42"/>
                </a:moveTo>
                <a:cubicBezTo>
                  <a:pt x="251" y="43"/>
                  <a:pt x="251" y="43"/>
                  <a:pt x="250" y="43"/>
                </a:cubicBezTo>
                <a:cubicBezTo>
                  <a:pt x="250" y="43"/>
                  <a:pt x="250" y="43"/>
                  <a:pt x="250" y="42"/>
                </a:cubicBezTo>
                <a:cubicBezTo>
                  <a:pt x="250" y="42"/>
                  <a:pt x="250" y="43"/>
                  <a:pt x="250" y="43"/>
                </a:cubicBezTo>
                <a:cubicBezTo>
                  <a:pt x="250" y="43"/>
                  <a:pt x="250" y="43"/>
                  <a:pt x="250" y="43"/>
                </a:cubicBezTo>
                <a:cubicBezTo>
                  <a:pt x="250" y="43"/>
                  <a:pt x="250" y="43"/>
                  <a:pt x="249" y="44"/>
                </a:cubicBezTo>
                <a:cubicBezTo>
                  <a:pt x="250" y="44"/>
                  <a:pt x="250" y="44"/>
                  <a:pt x="250" y="43"/>
                </a:cubicBezTo>
                <a:cubicBezTo>
                  <a:pt x="251" y="43"/>
                  <a:pt x="251" y="43"/>
                  <a:pt x="251" y="43"/>
                </a:cubicBezTo>
                <a:cubicBezTo>
                  <a:pt x="251" y="43"/>
                  <a:pt x="251" y="42"/>
                  <a:pt x="251" y="42"/>
                </a:cubicBezTo>
                <a:close/>
                <a:moveTo>
                  <a:pt x="250" y="44"/>
                </a:moveTo>
                <a:cubicBezTo>
                  <a:pt x="250" y="45"/>
                  <a:pt x="249" y="45"/>
                  <a:pt x="249" y="45"/>
                </a:cubicBezTo>
                <a:cubicBezTo>
                  <a:pt x="249" y="45"/>
                  <a:pt x="249" y="45"/>
                  <a:pt x="249" y="45"/>
                </a:cubicBezTo>
                <a:cubicBezTo>
                  <a:pt x="249" y="45"/>
                  <a:pt x="249" y="46"/>
                  <a:pt x="249" y="46"/>
                </a:cubicBezTo>
                <a:cubicBezTo>
                  <a:pt x="249" y="45"/>
                  <a:pt x="250" y="45"/>
                  <a:pt x="250" y="44"/>
                </a:cubicBezTo>
                <a:close/>
                <a:moveTo>
                  <a:pt x="250" y="44"/>
                </a:moveTo>
                <a:cubicBezTo>
                  <a:pt x="250" y="44"/>
                  <a:pt x="250" y="44"/>
                  <a:pt x="250" y="44"/>
                </a:cubicBezTo>
                <a:cubicBezTo>
                  <a:pt x="250" y="44"/>
                  <a:pt x="250" y="44"/>
                  <a:pt x="250" y="45"/>
                </a:cubicBezTo>
                <a:cubicBezTo>
                  <a:pt x="250" y="44"/>
                  <a:pt x="251" y="44"/>
                  <a:pt x="251" y="43"/>
                </a:cubicBezTo>
                <a:cubicBezTo>
                  <a:pt x="251" y="43"/>
                  <a:pt x="250" y="44"/>
                  <a:pt x="250" y="44"/>
                </a:cubicBezTo>
                <a:close/>
                <a:moveTo>
                  <a:pt x="257" y="40"/>
                </a:moveTo>
                <a:cubicBezTo>
                  <a:pt x="256" y="40"/>
                  <a:pt x="255" y="40"/>
                  <a:pt x="255" y="41"/>
                </a:cubicBezTo>
                <a:cubicBezTo>
                  <a:pt x="255" y="41"/>
                  <a:pt x="255" y="40"/>
                  <a:pt x="255" y="40"/>
                </a:cubicBezTo>
                <a:cubicBezTo>
                  <a:pt x="256" y="40"/>
                  <a:pt x="256" y="40"/>
                  <a:pt x="257" y="40"/>
                </a:cubicBezTo>
                <a:close/>
                <a:moveTo>
                  <a:pt x="257" y="39"/>
                </a:moveTo>
                <a:cubicBezTo>
                  <a:pt x="257" y="39"/>
                  <a:pt x="257" y="39"/>
                  <a:pt x="256" y="39"/>
                </a:cubicBezTo>
                <a:cubicBezTo>
                  <a:pt x="257" y="39"/>
                  <a:pt x="257" y="39"/>
                  <a:pt x="257" y="40"/>
                </a:cubicBezTo>
                <a:cubicBezTo>
                  <a:pt x="257" y="40"/>
                  <a:pt x="257" y="40"/>
                  <a:pt x="257" y="39"/>
                </a:cubicBezTo>
                <a:close/>
                <a:moveTo>
                  <a:pt x="325" y="31"/>
                </a:moveTo>
                <a:cubicBezTo>
                  <a:pt x="324" y="31"/>
                  <a:pt x="324" y="31"/>
                  <a:pt x="324" y="32"/>
                </a:cubicBezTo>
                <a:cubicBezTo>
                  <a:pt x="325" y="32"/>
                  <a:pt x="326" y="32"/>
                  <a:pt x="326" y="32"/>
                </a:cubicBezTo>
                <a:cubicBezTo>
                  <a:pt x="326" y="31"/>
                  <a:pt x="325" y="31"/>
                  <a:pt x="325" y="31"/>
                </a:cubicBezTo>
                <a:close/>
                <a:moveTo>
                  <a:pt x="405" y="108"/>
                </a:moveTo>
                <a:cubicBezTo>
                  <a:pt x="405" y="109"/>
                  <a:pt x="405" y="109"/>
                  <a:pt x="406" y="109"/>
                </a:cubicBezTo>
                <a:cubicBezTo>
                  <a:pt x="406" y="109"/>
                  <a:pt x="406" y="109"/>
                  <a:pt x="406" y="109"/>
                </a:cubicBezTo>
                <a:cubicBezTo>
                  <a:pt x="407" y="109"/>
                  <a:pt x="407" y="110"/>
                  <a:pt x="406" y="110"/>
                </a:cubicBezTo>
                <a:cubicBezTo>
                  <a:pt x="406" y="110"/>
                  <a:pt x="406" y="112"/>
                  <a:pt x="407" y="112"/>
                </a:cubicBezTo>
                <a:cubicBezTo>
                  <a:pt x="408" y="111"/>
                  <a:pt x="408" y="110"/>
                  <a:pt x="409" y="109"/>
                </a:cubicBezTo>
                <a:cubicBezTo>
                  <a:pt x="409" y="109"/>
                  <a:pt x="408" y="108"/>
                  <a:pt x="408" y="108"/>
                </a:cubicBezTo>
                <a:cubicBezTo>
                  <a:pt x="408" y="108"/>
                  <a:pt x="408" y="108"/>
                  <a:pt x="407" y="108"/>
                </a:cubicBezTo>
                <a:cubicBezTo>
                  <a:pt x="408" y="107"/>
                  <a:pt x="409" y="108"/>
                  <a:pt x="409" y="107"/>
                </a:cubicBezTo>
                <a:cubicBezTo>
                  <a:pt x="409" y="107"/>
                  <a:pt x="410" y="107"/>
                  <a:pt x="410" y="107"/>
                </a:cubicBezTo>
                <a:cubicBezTo>
                  <a:pt x="410" y="107"/>
                  <a:pt x="411" y="106"/>
                  <a:pt x="411" y="106"/>
                </a:cubicBezTo>
                <a:cubicBezTo>
                  <a:pt x="412" y="106"/>
                  <a:pt x="413" y="106"/>
                  <a:pt x="413" y="106"/>
                </a:cubicBezTo>
                <a:cubicBezTo>
                  <a:pt x="412" y="107"/>
                  <a:pt x="413" y="108"/>
                  <a:pt x="414" y="108"/>
                </a:cubicBezTo>
                <a:cubicBezTo>
                  <a:pt x="414" y="108"/>
                  <a:pt x="415" y="107"/>
                  <a:pt x="415" y="107"/>
                </a:cubicBezTo>
                <a:cubicBezTo>
                  <a:pt x="415" y="106"/>
                  <a:pt x="415" y="106"/>
                  <a:pt x="415" y="106"/>
                </a:cubicBezTo>
                <a:cubicBezTo>
                  <a:pt x="416" y="107"/>
                  <a:pt x="417" y="106"/>
                  <a:pt x="418" y="105"/>
                </a:cubicBezTo>
                <a:cubicBezTo>
                  <a:pt x="418" y="106"/>
                  <a:pt x="418" y="106"/>
                  <a:pt x="418" y="106"/>
                </a:cubicBezTo>
                <a:cubicBezTo>
                  <a:pt x="419" y="106"/>
                  <a:pt x="419" y="105"/>
                  <a:pt x="419" y="105"/>
                </a:cubicBezTo>
                <a:cubicBezTo>
                  <a:pt x="419" y="105"/>
                  <a:pt x="419" y="105"/>
                  <a:pt x="419" y="106"/>
                </a:cubicBezTo>
                <a:cubicBezTo>
                  <a:pt x="420" y="106"/>
                  <a:pt x="420" y="105"/>
                  <a:pt x="421" y="105"/>
                </a:cubicBezTo>
                <a:cubicBezTo>
                  <a:pt x="421" y="105"/>
                  <a:pt x="420" y="103"/>
                  <a:pt x="421" y="103"/>
                </a:cubicBezTo>
                <a:cubicBezTo>
                  <a:pt x="421" y="102"/>
                  <a:pt x="421" y="102"/>
                  <a:pt x="421" y="102"/>
                </a:cubicBezTo>
                <a:cubicBezTo>
                  <a:pt x="421" y="101"/>
                  <a:pt x="421" y="100"/>
                  <a:pt x="422" y="101"/>
                </a:cubicBezTo>
                <a:cubicBezTo>
                  <a:pt x="422" y="100"/>
                  <a:pt x="422" y="100"/>
                  <a:pt x="422" y="99"/>
                </a:cubicBezTo>
                <a:cubicBezTo>
                  <a:pt x="422" y="99"/>
                  <a:pt x="422" y="99"/>
                  <a:pt x="422" y="98"/>
                </a:cubicBezTo>
                <a:cubicBezTo>
                  <a:pt x="422" y="98"/>
                  <a:pt x="422" y="97"/>
                  <a:pt x="422" y="97"/>
                </a:cubicBezTo>
                <a:cubicBezTo>
                  <a:pt x="421" y="96"/>
                  <a:pt x="422" y="96"/>
                  <a:pt x="422" y="96"/>
                </a:cubicBezTo>
                <a:cubicBezTo>
                  <a:pt x="421" y="95"/>
                  <a:pt x="421" y="96"/>
                  <a:pt x="421" y="96"/>
                </a:cubicBezTo>
                <a:cubicBezTo>
                  <a:pt x="420" y="95"/>
                  <a:pt x="419" y="97"/>
                  <a:pt x="419" y="97"/>
                </a:cubicBezTo>
                <a:cubicBezTo>
                  <a:pt x="419" y="98"/>
                  <a:pt x="420" y="98"/>
                  <a:pt x="420" y="98"/>
                </a:cubicBezTo>
                <a:cubicBezTo>
                  <a:pt x="419" y="99"/>
                  <a:pt x="419" y="99"/>
                  <a:pt x="419" y="100"/>
                </a:cubicBezTo>
                <a:cubicBezTo>
                  <a:pt x="419" y="101"/>
                  <a:pt x="418" y="102"/>
                  <a:pt x="417" y="102"/>
                </a:cubicBezTo>
                <a:cubicBezTo>
                  <a:pt x="417" y="102"/>
                  <a:pt x="416" y="103"/>
                  <a:pt x="416" y="103"/>
                </a:cubicBezTo>
                <a:cubicBezTo>
                  <a:pt x="415" y="103"/>
                  <a:pt x="416" y="102"/>
                  <a:pt x="416" y="102"/>
                </a:cubicBezTo>
                <a:cubicBezTo>
                  <a:pt x="415" y="102"/>
                  <a:pt x="415" y="102"/>
                  <a:pt x="415" y="103"/>
                </a:cubicBezTo>
                <a:cubicBezTo>
                  <a:pt x="415" y="103"/>
                  <a:pt x="414" y="103"/>
                  <a:pt x="414" y="104"/>
                </a:cubicBezTo>
                <a:cubicBezTo>
                  <a:pt x="414" y="104"/>
                  <a:pt x="414" y="104"/>
                  <a:pt x="414" y="105"/>
                </a:cubicBezTo>
                <a:cubicBezTo>
                  <a:pt x="413" y="105"/>
                  <a:pt x="413" y="104"/>
                  <a:pt x="413" y="104"/>
                </a:cubicBezTo>
                <a:cubicBezTo>
                  <a:pt x="412" y="105"/>
                  <a:pt x="410" y="104"/>
                  <a:pt x="410" y="105"/>
                </a:cubicBezTo>
                <a:cubicBezTo>
                  <a:pt x="409" y="106"/>
                  <a:pt x="408" y="107"/>
                  <a:pt x="407" y="106"/>
                </a:cubicBezTo>
                <a:cubicBezTo>
                  <a:pt x="408" y="108"/>
                  <a:pt x="406" y="108"/>
                  <a:pt x="405" y="108"/>
                </a:cubicBezTo>
                <a:close/>
                <a:moveTo>
                  <a:pt x="404" y="152"/>
                </a:moveTo>
                <a:cubicBezTo>
                  <a:pt x="404" y="152"/>
                  <a:pt x="403" y="152"/>
                  <a:pt x="403" y="153"/>
                </a:cubicBezTo>
                <a:cubicBezTo>
                  <a:pt x="402" y="154"/>
                  <a:pt x="403" y="154"/>
                  <a:pt x="403" y="154"/>
                </a:cubicBezTo>
                <a:cubicBezTo>
                  <a:pt x="403" y="155"/>
                  <a:pt x="403" y="155"/>
                  <a:pt x="403" y="156"/>
                </a:cubicBezTo>
                <a:cubicBezTo>
                  <a:pt x="403" y="156"/>
                  <a:pt x="404" y="156"/>
                  <a:pt x="404" y="157"/>
                </a:cubicBezTo>
                <a:cubicBezTo>
                  <a:pt x="404" y="156"/>
                  <a:pt x="403" y="155"/>
                  <a:pt x="405" y="155"/>
                </a:cubicBezTo>
                <a:cubicBezTo>
                  <a:pt x="404" y="155"/>
                  <a:pt x="403" y="154"/>
                  <a:pt x="404" y="154"/>
                </a:cubicBezTo>
                <a:cubicBezTo>
                  <a:pt x="404" y="154"/>
                  <a:pt x="405" y="153"/>
                  <a:pt x="404" y="153"/>
                </a:cubicBezTo>
                <a:cubicBezTo>
                  <a:pt x="404" y="153"/>
                  <a:pt x="404" y="153"/>
                  <a:pt x="404" y="153"/>
                </a:cubicBezTo>
                <a:cubicBezTo>
                  <a:pt x="404" y="152"/>
                  <a:pt x="404" y="152"/>
                  <a:pt x="404" y="152"/>
                </a:cubicBezTo>
                <a:close/>
                <a:moveTo>
                  <a:pt x="434" y="188"/>
                </a:moveTo>
                <a:cubicBezTo>
                  <a:pt x="434" y="188"/>
                  <a:pt x="435" y="187"/>
                  <a:pt x="434" y="186"/>
                </a:cubicBezTo>
                <a:cubicBezTo>
                  <a:pt x="433" y="186"/>
                  <a:pt x="433" y="187"/>
                  <a:pt x="433" y="187"/>
                </a:cubicBezTo>
                <a:cubicBezTo>
                  <a:pt x="432" y="186"/>
                  <a:pt x="432" y="186"/>
                  <a:pt x="432" y="185"/>
                </a:cubicBezTo>
                <a:cubicBezTo>
                  <a:pt x="432" y="184"/>
                  <a:pt x="432" y="184"/>
                  <a:pt x="431" y="183"/>
                </a:cubicBezTo>
                <a:cubicBezTo>
                  <a:pt x="430" y="183"/>
                  <a:pt x="428" y="182"/>
                  <a:pt x="428" y="182"/>
                </a:cubicBezTo>
                <a:cubicBezTo>
                  <a:pt x="428" y="181"/>
                  <a:pt x="428" y="180"/>
                  <a:pt x="428" y="179"/>
                </a:cubicBezTo>
                <a:cubicBezTo>
                  <a:pt x="427" y="178"/>
                  <a:pt x="427" y="177"/>
                  <a:pt x="427" y="176"/>
                </a:cubicBezTo>
                <a:cubicBezTo>
                  <a:pt x="427" y="175"/>
                  <a:pt x="425" y="175"/>
                  <a:pt x="425" y="175"/>
                </a:cubicBezTo>
                <a:cubicBezTo>
                  <a:pt x="424" y="173"/>
                  <a:pt x="424" y="172"/>
                  <a:pt x="423" y="170"/>
                </a:cubicBezTo>
                <a:cubicBezTo>
                  <a:pt x="422" y="170"/>
                  <a:pt x="422" y="172"/>
                  <a:pt x="422" y="173"/>
                </a:cubicBezTo>
                <a:cubicBezTo>
                  <a:pt x="421" y="174"/>
                  <a:pt x="422" y="175"/>
                  <a:pt x="422" y="176"/>
                </a:cubicBezTo>
                <a:cubicBezTo>
                  <a:pt x="422" y="177"/>
                  <a:pt x="421" y="180"/>
                  <a:pt x="419" y="180"/>
                </a:cubicBezTo>
                <a:cubicBezTo>
                  <a:pt x="419" y="180"/>
                  <a:pt x="418" y="179"/>
                  <a:pt x="418" y="178"/>
                </a:cubicBezTo>
                <a:cubicBezTo>
                  <a:pt x="416" y="178"/>
                  <a:pt x="415" y="177"/>
                  <a:pt x="414" y="176"/>
                </a:cubicBezTo>
                <a:cubicBezTo>
                  <a:pt x="413" y="176"/>
                  <a:pt x="414" y="176"/>
                  <a:pt x="414" y="174"/>
                </a:cubicBezTo>
                <a:cubicBezTo>
                  <a:pt x="414" y="173"/>
                  <a:pt x="415" y="173"/>
                  <a:pt x="415" y="172"/>
                </a:cubicBezTo>
                <a:cubicBezTo>
                  <a:pt x="414" y="171"/>
                  <a:pt x="414" y="171"/>
                  <a:pt x="413" y="171"/>
                </a:cubicBezTo>
                <a:cubicBezTo>
                  <a:pt x="412" y="171"/>
                  <a:pt x="410" y="171"/>
                  <a:pt x="409" y="171"/>
                </a:cubicBezTo>
                <a:cubicBezTo>
                  <a:pt x="409" y="171"/>
                  <a:pt x="409" y="172"/>
                  <a:pt x="409" y="172"/>
                </a:cubicBezTo>
                <a:cubicBezTo>
                  <a:pt x="408" y="172"/>
                  <a:pt x="407" y="172"/>
                  <a:pt x="406" y="173"/>
                </a:cubicBezTo>
                <a:cubicBezTo>
                  <a:pt x="406" y="174"/>
                  <a:pt x="405" y="175"/>
                  <a:pt x="405" y="176"/>
                </a:cubicBezTo>
                <a:cubicBezTo>
                  <a:pt x="404" y="175"/>
                  <a:pt x="403" y="175"/>
                  <a:pt x="402" y="174"/>
                </a:cubicBezTo>
                <a:cubicBezTo>
                  <a:pt x="401" y="174"/>
                  <a:pt x="400" y="175"/>
                  <a:pt x="400" y="176"/>
                </a:cubicBezTo>
                <a:cubicBezTo>
                  <a:pt x="398" y="177"/>
                  <a:pt x="396" y="178"/>
                  <a:pt x="395" y="180"/>
                </a:cubicBezTo>
                <a:cubicBezTo>
                  <a:pt x="394" y="181"/>
                  <a:pt x="394" y="182"/>
                  <a:pt x="393" y="182"/>
                </a:cubicBezTo>
                <a:cubicBezTo>
                  <a:pt x="392" y="183"/>
                  <a:pt x="390" y="183"/>
                  <a:pt x="389" y="183"/>
                </a:cubicBezTo>
                <a:cubicBezTo>
                  <a:pt x="388" y="183"/>
                  <a:pt x="387" y="184"/>
                  <a:pt x="387" y="184"/>
                </a:cubicBezTo>
                <a:cubicBezTo>
                  <a:pt x="385" y="185"/>
                  <a:pt x="385" y="185"/>
                  <a:pt x="385" y="187"/>
                </a:cubicBezTo>
                <a:cubicBezTo>
                  <a:pt x="385" y="186"/>
                  <a:pt x="384" y="186"/>
                  <a:pt x="384" y="185"/>
                </a:cubicBezTo>
                <a:cubicBezTo>
                  <a:pt x="383" y="187"/>
                  <a:pt x="383" y="188"/>
                  <a:pt x="384" y="190"/>
                </a:cubicBezTo>
                <a:cubicBezTo>
                  <a:pt x="384" y="191"/>
                  <a:pt x="384" y="191"/>
                  <a:pt x="384" y="192"/>
                </a:cubicBezTo>
                <a:cubicBezTo>
                  <a:pt x="383" y="193"/>
                  <a:pt x="384" y="194"/>
                  <a:pt x="384" y="194"/>
                </a:cubicBezTo>
                <a:cubicBezTo>
                  <a:pt x="385" y="196"/>
                  <a:pt x="386" y="197"/>
                  <a:pt x="386" y="199"/>
                </a:cubicBezTo>
                <a:cubicBezTo>
                  <a:pt x="386" y="200"/>
                  <a:pt x="387" y="202"/>
                  <a:pt x="386" y="202"/>
                </a:cubicBezTo>
                <a:cubicBezTo>
                  <a:pt x="386" y="203"/>
                  <a:pt x="385" y="203"/>
                  <a:pt x="386" y="204"/>
                </a:cubicBezTo>
                <a:cubicBezTo>
                  <a:pt x="386" y="204"/>
                  <a:pt x="387" y="205"/>
                  <a:pt x="388" y="205"/>
                </a:cubicBezTo>
                <a:cubicBezTo>
                  <a:pt x="389" y="205"/>
                  <a:pt x="390" y="206"/>
                  <a:pt x="390" y="205"/>
                </a:cubicBezTo>
                <a:cubicBezTo>
                  <a:pt x="391" y="204"/>
                  <a:pt x="391" y="204"/>
                  <a:pt x="393" y="204"/>
                </a:cubicBezTo>
                <a:cubicBezTo>
                  <a:pt x="393" y="204"/>
                  <a:pt x="394" y="204"/>
                  <a:pt x="395" y="203"/>
                </a:cubicBezTo>
                <a:cubicBezTo>
                  <a:pt x="396" y="203"/>
                  <a:pt x="397" y="203"/>
                  <a:pt x="397" y="203"/>
                </a:cubicBezTo>
                <a:cubicBezTo>
                  <a:pt x="397" y="203"/>
                  <a:pt x="398" y="203"/>
                  <a:pt x="398" y="202"/>
                </a:cubicBezTo>
                <a:cubicBezTo>
                  <a:pt x="398" y="202"/>
                  <a:pt x="399" y="201"/>
                  <a:pt x="400" y="201"/>
                </a:cubicBezTo>
                <a:cubicBezTo>
                  <a:pt x="401" y="201"/>
                  <a:pt x="402" y="201"/>
                  <a:pt x="402" y="201"/>
                </a:cubicBezTo>
                <a:cubicBezTo>
                  <a:pt x="403" y="201"/>
                  <a:pt x="404" y="200"/>
                  <a:pt x="405" y="200"/>
                </a:cubicBezTo>
                <a:cubicBezTo>
                  <a:pt x="407" y="200"/>
                  <a:pt x="408" y="200"/>
                  <a:pt x="410" y="201"/>
                </a:cubicBezTo>
                <a:cubicBezTo>
                  <a:pt x="412" y="201"/>
                  <a:pt x="412" y="202"/>
                  <a:pt x="412" y="203"/>
                </a:cubicBezTo>
                <a:cubicBezTo>
                  <a:pt x="413" y="204"/>
                  <a:pt x="413" y="204"/>
                  <a:pt x="414" y="205"/>
                </a:cubicBezTo>
                <a:cubicBezTo>
                  <a:pt x="415" y="204"/>
                  <a:pt x="416" y="203"/>
                  <a:pt x="417" y="201"/>
                </a:cubicBezTo>
                <a:cubicBezTo>
                  <a:pt x="417" y="203"/>
                  <a:pt x="416" y="204"/>
                  <a:pt x="415" y="205"/>
                </a:cubicBezTo>
                <a:cubicBezTo>
                  <a:pt x="417" y="205"/>
                  <a:pt x="417" y="205"/>
                  <a:pt x="417" y="204"/>
                </a:cubicBezTo>
                <a:cubicBezTo>
                  <a:pt x="417" y="204"/>
                  <a:pt x="417" y="206"/>
                  <a:pt x="418" y="206"/>
                </a:cubicBezTo>
                <a:cubicBezTo>
                  <a:pt x="419" y="206"/>
                  <a:pt x="419" y="207"/>
                  <a:pt x="419" y="208"/>
                </a:cubicBezTo>
                <a:cubicBezTo>
                  <a:pt x="420" y="210"/>
                  <a:pt x="421" y="211"/>
                  <a:pt x="423" y="211"/>
                </a:cubicBezTo>
                <a:cubicBezTo>
                  <a:pt x="424" y="211"/>
                  <a:pt x="424" y="211"/>
                  <a:pt x="425" y="210"/>
                </a:cubicBezTo>
                <a:cubicBezTo>
                  <a:pt x="426" y="210"/>
                  <a:pt x="426" y="210"/>
                  <a:pt x="427" y="211"/>
                </a:cubicBezTo>
                <a:cubicBezTo>
                  <a:pt x="428" y="211"/>
                  <a:pt x="429" y="211"/>
                  <a:pt x="429" y="211"/>
                </a:cubicBezTo>
                <a:cubicBezTo>
                  <a:pt x="430" y="210"/>
                  <a:pt x="430" y="210"/>
                  <a:pt x="432" y="210"/>
                </a:cubicBezTo>
                <a:cubicBezTo>
                  <a:pt x="434" y="210"/>
                  <a:pt x="434" y="207"/>
                  <a:pt x="434" y="205"/>
                </a:cubicBezTo>
                <a:cubicBezTo>
                  <a:pt x="434" y="204"/>
                  <a:pt x="436" y="203"/>
                  <a:pt x="436" y="201"/>
                </a:cubicBezTo>
                <a:cubicBezTo>
                  <a:pt x="437" y="200"/>
                  <a:pt x="438" y="197"/>
                  <a:pt x="438" y="196"/>
                </a:cubicBezTo>
                <a:cubicBezTo>
                  <a:pt x="438" y="194"/>
                  <a:pt x="437" y="192"/>
                  <a:pt x="437" y="190"/>
                </a:cubicBezTo>
                <a:cubicBezTo>
                  <a:pt x="436" y="190"/>
                  <a:pt x="435" y="189"/>
                  <a:pt x="434" y="188"/>
                </a:cubicBezTo>
                <a:close/>
                <a:moveTo>
                  <a:pt x="400" y="160"/>
                </a:moveTo>
                <a:cubicBezTo>
                  <a:pt x="400" y="161"/>
                  <a:pt x="402" y="160"/>
                  <a:pt x="402" y="160"/>
                </a:cubicBezTo>
                <a:cubicBezTo>
                  <a:pt x="402" y="160"/>
                  <a:pt x="401" y="159"/>
                  <a:pt x="400" y="160"/>
                </a:cubicBezTo>
                <a:close/>
                <a:moveTo>
                  <a:pt x="408" y="171"/>
                </a:moveTo>
                <a:cubicBezTo>
                  <a:pt x="407" y="171"/>
                  <a:pt x="406" y="170"/>
                  <a:pt x="406" y="172"/>
                </a:cubicBezTo>
                <a:cubicBezTo>
                  <a:pt x="407" y="172"/>
                  <a:pt x="407" y="172"/>
                  <a:pt x="408" y="172"/>
                </a:cubicBezTo>
                <a:cubicBezTo>
                  <a:pt x="408" y="171"/>
                  <a:pt x="408" y="171"/>
                  <a:pt x="408" y="171"/>
                </a:cubicBezTo>
                <a:close/>
                <a:moveTo>
                  <a:pt x="437" y="162"/>
                </a:moveTo>
                <a:cubicBezTo>
                  <a:pt x="437" y="161"/>
                  <a:pt x="438" y="161"/>
                  <a:pt x="437" y="161"/>
                </a:cubicBezTo>
                <a:cubicBezTo>
                  <a:pt x="437" y="161"/>
                  <a:pt x="437" y="161"/>
                  <a:pt x="437" y="161"/>
                </a:cubicBezTo>
                <a:cubicBezTo>
                  <a:pt x="437" y="161"/>
                  <a:pt x="437" y="160"/>
                  <a:pt x="436" y="160"/>
                </a:cubicBezTo>
                <a:cubicBezTo>
                  <a:pt x="436" y="160"/>
                  <a:pt x="435" y="159"/>
                  <a:pt x="434" y="159"/>
                </a:cubicBezTo>
                <a:cubicBezTo>
                  <a:pt x="434" y="160"/>
                  <a:pt x="437" y="160"/>
                  <a:pt x="437" y="161"/>
                </a:cubicBezTo>
                <a:cubicBezTo>
                  <a:pt x="437" y="162"/>
                  <a:pt x="437" y="162"/>
                  <a:pt x="437" y="162"/>
                </a:cubicBezTo>
                <a:close/>
                <a:moveTo>
                  <a:pt x="430" y="214"/>
                </a:moveTo>
                <a:cubicBezTo>
                  <a:pt x="430" y="214"/>
                  <a:pt x="429" y="215"/>
                  <a:pt x="428" y="215"/>
                </a:cubicBezTo>
                <a:cubicBezTo>
                  <a:pt x="427" y="215"/>
                  <a:pt x="427" y="214"/>
                  <a:pt x="426" y="214"/>
                </a:cubicBezTo>
                <a:cubicBezTo>
                  <a:pt x="426" y="215"/>
                  <a:pt x="426" y="216"/>
                  <a:pt x="426" y="217"/>
                </a:cubicBezTo>
                <a:cubicBezTo>
                  <a:pt x="427" y="218"/>
                  <a:pt x="428" y="219"/>
                  <a:pt x="429" y="219"/>
                </a:cubicBezTo>
                <a:cubicBezTo>
                  <a:pt x="430" y="219"/>
                  <a:pt x="432" y="215"/>
                  <a:pt x="430" y="214"/>
                </a:cubicBezTo>
                <a:close/>
                <a:moveTo>
                  <a:pt x="432" y="163"/>
                </a:moveTo>
                <a:cubicBezTo>
                  <a:pt x="432" y="163"/>
                  <a:pt x="431" y="163"/>
                  <a:pt x="431" y="163"/>
                </a:cubicBezTo>
                <a:cubicBezTo>
                  <a:pt x="431" y="164"/>
                  <a:pt x="433" y="164"/>
                  <a:pt x="434" y="164"/>
                </a:cubicBezTo>
                <a:cubicBezTo>
                  <a:pt x="434" y="164"/>
                  <a:pt x="435" y="164"/>
                  <a:pt x="435" y="163"/>
                </a:cubicBezTo>
                <a:cubicBezTo>
                  <a:pt x="435" y="163"/>
                  <a:pt x="437" y="163"/>
                  <a:pt x="436" y="162"/>
                </a:cubicBezTo>
                <a:cubicBezTo>
                  <a:pt x="437" y="162"/>
                  <a:pt x="436" y="161"/>
                  <a:pt x="436" y="161"/>
                </a:cubicBezTo>
                <a:cubicBezTo>
                  <a:pt x="435" y="161"/>
                  <a:pt x="435" y="162"/>
                  <a:pt x="435" y="162"/>
                </a:cubicBezTo>
                <a:cubicBezTo>
                  <a:pt x="435" y="162"/>
                  <a:pt x="433" y="164"/>
                  <a:pt x="433" y="162"/>
                </a:cubicBezTo>
                <a:cubicBezTo>
                  <a:pt x="433" y="162"/>
                  <a:pt x="433" y="163"/>
                  <a:pt x="432" y="163"/>
                </a:cubicBezTo>
                <a:close/>
                <a:moveTo>
                  <a:pt x="427" y="163"/>
                </a:moveTo>
                <a:cubicBezTo>
                  <a:pt x="427" y="162"/>
                  <a:pt x="427" y="162"/>
                  <a:pt x="427" y="161"/>
                </a:cubicBezTo>
                <a:cubicBezTo>
                  <a:pt x="426" y="161"/>
                  <a:pt x="425" y="161"/>
                  <a:pt x="425" y="160"/>
                </a:cubicBezTo>
                <a:cubicBezTo>
                  <a:pt x="424" y="160"/>
                  <a:pt x="423" y="160"/>
                  <a:pt x="422" y="159"/>
                </a:cubicBezTo>
                <a:cubicBezTo>
                  <a:pt x="420" y="159"/>
                  <a:pt x="419" y="158"/>
                  <a:pt x="417" y="158"/>
                </a:cubicBezTo>
                <a:cubicBezTo>
                  <a:pt x="416" y="157"/>
                  <a:pt x="415" y="158"/>
                  <a:pt x="415" y="158"/>
                </a:cubicBezTo>
                <a:cubicBezTo>
                  <a:pt x="414" y="159"/>
                  <a:pt x="414" y="160"/>
                  <a:pt x="413" y="160"/>
                </a:cubicBezTo>
                <a:cubicBezTo>
                  <a:pt x="413" y="160"/>
                  <a:pt x="412" y="160"/>
                  <a:pt x="412" y="159"/>
                </a:cubicBezTo>
                <a:cubicBezTo>
                  <a:pt x="412" y="158"/>
                  <a:pt x="412" y="158"/>
                  <a:pt x="412" y="157"/>
                </a:cubicBezTo>
                <a:cubicBezTo>
                  <a:pt x="411" y="156"/>
                  <a:pt x="411" y="156"/>
                  <a:pt x="410" y="156"/>
                </a:cubicBezTo>
                <a:cubicBezTo>
                  <a:pt x="409" y="156"/>
                  <a:pt x="408" y="156"/>
                  <a:pt x="407" y="157"/>
                </a:cubicBezTo>
                <a:cubicBezTo>
                  <a:pt x="408" y="157"/>
                  <a:pt x="408" y="157"/>
                  <a:pt x="408" y="157"/>
                </a:cubicBezTo>
                <a:cubicBezTo>
                  <a:pt x="409" y="157"/>
                  <a:pt x="408" y="158"/>
                  <a:pt x="409" y="158"/>
                </a:cubicBezTo>
                <a:cubicBezTo>
                  <a:pt x="409" y="159"/>
                  <a:pt x="410" y="158"/>
                  <a:pt x="411" y="158"/>
                </a:cubicBezTo>
                <a:cubicBezTo>
                  <a:pt x="411" y="158"/>
                  <a:pt x="411" y="159"/>
                  <a:pt x="411" y="159"/>
                </a:cubicBezTo>
                <a:cubicBezTo>
                  <a:pt x="410" y="159"/>
                  <a:pt x="410" y="159"/>
                  <a:pt x="409" y="159"/>
                </a:cubicBezTo>
                <a:cubicBezTo>
                  <a:pt x="409" y="160"/>
                  <a:pt x="409" y="160"/>
                  <a:pt x="410" y="161"/>
                </a:cubicBezTo>
                <a:cubicBezTo>
                  <a:pt x="410" y="161"/>
                  <a:pt x="411" y="160"/>
                  <a:pt x="411" y="160"/>
                </a:cubicBezTo>
                <a:cubicBezTo>
                  <a:pt x="411" y="161"/>
                  <a:pt x="411" y="161"/>
                  <a:pt x="412" y="161"/>
                </a:cubicBezTo>
                <a:cubicBezTo>
                  <a:pt x="413" y="161"/>
                  <a:pt x="414" y="162"/>
                  <a:pt x="415" y="162"/>
                </a:cubicBezTo>
                <a:cubicBezTo>
                  <a:pt x="416" y="162"/>
                  <a:pt x="417" y="163"/>
                  <a:pt x="417" y="163"/>
                </a:cubicBezTo>
                <a:cubicBezTo>
                  <a:pt x="417" y="164"/>
                  <a:pt x="418" y="165"/>
                  <a:pt x="418" y="165"/>
                </a:cubicBezTo>
                <a:cubicBezTo>
                  <a:pt x="417" y="166"/>
                  <a:pt x="417" y="166"/>
                  <a:pt x="417" y="167"/>
                </a:cubicBezTo>
                <a:cubicBezTo>
                  <a:pt x="418" y="167"/>
                  <a:pt x="419" y="167"/>
                  <a:pt x="420" y="167"/>
                </a:cubicBezTo>
                <a:cubicBezTo>
                  <a:pt x="420" y="167"/>
                  <a:pt x="420" y="168"/>
                  <a:pt x="421" y="168"/>
                </a:cubicBezTo>
                <a:cubicBezTo>
                  <a:pt x="422" y="168"/>
                  <a:pt x="423" y="168"/>
                  <a:pt x="424" y="168"/>
                </a:cubicBezTo>
                <a:cubicBezTo>
                  <a:pt x="424" y="168"/>
                  <a:pt x="425" y="166"/>
                  <a:pt x="425" y="166"/>
                </a:cubicBezTo>
                <a:cubicBezTo>
                  <a:pt x="426" y="166"/>
                  <a:pt x="427" y="166"/>
                  <a:pt x="428" y="167"/>
                </a:cubicBezTo>
                <a:cubicBezTo>
                  <a:pt x="428" y="167"/>
                  <a:pt x="429" y="168"/>
                  <a:pt x="430" y="169"/>
                </a:cubicBezTo>
                <a:cubicBezTo>
                  <a:pt x="431" y="169"/>
                  <a:pt x="431" y="169"/>
                  <a:pt x="432" y="169"/>
                </a:cubicBezTo>
                <a:cubicBezTo>
                  <a:pt x="433" y="170"/>
                  <a:pt x="434" y="170"/>
                  <a:pt x="434" y="170"/>
                </a:cubicBezTo>
                <a:cubicBezTo>
                  <a:pt x="434" y="170"/>
                  <a:pt x="433" y="169"/>
                  <a:pt x="433" y="169"/>
                </a:cubicBezTo>
                <a:cubicBezTo>
                  <a:pt x="433" y="168"/>
                  <a:pt x="432" y="169"/>
                  <a:pt x="432" y="168"/>
                </a:cubicBezTo>
                <a:cubicBezTo>
                  <a:pt x="431" y="168"/>
                  <a:pt x="431" y="167"/>
                  <a:pt x="430" y="166"/>
                </a:cubicBezTo>
                <a:cubicBezTo>
                  <a:pt x="430" y="166"/>
                  <a:pt x="430" y="166"/>
                  <a:pt x="429" y="166"/>
                </a:cubicBezTo>
                <a:cubicBezTo>
                  <a:pt x="429" y="166"/>
                  <a:pt x="429" y="165"/>
                  <a:pt x="429" y="165"/>
                </a:cubicBezTo>
                <a:cubicBezTo>
                  <a:pt x="429" y="165"/>
                  <a:pt x="430" y="165"/>
                  <a:pt x="430" y="165"/>
                </a:cubicBezTo>
                <a:cubicBezTo>
                  <a:pt x="430" y="163"/>
                  <a:pt x="428" y="163"/>
                  <a:pt x="427" y="163"/>
                </a:cubicBezTo>
                <a:close/>
                <a:moveTo>
                  <a:pt x="422" y="79"/>
                </a:moveTo>
                <a:cubicBezTo>
                  <a:pt x="422" y="80"/>
                  <a:pt x="423" y="81"/>
                  <a:pt x="422" y="82"/>
                </a:cubicBezTo>
                <a:cubicBezTo>
                  <a:pt x="422" y="83"/>
                  <a:pt x="422" y="83"/>
                  <a:pt x="422" y="84"/>
                </a:cubicBezTo>
                <a:cubicBezTo>
                  <a:pt x="422" y="84"/>
                  <a:pt x="422" y="84"/>
                  <a:pt x="422" y="85"/>
                </a:cubicBezTo>
                <a:cubicBezTo>
                  <a:pt x="422" y="85"/>
                  <a:pt x="422" y="86"/>
                  <a:pt x="422" y="86"/>
                </a:cubicBezTo>
                <a:cubicBezTo>
                  <a:pt x="422" y="87"/>
                  <a:pt x="422" y="87"/>
                  <a:pt x="422" y="88"/>
                </a:cubicBezTo>
                <a:cubicBezTo>
                  <a:pt x="423" y="88"/>
                  <a:pt x="423" y="87"/>
                  <a:pt x="423" y="87"/>
                </a:cubicBezTo>
                <a:cubicBezTo>
                  <a:pt x="424" y="87"/>
                  <a:pt x="424" y="87"/>
                  <a:pt x="424" y="88"/>
                </a:cubicBezTo>
                <a:cubicBezTo>
                  <a:pt x="425" y="87"/>
                  <a:pt x="424" y="86"/>
                  <a:pt x="424" y="86"/>
                </a:cubicBezTo>
                <a:cubicBezTo>
                  <a:pt x="423" y="85"/>
                  <a:pt x="423" y="85"/>
                  <a:pt x="423" y="84"/>
                </a:cubicBezTo>
                <a:cubicBezTo>
                  <a:pt x="424" y="83"/>
                  <a:pt x="423" y="82"/>
                  <a:pt x="425" y="82"/>
                </a:cubicBezTo>
                <a:cubicBezTo>
                  <a:pt x="425" y="82"/>
                  <a:pt x="425" y="83"/>
                  <a:pt x="426" y="83"/>
                </a:cubicBezTo>
                <a:cubicBezTo>
                  <a:pt x="426" y="82"/>
                  <a:pt x="425" y="81"/>
                  <a:pt x="425" y="80"/>
                </a:cubicBezTo>
                <a:cubicBezTo>
                  <a:pt x="425" y="80"/>
                  <a:pt x="425" y="79"/>
                  <a:pt x="424" y="79"/>
                </a:cubicBezTo>
                <a:cubicBezTo>
                  <a:pt x="424" y="78"/>
                  <a:pt x="424" y="78"/>
                  <a:pt x="424" y="78"/>
                </a:cubicBezTo>
                <a:cubicBezTo>
                  <a:pt x="424" y="76"/>
                  <a:pt x="425" y="76"/>
                  <a:pt x="424" y="75"/>
                </a:cubicBezTo>
                <a:cubicBezTo>
                  <a:pt x="424" y="74"/>
                  <a:pt x="424" y="72"/>
                  <a:pt x="423" y="73"/>
                </a:cubicBezTo>
                <a:cubicBezTo>
                  <a:pt x="423" y="73"/>
                  <a:pt x="424" y="74"/>
                  <a:pt x="423" y="75"/>
                </a:cubicBezTo>
                <a:cubicBezTo>
                  <a:pt x="423" y="75"/>
                  <a:pt x="423" y="74"/>
                  <a:pt x="422" y="75"/>
                </a:cubicBezTo>
                <a:cubicBezTo>
                  <a:pt x="422" y="75"/>
                  <a:pt x="422" y="75"/>
                  <a:pt x="422" y="76"/>
                </a:cubicBezTo>
                <a:cubicBezTo>
                  <a:pt x="422" y="76"/>
                  <a:pt x="422" y="77"/>
                  <a:pt x="422" y="78"/>
                </a:cubicBezTo>
                <a:cubicBezTo>
                  <a:pt x="422" y="78"/>
                  <a:pt x="423" y="79"/>
                  <a:pt x="422" y="79"/>
                </a:cubicBezTo>
                <a:close/>
                <a:moveTo>
                  <a:pt x="398" y="142"/>
                </a:moveTo>
                <a:cubicBezTo>
                  <a:pt x="398" y="142"/>
                  <a:pt x="399" y="142"/>
                  <a:pt x="398" y="142"/>
                </a:cubicBezTo>
                <a:cubicBezTo>
                  <a:pt x="398" y="142"/>
                  <a:pt x="397" y="142"/>
                  <a:pt x="398" y="142"/>
                </a:cubicBezTo>
                <a:close/>
                <a:moveTo>
                  <a:pt x="397" y="143"/>
                </a:moveTo>
                <a:cubicBezTo>
                  <a:pt x="397" y="142"/>
                  <a:pt x="397" y="142"/>
                  <a:pt x="398" y="141"/>
                </a:cubicBezTo>
                <a:cubicBezTo>
                  <a:pt x="398" y="141"/>
                  <a:pt x="398" y="140"/>
                  <a:pt x="398" y="140"/>
                </a:cubicBezTo>
                <a:cubicBezTo>
                  <a:pt x="398" y="140"/>
                  <a:pt x="398" y="140"/>
                  <a:pt x="398" y="140"/>
                </a:cubicBezTo>
                <a:cubicBezTo>
                  <a:pt x="397" y="141"/>
                  <a:pt x="397" y="142"/>
                  <a:pt x="397" y="143"/>
                </a:cubicBezTo>
                <a:close/>
                <a:moveTo>
                  <a:pt x="399" y="140"/>
                </a:moveTo>
                <a:cubicBezTo>
                  <a:pt x="399" y="140"/>
                  <a:pt x="398" y="140"/>
                  <a:pt x="398" y="140"/>
                </a:cubicBezTo>
                <a:cubicBezTo>
                  <a:pt x="398" y="140"/>
                  <a:pt x="398" y="140"/>
                  <a:pt x="398" y="141"/>
                </a:cubicBezTo>
                <a:cubicBezTo>
                  <a:pt x="399" y="140"/>
                  <a:pt x="399" y="141"/>
                  <a:pt x="399" y="142"/>
                </a:cubicBezTo>
                <a:cubicBezTo>
                  <a:pt x="399" y="142"/>
                  <a:pt x="399" y="141"/>
                  <a:pt x="399" y="141"/>
                </a:cubicBezTo>
                <a:cubicBezTo>
                  <a:pt x="399" y="141"/>
                  <a:pt x="399" y="141"/>
                  <a:pt x="399" y="142"/>
                </a:cubicBezTo>
                <a:cubicBezTo>
                  <a:pt x="400" y="141"/>
                  <a:pt x="399" y="140"/>
                  <a:pt x="399" y="140"/>
                </a:cubicBezTo>
                <a:close/>
                <a:moveTo>
                  <a:pt x="397" y="139"/>
                </a:moveTo>
                <a:cubicBezTo>
                  <a:pt x="397" y="139"/>
                  <a:pt x="398" y="139"/>
                  <a:pt x="398" y="139"/>
                </a:cubicBezTo>
                <a:cubicBezTo>
                  <a:pt x="398" y="139"/>
                  <a:pt x="398" y="139"/>
                  <a:pt x="398" y="139"/>
                </a:cubicBezTo>
                <a:cubicBezTo>
                  <a:pt x="397" y="139"/>
                  <a:pt x="397" y="138"/>
                  <a:pt x="397" y="138"/>
                </a:cubicBezTo>
                <a:cubicBezTo>
                  <a:pt x="397" y="138"/>
                  <a:pt x="397" y="139"/>
                  <a:pt x="397" y="139"/>
                </a:cubicBezTo>
                <a:cubicBezTo>
                  <a:pt x="397" y="139"/>
                  <a:pt x="397" y="139"/>
                  <a:pt x="397" y="139"/>
                </a:cubicBezTo>
                <a:close/>
                <a:moveTo>
                  <a:pt x="398" y="138"/>
                </a:moveTo>
                <a:cubicBezTo>
                  <a:pt x="398" y="139"/>
                  <a:pt x="399" y="139"/>
                  <a:pt x="399" y="139"/>
                </a:cubicBezTo>
                <a:cubicBezTo>
                  <a:pt x="399" y="139"/>
                  <a:pt x="399" y="140"/>
                  <a:pt x="399" y="140"/>
                </a:cubicBezTo>
                <a:cubicBezTo>
                  <a:pt x="400" y="141"/>
                  <a:pt x="400" y="139"/>
                  <a:pt x="400" y="139"/>
                </a:cubicBezTo>
                <a:cubicBezTo>
                  <a:pt x="400" y="138"/>
                  <a:pt x="399" y="138"/>
                  <a:pt x="398" y="138"/>
                </a:cubicBezTo>
                <a:close/>
                <a:moveTo>
                  <a:pt x="395" y="139"/>
                </a:moveTo>
                <a:cubicBezTo>
                  <a:pt x="395" y="141"/>
                  <a:pt x="395" y="142"/>
                  <a:pt x="396" y="141"/>
                </a:cubicBezTo>
                <a:cubicBezTo>
                  <a:pt x="396" y="141"/>
                  <a:pt x="395" y="142"/>
                  <a:pt x="396" y="143"/>
                </a:cubicBezTo>
                <a:cubicBezTo>
                  <a:pt x="396" y="143"/>
                  <a:pt x="396" y="143"/>
                  <a:pt x="397" y="143"/>
                </a:cubicBezTo>
                <a:cubicBezTo>
                  <a:pt x="397" y="143"/>
                  <a:pt x="397" y="143"/>
                  <a:pt x="397" y="142"/>
                </a:cubicBezTo>
                <a:cubicBezTo>
                  <a:pt x="397" y="142"/>
                  <a:pt x="397" y="141"/>
                  <a:pt x="397" y="140"/>
                </a:cubicBezTo>
                <a:cubicBezTo>
                  <a:pt x="397" y="140"/>
                  <a:pt x="396" y="140"/>
                  <a:pt x="396" y="139"/>
                </a:cubicBezTo>
                <a:cubicBezTo>
                  <a:pt x="395" y="139"/>
                  <a:pt x="395" y="139"/>
                  <a:pt x="395" y="139"/>
                </a:cubicBezTo>
                <a:close/>
                <a:moveTo>
                  <a:pt x="391" y="157"/>
                </a:moveTo>
                <a:cubicBezTo>
                  <a:pt x="391" y="158"/>
                  <a:pt x="391" y="158"/>
                  <a:pt x="391" y="159"/>
                </a:cubicBezTo>
                <a:cubicBezTo>
                  <a:pt x="391" y="159"/>
                  <a:pt x="390" y="159"/>
                  <a:pt x="391" y="160"/>
                </a:cubicBezTo>
                <a:cubicBezTo>
                  <a:pt x="391" y="161"/>
                  <a:pt x="392" y="160"/>
                  <a:pt x="392" y="161"/>
                </a:cubicBezTo>
                <a:cubicBezTo>
                  <a:pt x="392" y="161"/>
                  <a:pt x="391" y="163"/>
                  <a:pt x="391" y="163"/>
                </a:cubicBezTo>
                <a:cubicBezTo>
                  <a:pt x="392" y="163"/>
                  <a:pt x="393" y="163"/>
                  <a:pt x="393" y="163"/>
                </a:cubicBezTo>
                <a:cubicBezTo>
                  <a:pt x="393" y="163"/>
                  <a:pt x="393" y="162"/>
                  <a:pt x="393" y="162"/>
                </a:cubicBezTo>
                <a:cubicBezTo>
                  <a:pt x="393" y="162"/>
                  <a:pt x="393" y="162"/>
                  <a:pt x="393" y="162"/>
                </a:cubicBezTo>
                <a:cubicBezTo>
                  <a:pt x="393" y="161"/>
                  <a:pt x="393" y="161"/>
                  <a:pt x="393" y="160"/>
                </a:cubicBezTo>
                <a:cubicBezTo>
                  <a:pt x="393" y="160"/>
                  <a:pt x="392" y="159"/>
                  <a:pt x="393" y="159"/>
                </a:cubicBezTo>
                <a:cubicBezTo>
                  <a:pt x="394" y="159"/>
                  <a:pt x="394" y="160"/>
                  <a:pt x="394" y="160"/>
                </a:cubicBezTo>
                <a:cubicBezTo>
                  <a:pt x="394" y="161"/>
                  <a:pt x="395" y="161"/>
                  <a:pt x="394" y="161"/>
                </a:cubicBezTo>
                <a:cubicBezTo>
                  <a:pt x="394" y="162"/>
                  <a:pt x="395" y="162"/>
                  <a:pt x="395" y="162"/>
                </a:cubicBezTo>
                <a:cubicBezTo>
                  <a:pt x="395" y="162"/>
                  <a:pt x="396" y="161"/>
                  <a:pt x="396" y="161"/>
                </a:cubicBezTo>
                <a:cubicBezTo>
                  <a:pt x="397" y="161"/>
                  <a:pt x="396" y="161"/>
                  <a:pt x="395" y="160"/>
                </a:cubicBezTo>
                <a:cubicBezTo>
                  <a:pt x="395" y="160"/>
                  <a:pt x="396" y="160"/>
                  <a:pt x="396" y="160"/>
                </a:cubicBezTo>
                <a:cubicBezTo>
                  <a:pt x="395" y="159"/>
                  <a:pt x="395" y="159"/>
                  <a:pt x="395" y="159"/>
                </a:cubicBezTo>
                <a:cubicBezTo>
                  <a:pt x="395" y="158"/>
                  <a:pt x="395" y="158"/>
                  <a:pt x="394" y="158"/>
                </a:cubicBezTo>
                <a:cubicBezTo>
                  <a:pt x="395" y="158"/>
                  <a:pt x="396" y="156"/>
                  <a:pt x="397" y="157"/>
                </a:cubicBezTo>
                <a:cubicBezTo>
                  <a:pt x="397" y="156"/>
                  <a:pt x="396" y="156"/>
                  <a:pt x="396" y="156"/>
                </a:cubicBezTo>
                <a:cubicBezTo>
                  <a:pt x="395" y="156"/>
                  <a:pt x="395" y="157"/>
                  <a:pt x="395" y="157"/>
                </a:cubicBezTo>
                <a:cubicBezTo>
                  <a:pt x="394" y="157"/>
                  <a:pt x="395" y="156"/>
                  <a:pt x="394" y="157"/>
                </a:cubicBezTo>
                <a:cubicBezTo>
                  <a:pt x="393" y="158"/>
                  <a:pt x="392" y="156"/>
                  <a:pt x="393" y="155"/>
                </a:cubicBezTo>
                <a:cubicBezTo>
                  <a:pt x="393" y="154"/>
                  <a:pt x="394" y="155"/>
                  <a:pt x="394" y="155"/>
                </a:cubicBezTo>
                <a:cubicBezTo>
                  <a:pt x="395" y="155"/>
                  <a:pt x="396" y="155"/>
                  <a:pt x="397" y="155"/>
                </a:cubicBezTo>
                <a:cubicBezTo>
                  <a:pt x="398" y="156"/>
                  <a:pt x="399" y="154"/>
                  <a:pt x="399" y="153"/>
                </a:cubicBezTo>
                <a:cubicBezTo>
                  <a:pt x="399" y="153"/>
                  <a:pt x="398" y="154"/>
                  <a:pt x="398" y="154"/>
                </a:cubicBezTo>
                <a:cubicBezTo>
                  <a:pt x="397" y="154"/>
                  <a:pt x="397" y="154"/>
                  <a:pt x="397" y="154"/>
                </a:cubicBezTo>
                <a:cubicBezTo>
                  <a:pt x="396" y="154"/>
                  <a:pt x="396" y="154"/>
                  <a:pt x="396" y="154"/>
                </a:cubicBezTo>
                <a:cubicBezTo>
                  <a:pt x="395" y="154"/>
                  <a:pt x="394" y="153"/>
                  <a:pt x="393" y="154"/>
                </a:cubicBezTo>
                <a:cubicBezTo>
                  <a:pt x="392" y="154"/>
                  <a:pt x="392" y="155"/>
                  <a:pt x="392" y="155"/>
                </a:cubicBezTo>
                <a:cubicBezTo>
                  <a:pt x="392" y="156"/>
                  <a:pt x="392" y="157"/>
                  <a:pt x="391" y="157"/>
                </a:cubicBezTo>
                <a:close/>
                <a:moveTo>
                  <a:pt x="393" y="137"/>
                </a:moveTo>
                <a:cubicBezTo>
                  <a:pt x="393" y="138"/>
                  <a:pt x="394" y="138"/>
                  <a:pt x="394" y="139"/>
                </a:cubicBezTo>
                <a:cubicBezTo>
                  <a:pt x="395" y="138"/>
                  <a:pt x="395" y="138"/>
                  <a:pt x="394" y="137"/>
                </a:cubicBezTo>
                <a:cubicBezTo>
                  <a:pt x="393" y="137"/>
                  <a:pt x="393" y="137"/>
                  <a:pt x="393" y="137"/>
                </a:cubicBezTo>
                <a:close/>
                <a:moveTo>
                  <a:pt x="385" y="167"/>
                </a:moveTo>
                <a:cubicBezTo>
                  <a:pt x="385" y="167"/>
                  <a:pt x="386" y="168"/>
                  <a:pt x="386" y="167"/>
                </a:cubicBezTo>
                <a:cubicBezTo>
                  <a:pt x="387" y="166"/>
                  <a:pt x="386" y="166"/>
                  <a:pt x="385" y="167"/>
                </a:cubicBezTo>
                <a:close/>
                <a:moveTo>
                  <a:pt x="420" y="92"/>
                </a:moveTo>
                <a:cubicBezTo>
                  <a:pt x="420" y="92"/>
                  <a:pt x="420" y="93"/>
                  <a:pt x="420" y="93"/>
                </a:cubicBezTo>
                <a:cubicBezTo>
                  <a:pt x="419" y="93"/>
                  <a:pt x="419" y="93"/>
                  <a:pt x="419" y="94"/>
                </a:cubicBezTo>
                <a:cubicBezTo>
                  <a:pt x="419" y="94"/>
                  <a:pt x="420" y="95"/>
                  <a:pt x="420" y="95"/>
                </a:cubicBezTo>
                <a:cubicBezTo>
                  <a:pt x="420" y="96"/>
                  <a:pt x="420" y="95"/>
                  <a:pt x="421" y="95"/>
                </a:cubicBezTo>
                <a:cubicBezTo>
                  <a:pt x="421" y="95"/>
                  <a:pt x="421" y="95"/>
                  <a:pt x="421" y="95"/>
                </a:cubicBezTo>
                <a:cubicBezTo>
                  <a:pt x="421" y="94"/>
                  <a:pt x="420" y="95"/>
                  <a:pt x="420" y="94"/>
                </a:cubicBezTo>
                <a:cubicBezTo>
                  <a:pt x="420" y="94"/>
                  <a:pt x="421" y="94"/>
                  <a:pt x="421" y="94"/>
                </a:cubicBezTo>
                <a:cubicBezTo>
                  <a:pt x="421" y="94"/>
                  <a:pt x="422" y="93"/>
                  <a:pt x="422" y="94"/>
                </a:cubicBezTo>
                <a:cubicBezTo>
                  <a:pt x="423" y="94"/>
                  <a:pt x="424" y="95"/>
                  <a:pt x="424" y="95"/>
                </a:cubicBezTo>
                <a:cubicBezTo>
                  <a:pt x="424" y="95"/>
                  <a:pt x="424" y="94"/>
                  <a:pt x="424" y="94"/>
                </a:cubicBezTo>
                <a:cubicBezTo>
                  <a:pt x="425" y="93"/>
                  <a:pt x="425" y="93"/>
                  <a:pt x="425" y="93"/>
                </a:cubicBezTo>
                <a:cubicBezTo>
                  <a:pt x="426" y="93"/>
                  <a:pt x="427" y="93"/>
                  <a:pt x="427" y="92"/>
                </a:cubicBezTo>
                <a:cubicBezTo>
                  <a:pt x="426" y="92"/>
                  <a:pt x="427" y="91"/>
                  <a:pt x="427" y="91"/>
                </a:cubicBezTo>
                <a:cubicBezTo>
                  <a:pt x="426" y="92"/>
                  <a:pt x="426" y="91"/>
                  <a:pt x="424" y="91"/>
                </a:cubicBezTo>
                <a:cubicBezTo>
                  <a:pt x="424" y="90"/>
                  <a:pt x="423" y="90"/>
                  <a:pt x="422" y="89"/>
                </a:cubicBezTo>
                <a:cubicBezTo>
                  <a:pt x="422" y="88"/>
                  <a:pt x="422" y="90"/>
                  <a:pt x="422" y="90"/>
                </a:cubicBezTo>
                <a:cubicBezTo>
                  <a:pt x="422" y="91"/>
                  <a:pt x="422" y="91"/>
                  <a:pt x="422" y="91"/>
                </a:cubicBezTo>
                <a:cubicBezTo>
                  <a:pt x="422" y="92"/>
                  <a:pt x="422" y="92"/>
                  <a:pt x="421" y="92"/>
                </a:cubicBezTo>
                <a:cubicBezTo>
                  <a:pt x="421" y="92"/>
                  <a:pt x="421" y="92"/>
                  <a:pt x="420" y="92"/>
                </a:cubicBezTo>
                <a:close/>
                <a:moveTo>
                  <a:pt x="242" y="71"/>
                </a:moveTo>
                <a:cubicBezTo>
                  <a:pt x="242" y="71"/>
                  <a:pt x="243" y="72"/>
                  <a:pt x="243" y="72"/>
                </a:cubicBezTo>
                <a:cubicBezTo>
                  <a:pt x="244" y="72"/>
                  <a:pt x="243" y="71"/>
                  <a:pt x="243" y="71"/>
                </a:cubicBezTo>
                <a:cubicBezTo>
                  <a:pt x="243" y="70"/>
                  <a:pt x="242" y="71"/>
                  <a:pt x="242" y="71"/>
                </a:cubicBezTo>
                <a:close/>
                <a:moveTo>
                  <a:pt x="276" y="105"/>
                </a:moveTo>
                <a:cubicBezTo>
                  <a:pt x="275" y="105"/>
                  <a:pt x="275" y="105"/>
                  <a:pt x="274" y="105"/>
                </a:cubicBezTo>
                <a:cubicBezTo>
                  <a:pt x="274" y="105"/>
                  <a:pt x="273" y="105"/>
                  <a:pt x="273" y="105"/>
                </a:cubicBezTo>
                <a:cubicBezTo>
                  <a:pt x="272" y="107"/>
                  <a:pt x="275" y="106"/>
                  <a:pt x="275" y="106"/>
                </a:cubicBezTo>
                <a:cubicBezTo>
                  <a:pt x="275" y="105"/>
                  <a:pt x="275" y="105"/>
                  <a:pt x="276" y="105"/>
                </a:cubicBezTo>
                <a:close/>
                <a:moveTo>
                  <a:pt x="265" y="106"/>
                </a:moveTo>
                <a:cubicBezTo>
                  <a:pt x="265" y="105"/>
                  <a:pt x="264" y="105"/>
                  <a:pt x="263" y="105"/>
                </a:cubicBezTo>
                <a:cubicBezTo>
                  <a:pt x="262" y="105"/>
                  <a:pt x="262" y="105"/>
                  <a:pt x="261" y="105"/>
                </a:cubicBezTo>
                <a:cubicBezTo>
                  <a:pt x="261" y="105"/>
                  <a:pt x="261" y="105"/>
                  <a:pt x="261" y="105"/>
                </a:cubicBezTo>
                <a:cubicBezTo>
                  <a:pt x="262" y="106"/>
                  <a:pt x="263" y="106"/>
                  <a:pt x="265" y="106"/>
                </a:cubicBezTo>
                <a:close/>
                <a:moveTo>
                  <a:pt x="244" y="71"/>
                </a:moveTo>
                <a:cubicBezTo>
                  <a:pt x="244" y="71"/>
                  <a:pt x="244" y="72"/>
                  <a:pt x="244" y="72"/>
                </a:cubicBezTo>
                <a:cubicBezTo>
                  <a:pt x="245" y="71"/>
                  <a:pt x="245" y="72"/>
                  <a:pt x="245" y="72"/>
                </a:cubicBezTo>
                <a:cubicBezTo>
                  <a:pt x="245" y="72"/>
                  <a:pt x="245" y="71"/>
                  <a:pt x="246" y="71"/>
                </a:cubicBezTo>
                <a:cubicBezTo>
                  <a:pt x="246" y="71"/>
                  <a:pt x="245" y="71"/>
                  <a:pt x="245" y="71"/>
                </a:cubicBezTo>
                <a:cubicBezTo>
                  <a:pt x="247" y="70"/>
                  <a:pt x="244" y="69"/>
                  <a:pt x="245" y="70"/>
                </a:cubicBezTo>
                <a:cubicBezTo>
                  <a:pt x="245" y="70"/>
                  <a:pt x="244" y="70"/>
                  <a:pt x="245" y="70"/>
                </a:cubicBezTo>
                <a:cubicBezTo>
                  <a:pt x="245" y="70"/>
                  <a:pt x="244" y="70"/>
                  <a:pt x="244" y="70"/>
                </a:cubicBezTo>
                <a:cubicBezTo>
                  <a:pt x="244" y="70"/>
                  <a:pt x="244" y="70"/>
                  <a:pt x="244" y="71"/>
                </a:cubicBezTo>
                <a:close/>
                <a:moveTo>
                  <a:pt x="261" y="65"/>
                </a:moveTo>
                <a:cubicBezTo>
                  <a:pt x="260" y="65"/>
                  <a:pt x="259" y="65"/>
                  <a:pt x="258" y="65"/>
                </a:cubicBezTo>
                <a:cubicBezTo>
                  <a:pt x="259" y="65"/>
                  <a:pt x="259" y="66"/>
                  <a:pt x="259" y="66"/>
                </a:cubicBezTo>
                <a:cubicBezTo>
                  <a:pt x="259" y="66"/>
                  <a:pt x="260" y="65"/>
                  <a:pt x="261" y="65"/>
                </a:cubicBezTo>
                <a:close/>
                <a:moveTo>
                  <a:pt x="240" y="97"/>
                </a:moveTo>
                <a:cubicBezTo>
                  <a:pt x="240" y="97"/>
                  <a:pt x="240" y="98"/>
                  <a:pt x="240" y="98"/>
                </a:cubicBezTo>
                <a:cubicBezTo>
                  <a:pt x="240" y="98"/>
                  <a:pt x="240" y="98"/>
                  <a:pt x="240" y="98"/>
                </a:cubicBezTo>
                <a:cubicBezTo>
                  <a:pt x="240" y="99"/>
                  <a:pt x="240" y="99"/>
                  <a:pt x="240" y="99"/>
                </a:cubicBezTo>
                <a:cubicBezTo>
                  <a:pt x="241" y="100"/>
                  <a:pt x="241" y="100"/>
                  <a:pt x="241" y="99"/>
                </a:cubicBezTo>
                <a:cubicBezTo>
                  <a:pt x="241" y="99"/>
                  <a:pt x="242" y="99"/>
                  <a:pt x="242" y="99"/>
                </a:cubicBezTo>
                <a:cubicBezTo>
                  <a:pt x="242" y="98"/>
                  <a:pt x="242" y="97"/>
                  <a:pt x="242" y="97"/>
                </a:cubicBezTo>
                <a:cubicBezTo>
                  <a:pt x="242" y="95"/>
                  <a:pt x="241" y="96"/>
                  <a:pt x="240" y="96"/>
                </a:cubicBezTo>
                <a:cubicBezTo>
                  <a:pt x="240" y="96"/>
                  <a:pt x="240" y="96"/>
                  <a:pt x="240" y="96"/>
                </a:cubicBezTo>
                <a:cubicBezTo>
                  <a:pt x="240" y="97"/>
                  <a:pt x="240" y="97"/>
                  <a:pt x="240" y="97"/>
                </a:cubicBezTo>
                <a:close/>
                <a:moveTo>
                  <a:pt x="487" y="54"/>
                </a:moveTo>
                <a:cubicBezTo>
                  <a:pt x="487" y="54"/>
                  <a:pt x="485" y="54"/>
                  <a:pt x="485" y="54"/>
                </a:cubicBezTo>
                <a:cubicBezTo>
                  <a:pt x="485" y="54"/>
                  <a:pt x="485" y="55"/>
                  <a:pt x="485" y="55"/>
                </a:cubicBezTo>
                <a:cubicBezTo>
                  <a:pt x="486" y="56"/>
                  <a:pt x="487" y="55"/>
                  <a:pt x="488" y="55"/>
                </a:cubicBezTo>
                <a:cubicBezTo>
                  <a:pt x="488" y="56"/>
                  <a:pt x="489" y="56"/>
                  <a:pt x="489" y="55"/>
                </a:cubicBezTo>
                <a:cubicBezTo>
                  <a:pt x="489" y="55"/>
                  <a:pt x="488" y="54"/>
                  <a:pt x="487" y="54"/>
                </a:cubicBezTo>
                <a:close/>
                <a:moveTo>
                  <a:pt x="253" y="68"/>
                </a:moveTo>
                <a:cubicBezTo>
                  <a:pt x="254" y="68"/>
                  <a:pt x="254" y="67"/>
                  <a:pt x="255" y="67"/>
                </a:cubicBezTo>
                <a:cubicBezTo>
                  <a:pt x="254" y="67"/>
                  <a:pt x="254" y="67"/>
                  <a:pt x="255" y="66"/>
                </a:cubicBezTo>
                <a:cubicBezTo>
                  <a:pt x="253" y="66"/>
                  <a:pt x="253" y="67"/>
                  <a:pt x="253" y="68"/>
                </a:cubicBezTo>
                <a:close/>
                <a:moveTo>
                  <a:pt x="256" y="62"/>
                </a:moveTo>
                <a:cubicBezTo>
                  <a:pt x="256" y="62"/>
                  <a:pt x="256" y="62"/>
                  <a:pt x="256" y="62"/>
                </a:cubicBezTo>
                <a:cubicBezTo>
                  <a:pt x="256" y="62"/>
                  <a:pt x="256" y="62"/>
                  <a:pt x="256" y="62"/>
                </a:cubicBezTo>
                <a:cubicBezTo>
                  <a:pt x="256" y="61"/>
                  <a:pt x="255" y="61"/>
                  <a:pt x="256" y="62"/>
                </a:cubicBezTo>
                <a:close/>
                <a:moveTo>
                  <a:pt x="240" y="94"/>
                </a:moveTo>
                <a:cubicBezTo>
                  <a:pt x="240" y="95"/>
                  <a:pt x="241" y="95"/>
                  <a:pt x="241" y="95"/>
                </a:cubicBezTo>
                <a:cubicBezTo>
                  <a:pt x="242" y="94"/>
                  <a:pt x="242" y="94"/>
                  <a:pt x="242" y="93"/>
                </a:cubicBezTo>
                <a:cubicBezTo>
                  <a:pt x="241" y="93"/>
                  <a:pt x="241" y="93"/>
                  <a:pt x="241" y="94"/>
                </a:cubicBezTo>
                <a:cubicBezTo>
                  <a:pt x="241" y="94"/>
                  <a:pt x="241" y="94"/>
                  <a:pt x="240" y="94"/>
                </a:cubicBezTo>
                <a:close/>
                <a:moveTo>
                  <a:pt x="440" y="164"/>
                </a:moveTo>
                <a:cubicBezTo>
                  <a:pt x="440" y="163"/>
                  <a:pt x="440" y="163"/>
                  <a:pt x="440" y="163"/>
                </a:cubicBezTo>
                <a:cubicBezTo>
                  <a:pt x="439" y="163"/>
                  <a:pt x="440" y="163"/>
                  <a:pt x="440" y="164"/>
                </a:cubicBezTo>
                <a:cubicBezTo>
                  <a:pt x="440" y="164"/>
                  <a:pt x="440" y="164"/>
                  <a:pt x="440" y="164"/>
                </a:cubicBezTo>
                <a:cubicBezTo>
                  <a:pt x="440" y="165"/>
                  <a:pt x="442" y="165"/>
                  <a:pt x="441" y="164"/>
                </a:cubicBezTo>
                <a:cubicBezTo>
                  <a:pt x="441" y="164"/>
                  <a:pt x="441" y="164"/>
                  <a:pt x="440" y="164"/>
                </a:cubicBezTo>
                <a:close/>
                <a:moveTo>
                  <a:pt x="411" y="108"/>
                </a:moveTo>
                <a:cubicBezTo>
                  <a:pt x="411" y="108"/>
                  <a:pt x="412" y="109"/>
                  <a:pt x="412" y="108"/>
                </a:cubicBezTo>
                <a:cubicBezTo>
                  <a:pt x="412" y="108"/>
                  <a:pt x="412" y="108"/>
                  <a:pt x="412" y="108"/>
                </a:cubicBezTo>
                <a:cubicBezTo>
                  <a:pt x="412" y="106"/>
                  <a:pt x="410" y="107"/>
                  <a:pt x="410" y="107"/>
                </a:cubicBezTo>
                <a:cubicBezTo>
                  <a:pt x="409" y="108"/>
                  <a:pt x="409" y="108"/>
                  <a:pt x="409" y="109"/>
                </a:cubicBezTo>
                <a:cubicBezTo>
                  <a:pt x="410" y="110"/>
                  <a:pt x="410" y="108"/>
                  <a:pt x="411" y="108"/>
                </a:cubicBezTo>
                <a:close/>
                <a:moveTo>
                  <a:pt x="403" y="160"/>
                </a:moveTo>
                <a:cubicBezTo>
                  <a:pt x="402" y="160"/>
                  <a:pt x="404" y="160"/>
                  <a:pt x="404" y="160"/>
                </a:cubicBezTo>
                <a:cubicBezTo>
                  <a:pt x="404" y="160"/>
                  <a:pt x="404" y="160"/>
                  <a:pt x="404" y="160"/>
                </a:cubicBezTo>
                <a:cubicBezTo>
                  <a:pt x="405" y="160"/>
                  <a:pt x="405" y="160"/>
                  <a:pt x="405" y="160"/>
                </a:cubicBezTo>
                <a:cubicBezTo>
                  <a:pt x="406" y="160"/>
                  <a:pt x="406" y="160"/>
                  <a:pt x="407" y="161"/>
                </a:cubicBezTo>
                <a:cubicBezTo>
                  <a:pt x="407" y="159"/>
                  <a:pt x="406" y="159"/>
                  <a:pt x="405" y="159"/>
                </a:cubicBezTo>
                <a:cubicBezTo>
                  <a:pt x="404" y="159"/>
                  <a:pt x="403" y="159"/>
                  <a:pt x="403" y="160"/>
                </a:cubicBezTo>
                <a:close/>
                <a:moveTo>
                  <a:pt x="465" y="215"/>
                </a:moveTo>
                <a:cubicBezTo>
                  <a:pt x="465" y="215"/>
                  <a:pt x="465" y="214"/>
                  <a:pt x="464" y="214"/>
                </a:cubicBezTo>
                <a:cubicBezTo>
                  <a:pt x="464" y="214"/>
                  <a:pt x="463" y="214"/>
                  <a:pt x="463" y="215"/>
                </a:cubicBezTo>
                <a:cubicBezTo>
                  <a:pt x="463" y="216"/>
                  <a:pt x="463" y="215"/>
                  <a:pt x="462" y="216"/>
                </a:cubicBezTo>
                <a:cubicBezTo>
                  <a:pt x="462" y="216"/>
                  <a:pt x="462" y="217"/>
                  <a:pt x="462" y="217"/>
                </a:cubicBezTo>
                <a:cubicBezTo>
                  <a:pt x="462" y="218"/>
                  <a:pt x="461" y="218"/>
                  <a:pt x="461" y="218"/>
                </a:cubicBezTo>
                <a:cubicBezTo>
                  <a:pt x="460" y="218"/>
                  <a:pt x="460" y="219"/>
                  <a:pt x="459" y="219"/>
                </a:cubicBezTo>
                <a:cubicBezTo>
                  <a:pt x="459" y="219"/>
                  <a:pt x="458" y="219"/>
                  <a:pt x="458" y="220"/>
                </a:cubicBezTo>
                <a:cubicBezTo>
                  <a:pt x="457" y="221"/>
                  <a:pt x="457" y="222"/>
                  <a:pt x="456" y="222"/>
                </a:cubicBezTo>
                <a:cubicBezTo>
                  <a:pt x="455" y="223"/>
                  <a:pt x="457" y="223"/>
                  <a:pt x="458" y="223"/>
                </a:cubicBezTo>
                <a:cubicBezTo>
                  <a:pt x="458" y="224"/>
                  <a:pt x="460" y="224"/>
                  <a:pt x="460" y="224"/>
                </a:cubicBezTo>
                <a:cubicBezTo>
                  <a:pt x="461" y="223"/>
                  <a:pt x="462" y="222"/>
                  <a:pt x="462" y="221"/>
                </a:cubicBezTo>
                <a:cubicBezTo>
                  <a:pt x="462" y="220"/>
                  <a:pt x="463" y="220"/>
                  <a:pt x="464" y="219"/>
                </a:cubicBezTo>
                <a:cubicBezTo>
                  <a:pt x="464" y="219"/>
                  <a:pt x="464" y="219"/>
                  <a:pt x="465" y="219"/>
                </a:cubicBezTo>
                <a:cubicBezTo>
                  <a:pt x="464" y="219"/>
                  <a:pt x="464" y="219"/>
                  <a:pt x="465" y="218"/>
                </a:cubicBezTo>
                <a:cubicBezTo>
                  <a:pt x="465" y="217"/>
                  <a:pt x="466" y="217"/>
                  <a:pt x="466" y="216"/>
                </a:cubicBezTo>
                <a:cubicBezTo>
                  <a:pt x="466" y="215"/>
                  <a:pt x="466" y="215"/>
                  <a:pt x="466" y="214"/>
                </a:cubicBezTo>
                <a:cubicBezTo>
                  <a:pt x="465" y="215"/>
                  <a:pt x="465" y="215"/>
                  <a:pt x="465" y="215"/>
                </a:cubicBezTo>
                <a:close/>
                <a:moveTo>
                  <a:pt x="458" y="224"/>
                </a:moveTo>
                <a:cubicBezTo>
                  <a:pt x="457" y="224"/>
                  <a:pt x="457" y="225"/>
                  <a:pt x="457" y="225"/>
                </a:cubicBezTo>
                <a:cubicBezTo>
                  <a:pt x="458" y="225"/>
                  <a:pt x="459" y="225"/>
                  <a:pt x="458" y="224"/>
                </a:cubicBezTo>
                <a:close/>
                <a:moveTo>
                  <a:pt x="472" y="209"/>
                </a:moveTo>
                <a:cubicBezTo>
                  <a:pt x="470" y="210"/>
                  <a:pt x="470" y="210"/>
                  <a:pt x="469" y="209"/>
                </a:cubicBezTo>
                <a:cubicBezTo>
                  <a:pt x="468" y="209"/>
                  <a:pt x="469" y="208"/>
                  <a:pt x="468" y="208"/>
                </a:cubicBezTo>
                <a:cubicBezTo>
                  <a:pt x="468" y="208"/>
                  <a:pt x="468" y="209"/>
                  <a:pt x="467" y="208"/>
                </a:cubicBezTo>
                <a:cubicBezTo>
                  <a:pt x="467" y="208"/>
                  <a:pt x="467" y="207"/>
                  <a:pt x="467" y="207"/>
                </a:cubicBezTo>
                <a:cubicBezTo>
                  <a:pt x="467" y="207"/>
                  <a:pt x="466" y="207"/>
                  <a:pt x="466" y="206"/>
                </a:cubicBezTo>
                <a:cubicBezTo>
                  <a:pt x="466" y="205"/>
                  <a:pt x="467" y="206"/>
                  <a:pt x="466" y="205"/>
                </a:cubicBezTo>
                <a:cubicBezTo>
                  <a:pt x="465" y="205"/>
                  <a:pt x="465" y="204"/>
                  <a:pt x="464" y="204"/>
                </a:cubicBezTo>
                <a:cubicBezTo>
                  <a:pt x="464" y="205"/>
                  <a:pt x="465" y="205"/>
                  <a:pt x="465" y="206"/>
                </a:cubicBezTo>
                <a:cubicBezTo>
                  <a:pt x="465" y="206"/>
                  <a:pt x="465" y="206"/>
                  <a:pt x="465" y="206"/>
                </a:cubicBezTo>
                <a:cubicBezTo>
                  <a:pt x="466" y="206"/>
                  <a:pt x="466" y="208"/>
                  <a:pt x="467" y="208"/>
                </a:cubicBezTo>
                <a:cubicBezTo>
                  <a:pt x="467" y="209"/>
                  <a:pt x="467" y="210"/>
                  <a:pt x="467" y="210"/>
                </a:cubicBezTo>
                <a:cubicBezTo>
                  <a:pt x="467" y="211"/>
                  <a:pt x="466" y="211"/>
                  <a:pt x="466" y="212"/>
                </a:cubicBezTo>
                <a:cubicBezTo>
                  <a:pt x="466" y="212"/>
                  <a:pt x="466" y="213"/>
                  <a:pt x="467" y="213"/>
                </a:cubicBezTo>
                <a:cubicBezTo>
                  <a:pt x="467" y="213"/>
                  <a:pt x="468" y="213"/>
                  <a:pt x="468" y="213"/>
                </a:cubicBezTo>
                <a:cubicBezTo>
                  <a:pt x="468" y="214"/>
                  <a:pt x="467" y="215"/>
                  <a:pt x="467" y="215"/>
                </a:cubicBezTo>
                <a:cubicBezTo>
                  <a:pt x="467" y="215"/>
                  <a:pt x="468" y="216"/>
                  <a:pt x="469" y="215"/>
                </a:cubicBezTo>
                <a:cubicBezTo>
                  <a:pt x="469" y="214"/>
                  <a:pt x="470" y="213"/>
                  <a:pt x="470" y="212"/>
                </a:cubicBezTo>
                <a:cubicBezTo>
                  <a:pt x="470" y="212"/>
                  <a:pt x="471" y="211"/>
                  <a:pt x="471" y="212"/>
                </a:cubicBezTo>
                <a:cubicBezTo>
                  <a:pt x="471" y="212"/>
                  <a:pt x="471" y="211"/>
                  <a:pt x="471" y="211"/>
                </a:cubicBezTo>
                <a:cubicBezTo>
                  <a:pt x="472" y="211"/>
                  <a:pt x="473" y="209"/>
                  <a:pt x="472" y="209"/>
                </a:cubicBezTo>
                <a:close/>
                <a:moveTo>
                  <a:pt x="232" y="98"/>
                </a:moveTo>
                <a:cubicBezTo>
                  <a:pt x="232" y="99"/>
                  <a:pt x="233" y="99"/>
                  <a:pt x="233" y="99"/>
                </a:cubicBezTo>
                <a:cubicBezTo>
                  <a:pt x="233" y="99"/>
                  <a:pt x="233" y="99"/>
                  <a:pt x="234" y="98"/>
                </a:cubicBezTo>
                <a:cubicBezTo>
                  <a:pt x="233" y="98"/>
                  <a:pt x="233" y="98"/>
                  <a:pt x="232" y="98"/>
                </a:cubicBezTo>
                <a:close/>
                <a:moveTo>
                  <a:pt x="485" y="50"/>
                </a:moveTo>
                <a:cubicBezTo>
                  <a:pt x="484" y="51"/>
                  <a:pt x="485" y="51"/>
                  <a:pt x="484" y="51"/>
                </a:cubicBezTo>
                <a:cubicBezTo>
                  <a:pt x="483" y="52"/>
                  <a:pt x="484" y="52"/>
                  <a:pt x="484" y="53"/>
                </a:cubicBezTo>
                <a:cubicBezTo>
                  <a:pt x="483" y="53"/>
                  <a:pt x="483" y="53"/>
                  <a:pt x="482" y="52"/>
                </a:cubicBezTo>
                <a:cubicBezTo>
                  <a:pt x="481" y="52"/>
                  <a:pt x="480" y="52"/>
                  <a:pt x="480" y="52"/>
                </a:cubicBezTo>
                <a:cubicBezTo>
                  <a:pt x="480" y="51"/>
                  <a:pt x="480" y="50"/>
                  <a:pt x="479" y="50"/>
                </a:cubicBezTo>
                <a:cubicBezTo>
                  <a:pt x="478" y="50"/>
                  <a:pt x="477" y="50"/>
                  <a:pt x="476" y="50"/>
                </a:cubicBezTo>
                <a:cubicBezTo>
                  <a:pt x="476" y="50"/>
                  <a:pt x="476" y="48"/>
                  <a:pt x="475" y="49"/>
                </a:cubicBezTo>
                <a:cubicBezTo>
                  <a:pt x="475" y="49"/>
                  <a:pt x="475" y="50"/>
                  <a:pt x="475" y="51"/>
                </a:cubicBezTo>
                <a:cubicBezTo>
                  <a:pt x="475" y="52"/>
                  <a:pt x="472" y="52"/>
                  <a:pt x="471" y="52"/>
                </a:cubicBezTo>
                <a:cubicBezTo>
                  <a:pt x="471" y="53"/>
                  <a:pt x="472" y="53"/>
                  <a:pt x="472" y="54"/>
                </a:cubicBezTo>
                <a:cubicBezTo>
                  <a:pt x="472" y="55"/>
                  <a:pt x="473" y="55"/>
                  <a:pt x="474" y="56"/>
                </a:cubicBezTo>
                <a:cubicBezTo>
                  <a:pt x="474" y="56"/>
                  <a:pt x="473" y="57"/>
                  <a:pt x="473" y="57"/>
                </a:cubicBezTo>
                <a:cubicBezTo>
                  <a:pt x="473" y="57"/>
                  <a:pt x="472" y="57"/>
                  <a:pt x="472" y="57"/>
                </a:cubicBezTo>
                <a:cubicBezTo>
                  <a:pt x="471" y="57"/>
                  <a:pt x="470" y="56"/>
                  <a:pt x="470" y="56"/>
                </a:cubicBezTo>
                <a:cubicBezTo>
                  <a:pt x="468" y="57"/>
                  <a:pt x="466" y="58"/>
                  <a:pt x="464" y="59"/>
                </a:cubicBezTo>
                <a:cubicBezTo>
                  <a:pt x="463" y="60"/>
                  <a:pt x="462" y="61"/>
                  <a:pt x="461" y="62"/>
                </a:cubicBezTo>
                <a:cubicBezTo>
                  <a:pt x="460" y="61"/>
                  <a:pt x="460" y="61"/>
                  <a:pt x="458" y="61"/>
                </a:cubicBezTo>
                <a:cubicBezTo>
                  <a:pt x="456" y="61"/>
                  <a:pt x="456" y="61"/>
                  <a:pt x="455" y="62"/>
                </a:cubicBezTo>
                <a:cubicBezTo>
                  <a:pt x="455" y="62"/>
                  <a:pt x="455" y="62"/>
                  <a:pt x="455" y="61"/>
                </a:cubicBezTo>
                <a:cubicBezTo>
                  <a:pt x="455" y="61"/>
                  <a:pt x="454" y="62"/>
                  <a:pt x="453" y="62"/>
                </a:cubicBezTo>
                <a:cubicBezTo>
                  <a:pt x="453" y="62"/>
                  <a:pt x="452" y="62"/>
                  <a:pt x="452" y="62"/>
                </a:cubicBezTo>
                <a:cubicBezTo>
                  <a:pt x="451" y="63"/>
                  <a:pt x="450" y="65"/>
                  <a:pt x="449" y="66"/>
                </a:cubicBezTo>
                <a:cubicBezTo>
                  <a:pt x="450" y="66"/>
                  <a:pt x="451" y="66"/>
                  <a:pt x="451" y="67"/>
                </a:cubicBezTo>
                <a:cubicBezTo>
                  <a:pt x="451" y="68"/>
                  <a:pt x="451" y="68"/>
                  <a:pt x="451" y="69"/>
                </a:cubicBezTo>
                <a:cubicBezTo>
                  <a:pt x="450" y="70"/>
                  <a:pt x="449" y="70"/>
                  <a:pt x="450" y="72"/>
                </a:cubicBezTo>
                <a:cubicBezTo>
                  <a:pt x="450" y="72"/>
                  <a:pt x="449" y="73"/>
                  <a:pt x="448" y="73"/>
                </a:cubicBezTo>
                <a:cubicBezTo>
                  <a:pt x="448" y="73"/>
                  <a:pt x="447" y="73"/>
                  <a:pt x="447" y="74"/>
                </a:cubicBezTo>
                <a:cubicBezTo>
                  <a:pt x="447" y="74"/>
                  <a:pt x="447" y="75"/>
                  <a:pt x="446" y="75"/>
                </a:cubicBezTo>
                <a:cubicBezTo>
                  <a:pt x="445" y="76"/>
                  <a:pt x="445" y="75"/>
                  <a:pt x="445" y="77"/>
                </a:cubicBezTo>
                <a:cubicBezTo>
                  <a:pt x="445" y="78"/>
                  <a:pt x="443" y="79"/>
                  <a:pt x="442" y="80"/>
                </a:cubicBezTo>
                <a:cubicBezTo>
                  <a:pt x="441" y="76"/>
                  <a:pt x="438" y="68"/>
                  <a:pt x="444" y="66"/>
                </a:cubicBezTo>
                <a:cubicBezTo>
                  <a:pt x="445" y="65"/>
                  <a:pt x="446" y="65"/>
                  <a:pt x="447" y="64"/>
                </a:cubicBezTo>
                <a:cubicBezTo>
                  <a:pt x="447" y="63"/>
                  <a:pt x="448" y="62"/>
                  <a:pt x="450" y="61"/>
                </a:cubicBezTo>
                <a:cubicBezTo>
                  <a:pt x="451" y="61"/>
                  <a:pt x="452" y="60"/>
                  <a:pt x="452" y="59"/>
                </a:cubicBezTo>
                <a:cubicBezTo>
                  <a:pt x="452" y="59"/>
                  <a:pt x="452" y="58"/>
                  <a:pt x="453" y="57"/>
                </a:cubicBezTo>
                <a:cubicBezTo>
                  <a:pt x="453" y="57"/>
                  <a:pt x="454" y="57"/>
                  <a:pt x="454" y="57"/>
                </a:cubicBezTo>
                <a:cubicBezTo>
                  <a:pt x="453" y="57"/>
                  <a:pt x="453" y="57"/>
                  <a:pt x="452" y="57"/>
                </a:cubicBezTo>
                <a:cubicBezTo>
                  <a:pt x="451" y="57"/>
                  <a:pt x="451" y="58"/>
                  <a:pt x="450" y="58"/>
                </a:cubicBezTo>
                <a:cubicBezTo>
                  <a:pt x="450" y="59"/>
                  <a:pt x="448" y="60"/>
                  <a:pt x="447" y="61"/>
                </a:cubicBezTo>
                <a:cubicBezTo>
                  <a:pt x="447" y="59"/>
                  <a:pt x="447" y="59"/>
                  <a:pt x="447" y="58"/>
                </a:cubicBezTo>
                <a:cubicBezTo>
                  <a:pt x="446" y="58"/>
                  <a:pt x="446" y="58"/>
                  <a:pt x="445" y="58"/>
                </a:cubicBezTo>
                <a:cubicBezTo>
                  <a:pt x="444" y="58"/>
                  <a:pt x="444" y="58"/>
                  <a:pt x="443" y="59"/>
                </a:cubicBezTo>
                <a:cubicBezTo>
                  <a:pt x="441" y="60"/>
                  <a:pt x="440" y="61"/>
                  <a:pt x="439" y="62"/>
                </a:cubicBezTo>
                <a:cubicBezTo>
                  <a:pt x="439" y="63"/>
                  <a:pt x="440" y="63"/>
                  <a:pt x="440" y="63"/>
                </a:cubicBezTo>
                <a:cubicBezTo>
                  <a:pt x="440" y="64"/>
                  <a:pt x="439" y="64"/>
                  <a:pt x="439" y="64"/>
                </a:cubicBezTo>
                <a:cubicBezTo>
                  <a:pt x="437" y="64"/>
                  <a:pt x="436" y="64"/>
                  <a:pt x="435" y="64"/>
                </a:cubicBezTo>
                <a:cubicBezTo>
                  <a:pt x="435" y="64"/>
                  <a:pt x="436" y="63"/>
                  <a:pt x="436" y="63"/>
                </a:cubicBezTo>
                <a:cubicBezTo>
                  <a:pt x="435" y="63"/>
                  <a:pt x="434" y="63"/>
                  <a:pt x="433" y="63"/>
                </a:cubicBezTo>
                <a:cubicBezTo>
                  <a:pt x="432" y="63"/>
                  <a:pt x="431" y="63"/>
                  <a:pt x="431" y="63"/>
                </a:cubicBezTo>
                <a:cubicBezTo>
                  <a:pt x="431" y="64"/>
                  <a:pt x="430" y="63"/>
                  <a:pt x="430" y="63"/>
                </a:cubicBezTo>
                <a:cubicBezTo>
                  <a:pt x="429" y="63"/>
                  <a:pt x="428" y="63"/>
                  <a:pt x="427" y="63"/>
                </a:cubicBezTo>
                <a:cubicBezTo>
                  <a:pt x="426" y="63"/>
                  <a:pt x="424" y="63"/>
                  <a:pt x="424" y="63"/>
                </a:cubicBezTo>
                <a:cubicBezTo>
                  <a:pt x="422" y="65"/>
                  <a:pt x="420" y="66"/>
                  <a:pt x="418" y="68"/>
                </a:cubicBezTo>
                <a:cubicBezTo>
                  <a:pt x="417" y="70"/>
                  <a:pt x="415" y="71"/>
                  <a:pt x="413" y="72"/>
                </a:cubicBezTo>
                <a:cubicBezTo>
                  <a:pt x="413" y="73"/>
                  <a:pt x="414" y="72"/>
                  <a:pt x="414" y="72"/>
                </a:cubicBezTo>
                <a:cubicBezTo>
                  <a:pt x="415" y="73"/>
                  <a:pt x="415" y="72"/>
                  <a:pt x="415" y="73"/>
                </a:cubicBezTo>
                <a:cubicBezTo>
                  <a:pt x="415" y="73"/>
                  <a:pt x="415" y="74"/>
                  <a:pt x="416" y="74"/>
                </a:cubicBezTo>
                <a:cubicBezTo>
                  <a:pt x="417" y="74"/>
                  <a:pt x="417" y="75"/>
                  <a:pt x="418" y="73"/>
                </a:cubicBezTo>
                <a:cubicBezTo>
                  <a:pt x="418" y="72"/>
                  <a:pt x="422" y="75"/>
                  <a:pt x="422" y="76"/>
                </a:cubicBezTo>
                <a:cubicBezTo>
                  <a:pt x="421" y="78"/>
                  <a:pt x="421" y="80"/>
                  <a:pt x="420" y="82"/>
                </a:cubicBezTo>
                <a:cubicBezTo>
                  <a:pt x="420" y="83"/>
                  <a:pt x="419" y="84"/>
                  <a:pt x="418" y="86"/>
                </a:cubicBezTo>
                <a:cubicBezTo>
                  <a:pt x="417" y="88"/>
                  <a:pt x="416" y="89"/>
                  <a:pt x="415" y="90"/>
                </a:cubicBezTo>
                <a:cubicBezTo>
                  <a:pt x="414" y="91"/>
                  <a:pt x="413" y="92"/>
                  <a:pt x="412" y="93"/>
                </a:cubicBezTo>
                <a:cubicBezTo>
                  <a:pt x="411" y="93"/>
                  <a:pt x="410" y="93"/>
                  <a:pt x="410" y="93"/>
                </a:cubicBezTo>
                <a:cubicBezTo>
                  <a:pt x="409" y="93"/>
                  <a:pt x="409" y="93"/>
                  <a:pt x="409" y="92"/>
                </a:cubicBezTo>
                <a:cubicBezTo>
                  <a:pt x="408" y="92"/>
                  <a:pt x="408" y="93"/>
                  <a:pt x="407" y="93"/>
                </a:cubicBezTo>
                <a:cubicBezTo>
                  <a:pt x="406" y="94"/>
                  <a:pt x="406" y="94"/>
                  <a:pt x="406" y="95"/>
                </a:cubicBezTo>
                <a:cubicBezTo>
                  <a:pt x="405" y="97"/>
                  <a:pt x="404" y="98"/>
                  <a:pt x="402" y="99"/>
                </a:cubicBezTo>
                <a:cubicBezTo>
                  <a:pt x="404" y="100"/>
                  <a:pt x="405" y="102"/>
                  <a:pt x="405" y="104"/>
                </a:cubicBezTo>
                <a:cubicBezTo>
                  <a:pt x="405" y="105"/>
                  <a:pt x="405" y="105"/>
                  <a:pt x="404" y="106"/>
                </a:cubicBezTo>
                <a:cubicBezTo>
                  <a:pt x="403" y="107"/>
                  <a:pt x="402" y="106"/>
                  <a:pt x="401" y="106"/>
                </a:cubicBezTo>
                <a:cubicBezTo>
                  <a:pt x="401" y="106"/>
                  <a:pt x="401" y="105"/>
                  <a:pt x="401" y="104"/>
                </a:cubicBezTo>
                <a:cubicBezTo>
                  <a:pt x="401" y="103"/>
                  <a:pt x="401" y="103"/>
                  <a:pt x="401" y="102"/>
                </a:cubicBezTo>
                <a:cubicBezTo>
                  <a:pt x="402" y="102"/>
                  <a:pt x="401" y="101"/>
                  <a:pt x="401" y="101"/>
                </a:cubicBezTo>
                <a:cubicBezTo>
                  <a:pt x="400" y="101"/>
                  <a:pt x="399" y="102"/>
                  <a:pt x="399" y="101"/>
                </a:cubicBezTo>
                <a:cubicBezTo>
                  <a:pt x="399" y="100"/>
                  <a:pt x="399" y="99"/>
                  <a:pt x="400" y="99"/>
                </a:cubicBezTo>
                <a:cubicBezTo>
                  <a:pt x="400" y="99"/>
                  <a:pt x="398" y="98"/>
                  <a:pt x="398" y="98"/>
                </a:cubicBezTo>
                <a:cubicBezTo>
                  <a:pt x="397" y="98"/>
                  <a:pt x="396" y="99"/>
                  <a:pt x="396" y="99"/>
                </a:cubicBezTo>
                <a:cubicBezTo>
                  <a:pt x="395" y="99"/>
                  <a:pt x="395" y="100"/>
                  <a:pt x="394" y="100"/>
                </a:cubicBezTo>
                <a:cubicBezTo>
                  <a:pt x="394" y="99"/>
                  <a:pt x="395" y="98"/>
                  <a:pt x="395" y="97"/>
                </a:cubicBezTo>
                <a:cubicBezTo>
                  <a:pt x="395" y="97"/>
                  <a:pt x="395" y="96"/>
                  <a:pt x="394" y="97"/>
                </a:cubicBezTo>
                <a:cubicBezTo>
                  <a:pt x="393" y="97"/>
                  <a:pt x="393" y="97"/>
                  <a:pt x="392" y="98"/>
                </a:cubicBezTo>
                <a:cubicBezTo>
                  <a:pt x="391" y="98"/>
                  <a:pt x="391" y="99"/>
                  <a:pt x="390" y="99"/>
                </a:cubicBezTo>
                <a:cubicBezTo>
                  <a:pt x="390" y="99"/>
                  <a:pt x="389" y="99"/>
                  <a:pt x="389" y="100"/>
                </a:cubicBezTo>
                <a:cubicBezTo>
                  <a:pt x="390" y="100"/>
                  <a:pt x="390" y="101"/>
                  <a:pt x="391" y="101"/>
                </a:cubicBezTo>
                <a:cubicBezTo>
                  <a:pt x="391" y="102"/>
                  <a:pt x="391" y="102"/>
                  <a:pt x="392" y="102"/>
                </a:cubicBezTo>
                <a:cubicBezTo>
                  <a:pt x="393" y="101"/>
                  <a:pt x="395" y="102"/>
                  <a:pt x="396" y="102"/>
                </a:cubicBezTo>
                <a:cubicBezTo>
                  <a:pt x="394" y="103"/>
                  <a:pt x="393" y="104"/>
                  <a:pt x="391" y="106"/>
                </a:cubicBezTo>
                <a:cubicBezTo>
                  <a:pt x="392" y="106"/>
                  <a:pt x="393" y="107"/>
                  <a:pt x="393" y="107"/>
                </a:cubicBezTo>
                <a:cubicBezTo>
                  <a:pt x="394" y="108"/>
                  <a:pt x="394" y="109"/>
                  <a:pt x="395" y="110"/>
                </a:cubicBezTo>
                <a:cubicBezTo>
                  <a:pt x="394" y="110"/>
                  <a:pt x="393" y="110"/>
                  <a:pt x="392" y="110"/>
                </a:cubicBezTo>
                <a:cubicBezTo>
                  <a:pt x="393" y="111"/>
                  <a:pt x="394" y="111"/>
                  <a:pt x="395" y="112"/>
                </a:cubicBezTo>
                <a:cubicBezTo>
                  <a:pt x="394" y="112"/>
                  <a:pt x="394" y="113"/>
                  <a:pt x="393" y="113"/>
                </a:cubicBezTo>
                <a:cubicBezTo>
                  <a:pt x="394" y="113"/>
                  <a:pt x="394" y="113"/>
                  <a:pt x="395" y="114"/>
                </a:cubicBezTo>
                <a:cubicBezTo>
                  <a:pt x="394" y="115"/>
                  <a:pt x="393" y="117"/>
                  <a:pt x="392" y="119"/>
                </a:cubicBezTo>
                <a:cubicBezTo>
                  <a:pt x="391" y="120"/>
                  <a:pt x="390" y="122"/>
                  <a:pt x="388" y="123"/>
                </a:cubicBezTo>
                <a:cubicBezTo>
                  <a:pt x="386" y="124"/>
                  <a:pt x="384" y="124"/>
                  <a:pt x="382" y="125"/>
                </a:cubicBezTo>
                <a:cubicBezTo>
                  <a:pt x="381" y="125"/>
                  <a:pt x="380" y="126"/>
                  <a:pt x="380" y="126"/>
                </a:cubicBezTo>
                <a:cubicBezTo>
                  <a:pt x="379" y="126"/>
                  <a:pt x="379" y="126"/>
                  <a:pt x="379" y="127"/>
                </a:cubicBezTo>
                <a:cubicBezTo>
                  <a:pt x="379" y="127"/>
                  <a:pt x="379" y="128"/>
                  <a:pt x="379" y="127"/>
                </a:cubicBezTo>
                <a:cubicBezTo>
                  <a:pt x="378" y="127"/>
                  <a:pt x="378" y="126"/>
                  <a:pt x="378" y="126"/>
                </a:cubicBezTo>
                <a:cubicBezTo>
                  <a:pt x="378" y="126"/>
                  <a:pt x="379" y="126"/>
                  <a:pt x="379" y="126"/>
                </a:cubicBezTo>
                <a:cubicBezTo>
                  <a:pt x="378" y="125"/>
                  <a:pt x="377" y="125"/>
                  <a:pt x="376" y="126"/>
                </a:cubicBezTo>
                <a:cubicBezTo>
                  <a:pt x="375" y="126"/>
                  <a:pt x="374" y="127"/>
                  <a:pt x="373" y="128"/>
                </a:cubicBezTo>
                <a:cubicBezTo>
                  <a:pt x="373" y="128"/>
                  <a:pt x="373" y="129"/>
                  <a:pt x="373" y="129"/>
                </a:cubicBezTo>
                <a:cubicBezTo>
                  <a:pt x="373" y="130"/>
                  <a:pt x="374" y="130"/>
                  <a:pt x="374" y="131"/>
                </a:cubicBezTo>
                <a:cubicBezTo>
                  <a:pt x="375" y="132"/>
                  <a:pt x="375" y="133"/>
                  <a:pt x="376" y="133"/>
                </a:cubicBezTo>
                <a:cubicBezTo>
                  <a:pt x="377" y="134"/>
                  <a:pt x="377" y="135"/>
                  <a:pt x="377" y="136"/>
                </a:cubicBezTo>
                <a:cubicBezTo>
                  <a:pt x="377" y="137"/>
                  <a:pt x="378" y="139"/>
                  <a:pt x="377" y="139"/>
                </a:cubicBezTo>
                <a:cubicBezTo>
                  <a:pt x="376" y="141"/>
                  <a:pt x="374" y="142"/>
                  <a:pt x="372" y="144"/>
                </a:cubicBezTo>
                <a:cubicBezTo>
                  <a:pt x="371" y="143"/>
                  <a:pt x="372" y="142"/>
                  <a:pt x="372" y="142"/>
                </a:cubicBezTo>
                <a:cubicBezTo>
                  <a:pt x="371" y="141"/>
                  <a:pt x="370" y="140"/>
                  <a:pt x="370" y="140"/>
                </a:cubicBezTo>
                <a:cubicBezTo>
                  <a:pt x="369" y="139"/>
                  <a:pt x="368" y="138"/>
                  <a:pt x="366" y="138"/>
                </a:cubicBezTo>
                <a:cubicBezTo>
                  <a:pt x="366" y="138"/>
                  <a:pt x="366" y="137"/>
                  <a:pt x="366" y="137"/>
                </a:cubicBezTo>
                <a:cubicBezTo>
                  <a:pt x="365" y="137"/>
                  <a:pt x="365" y="137"/>
                  <a:pt x="365" y="139"/>
                </a:cubicBezTo>
                <a:cubicBezTo>
                  <a:pt x="365" y="140"/>
                  <a:pt x="364" y="140"/>
                  <a:pt x="364" y="141"/>
                </a:cubicBezTo>
                <a:cubicBezTo>
                  <a:pt x="364" y="142"/>
                  <a:pt x="364" y="142"/>
                  <a:pt x="364" y="142"/>
                </a:cubicBezTo>
                <a:cubicBezTo>
                  <a:pt x="364" y="143"/>
                  <a:pt x="364" y="143"/>
                  <a:pt x="365" y="143"/>
                </a:cubicBezTo>
                <a:cubicBezTo>
                  <a:pt x="365" y="143"/>
                  <a:pt x="366" y="145"/>
                  <a:pt x="366" y="145"/>
                </a:cubicBezTo>
                <a:cubicBezTo>
                  <a:pt x="366" y="146"/>
                  <a:pt x="367" y="147"/>
                  <a:pt x="368" y="147"/>
                </a:cubicBezTo>
                <a:cubicBezTo>
                  <a:pt x="368" y="147"/>
                  <a:pt x="369" y="148"/>
                  <a:pt x="370" y="149"/>
                </a:cubicBezTo>
                <a:cubicBezTo>
                  <a:pt x="370" y="149"/>
                  <a:pt x="370" y="151"/>
                  <a:pt x="370" y="151"/>
                </a:cubicBezTo>
                <a:cubicBezTo>
                  <a:pt x="370" y="152"/>
                  <a:pt x="370" y="153"/>
                  <a:pt x="371" y="154"/>
                </a:cubicBezTo>
                <a:cubicBezTo>
                  <a:pt x="370" y="153"/>
                  <a:pt x="369" y="153"/>
                  <a:pt x="368" y="152"/>
                </a:cubicBezTo>
                <a:cubicBezTo>
                  <a:pt x="367" y="151"/>
                  <a:pt x="367" y="151"/>
                  <a:pt x="366" y="150"/>
                </a:cubicBezTo>
                <a:cubicBezTo>
                  <a:pt x="366" y="149"/>
                  <a:pt x="366" y="147"/>
                  <a:pt x="365" y="147"/>
                </a:cubicBezTo>
                <a:cubicBezTo>
                  <a:pt x="364" y="146"/>
                  <a:pt x="363" y="145"/>
                  <a:pt x="362" y="144"/>
                </a:cubicBezTo>
                <a:cubicBezTo>
                  <a:pt x="362" y="144"/>
                  <a:pt x="363" y="142"/>
                  <a:pt x="363" y="141"/>
                </a:cubicBezTo>
                <a:cubicBezTo>
                  <a:pt x="363" y="140"/>
                  <a:pt x="363" y="139"/>
                  <a:pt x="362" y="137"/>
                </a:cubicBezTo>
                <a:cubicBezTo>
                  <a:pt x="362" y="135"/>
                  <a:pt x="362" y="133"/>
                  <a:pt x="361" y="131"/>
                </a:cubicBezTo>
                <a:cubicBezTo>
                  <a:pt x="360" y="132"/>
                  <a:pt x="360" y="132"/>
                  <a:pt x="359" y="133"/>
                </a:cubicBezTo>
                <a:cubicBezTo>
                  <a:pt x="359" y="134"/>
                  <a:pt x="359" y="134"/>
                  <a:pt x="358" y="133"/>
                </a:cubicBezTo>
                <a:cubicBezTo>
                  <a:pt x="357" y="133"/>
                  <a:pt x="357" y="133"/>
                  <a:pt x="357" y="132"/>
                </a:cubicBezTo>
                <a:cubicBezTo>
                  <a:pt x="357" y="132"/>
                  <a:pt x="358" y="131"/>
                  <a:pt x="357" y="131"/>
                </a:cubicBezTo>
                <a:cubicBezTo>
                  <a:pt x="357" y="129"/>
                  <a:pt x="356" y="128"/>
                  <a:pt x="355" y="127"/>
                </a:cubicBezTo>
                <a:cubicBezTo>
                  <a:pt x="354" y="126"/>
                  <a:pt x="354" y="125"/>
                  <a:pt x="353" y="124"/>
                </a:cubicBezTo>
                <a:cubicBezTo>
                  <a:pt x="353" y="124"/>
                  <a:pt x="352" y="125"/>
                  <a:pt x="351" y="125"/>
                </a:cubicBezTo>
                <a:cubicBezTo>
                  <a:pt x="350" y="125"/>
                  <a:pt x="349" y="125"/>
                  <a:pt x="348" y="125"/>
                </a:cubicBezTo>
                <a:cubicBezTo>
                  <a:pt x="348" y="125"/>
                  <a:pt x="347" y="125"/>
                  <a:pt x="347" y="126"/>
                </a:cubicBezTo>
                <a:cubicBezTo>
                  <a:pt x="347" y="126"/>
                  <a:pt x="347" y="126"/>
                  <a:pt x="347" y="127"/>
                </a:cubicBezTo>
                <a:cubicBezTo>
                  <a:pt x="347" y="127"/>
                  <a:pt x="346" y="128"/>
                  <a:pt x="345" y="128"/>
                </a:cubicBezTo>
                <a:cubicBezTo>
                  <a:pt x="344" y="130"/>
                  <a:pt x="342" y="131"/>
                  <a:pt x="341" y="132"/>
                </a:cubicBezTo>
                <a:cubicBezTo>
                  <a:pt x="340" y="133"/>
                  <a:pt x="339" y="133"/>
                  <a:pt x="339" y="133"/>
                </a:cubicBezTo>
                <a:cubicBezTo>
                  <a:pt x="338" y="134"/>
                  <a:pt x="338" y="134"/>
                  <a:pt x="338" y="135"/>
                </a:cubicBezTo>
                <a:cubicBezTo>
                  <a:pt x="338" y="136"/>
                  <a:pt x="338" y="137"/>
                  <a:pt x="338" y="138"/>
                </a:cubicBezTo>
                <a:cubicBezTo>
                  <a:pt x="338" y="139"/>
                  <a:pt x="337" y="140"/>
                  <a:pt x="337" y="140"/>
                </a:cubicBezTo>
                <a:cubicBezTo>
                  <a:pt x="338" y="141"/>
                  <a:pt x="338" y="142"/>
                  <a:pt x="339" y="143"/>
                </a:cubicBezTo>
                <a:cubicBezTo>
                  <a:pt x="339" y="144"/>
                  <a:pt x="340" y="144"/>
                  <a:pt x="340" y="145"/>
                </a:cubicBezTo>
                <a:cubicBezTo>
                  <a:pt x="341" y="147"/>
                  <a:pt x="338" y="148"/>
                  <a:pt x="338" y="146"/>
                </a:cubicBezTo>
                <a:cubicBezTo>
                  <a:pt x="338" y="145"/>
                  <a:pt x="338" y="144"/>
                  <a:pt x="338" y="143"/>
                </a:cubicBezTo>
                <a:cubicBezTo>
                  <a:pt x="338" y="142"/>
                  <a:pt x="337" y="142"/>
                  <a:pt x="337" y="141"/>
                </a:cubicBezTo>
                <a:cubicBezTo>
                  <a:pt x="336" y="142"/>
                  <a:pt x="337" y="143"/>
                  <a:pt x="336" y="143"/>
                </a:cubicBezTo>
                <a:cubicBezTo>
                  <a:pt x="335" y="144"/>
                  <a:pt x="335" y="144"/>
                  <a:pt x="334" y="144"/>
                </a:cubicBezTo>
                <a:cubicBezTo>
                  <a:pt x="332" y="141"/>
                  <a:pt x="331" y="138"/>
                  <a:pt x="329" y="135"/>
                </a:cubicBezTo>
                <a:cubicBezTo>
                  <a:pt x="329" y="134"/>
                  <a:pt x="328" y="133"/>
                  <a:pt x="328" y="132"/>
                </a:cubicBezTo>
                <a:cubicBezTo>
                  <a:pt x="328" y="132"/>
                  <a:pt x="328" y="131"/>
                  <a:pt x="328" y="130"/>
                </a:cubicBezTo>
                <a:cubicBezTo>
                  <a:pt x="328" y="128"/>
                  <a:pt x="328" y="126"/>
                  <a:pt x="328" y="124"/>
                </a:cubicBezTo>
                <a:cubicBezTo>
                  <a:pt x="327" y="125"/>
                  <a:pt x="327" y="126"/>
                  <a:pt x="326" y="126"/>
                </a:cubicBezTo>
                <a:cubicBezTo>
                  <a:pt x="326" y="127"/>
                  <a:pt x="326" y="127"/>
                  <a:pt x="325" y="127"/>
                </a:cubicBezTo>
                <a:cubicBezTo>
                  <a:pt x="324" y="127"/>
                  <a:pt x="323" y="125"/>
                  <a:pt x="323" y="124"/>
                </a:cubicBezTo>
                <a:cubicBezTo>
                  <a:pt x="323" y="124"/>
                  <a:pt x="325" y="124"/>
                  <a:pt x="325" y="124"/>
                </a:cubicBezTo>
                <a:cubicBezTo>
                  <a:pt x="324" y="124"/>
                  <a:pt x="324" y="124"/>
                  <a:pt x="324" y="124"/>
                </a:cubicBezTo>
                <a:cubicBezTo>
                  <a:pt x="323" y="124"/>
                  <a:pt x="322" y="123"/>
                  <a:pt x="321" y="122"/>
                </a:cubicBezTo>
                <a:cubicBezTo>
                  <a:pt x="320" y="122"/>
                  <a:pt x="320" y="121"/>
                  <a:pt x="320" y="120"/>
                </a:cubicBezTo>
                <a:cubicBezTo>
                  <a:pt x="319" y="120"/>
                  <a:pt x="315" y="120"/>
                  <a:pt x="314" y="121"/>
                </a:cubicBezTo>
                <a:cubicBezTo>
                  <a:pt x="312" y="121"/>
                  <a:pt x="310" y="120"/>
                  <a:pt x="309" y="120"/>
                </a:cubicBezTo>
                <a:cubicBezTo>
                  <a:pt x="308" y="120"/>
                  <a:pt x="307" y="120"/>
                  <a:pt x="307" y="119"/>
                </a:cubicBezTo>
                <a:cubicBezTo>
                  <a:pt x="306" y="118"/>
                  <a:pt x="306" y="117"/>
                  <a:pt x="305" y="118"/>
                </a:cubicBezTo>
                <a:cubicBezTo>
                  <a:pt x="304" y="118"/>
                  <a:pt x="303" y="118"/>
                  <a:pt x="302" y="118"/>
                </a:cubicBezTo>
                <a:cubicBezTo>
                  <a:pt x="301" y="118"/>
                  <a:pt x="301" y="117"/>
                  <a:pt x="300" y="117"/>
                </a:cubicBezTo>
                <a:cubicBezTo>
                  <a:pt x="299" y="116"/>
                  <a:pt x="299" y="116"/>
                  <a:pt x="298" y="115"/>
                </a:cubicBezTo>
                <a:cubicBezTo>
                  <a:pt x="298" y="114"/>
                  <a:pt x="298" y="113"/>
                  <a:pt x="297" y="113"/>
                </a:cubicBezTo>
                <a:cubicBezTo>
                  <a:pt x="295" y="113"/>
                  <a:pt x="295" y="113"/>
                  <a:pt x="294" y="114"/>
                </a:cubicBezTo>
                <a:cubicBezTo>
                  <a:pt x="294" y="114"/>
                  <a:pt x="295" y="116"/>
                  <a:pt x="295" y="116"/>
                </a:cubicBezTo>
                <a:cubicBezTo>
                  <a:pt x="296" y="118"/>
                  <a:pt x="297" y="119"/>
                  <a:pt x="298" y="121"/>
                </a:cubicBezTo>
                <a:cubicBezTo>
                  <a:pt x="298" y="120"/>
                  <a:pt x="298" y="119"/>
                  <a:pt x="298" y="119"/>
                </a:cubicBezTo>
                <a:cubicBezTo>
                  <a:pt x="299" y="120"/>
                  <a:pt x="299" y="121"/>
                  <a:pt x="299" y="122"/>
                </a:cubicBezTo>
                <a:cubicBezTo>
                  <a:pt x="300" y="122"/>
                  <a:pt x="302" y="122"/>
                  <a:pt x="303" y="122"/>
                </a:cubicBezTo>
                <a:cubicBezTo>
                  <a:pt x="304" y="121"/>
                  <a:pt x="305" y="120"/>
                  <a:pt x="306" y="119"/>
                </a:cubicBezTo>
                <a:cubicBezTo>
                  <a:pt x="306" y="120"/>
                  <a:pt x="305" y="121"/>
                  <a:pt x="306" y="121"/>
                </a:cubicBezTo>
                <a:cubicBezTo>
                  <a:pt x="307" y="122"/>
                  <a:pt x="307" y="122"/>
                  <a:pt x="308" y="122"/>
                </a:cubicBezTo>
                <a:cubicBezTo>
                  <a:pt x="308" y="123"/>
                  <a:pt x="309" y="122"/>
                  <a:pt x="309" y="123"/>
                </a:cubicBezTo>
                <a:cubicBezTo>
                  <a:pt x="309" y="123"/>
                  <a:pt x="309" y="124"/>
                  <a:pt x="310" y="124"/>
                </a:cubicBezTo>
                <a:cubicBezTo>
                  <a:pt x="310" y="124"/>
                  <a:pt x="310" y="125"/>
                  <a:pt x="310" y="125"/>
                </a:cubicBezTo>
                <a:cubicBezTo>
                  <a:pt x="310" y="126"/>
                  <a:pt x="309" y="127"/>
                  <a:pt x="308" y="127"/>
                </a:cubicBezTo>
                <a:cubicBezTo>
                  <a:pt x="308" y="127"/>
                  <a:pt x="308" y="127"/>
                  <a:pt x="308" y="127"/>
                </a:cubicBezTo>
                <a:cubicBezTo>
                  <a:pt x="308" y="128"/>
                  <a:pt x="307" y="128"/>
                  <a:pt x="307" y="129"/>
                </a:cubicBezTo>
                <a:cubicBezTo>
                  <a:pt x="307" y="130"/>
                  <a:pt x="307" y="130"/>
                  <a:pt x="306" y="130"/>
                </a:cubicBezTo>
                <a:cubicBezTo>
                  <a:pt x="306" y="130"/>
                  <a:pt x="305" y="130"/>
                  <a:pt x="304" y="131"/>
                </a:cubicBezTo>
                <a:cubicBezTo>
                  <a:pt x="304" y="131"/>
                  <a:pt x="304" y="132"/>
                  <a:pt x="303" y="132"/>
                </a:cubicBezTo>
                <a:cubicBezTo>
                  <a:pt x="303" y="132"/>
                  <a:pt x="303" y="132"/>
                  <a:pt x="302" y="132"/>
                </a:cubicBezTo>
                <a:cubicBezTo>
                  <a:pt x="302" y="132"/>
                  <a:pt x="301" y="133"/>
                  <a:pt x="301" y="133"/>
                </a:cubicBezTo>
                <a:cubicBezTo>
                  <a:pt x="300" y="133"/>
                  <a:pt x="300" y="134"/>
                  <a:pt x="299" y="134"/>
                </a:cubicBezTo>
                <a:cubicBezTo>
                  <a:pt x="298" y="135"/>
                  <a:pt x="297" y="135"/>
                  <a:pt x="296" y="135"/>
                </a:cubicBezTo>
                <a:cubicBezTo>
                  <a:pt x="296" y="135"/>
                  <a:pt x="295" y="136"/>
                  <a:pt x="295" y="136"/>
                </a:cubicBezTo>
                <a:cubicBezTo>
                  <a:pt x="295" y="136"/>
                  <a:pt x="295" y="136"/>
                  <a:pt x="294" y="136"/>
                </a:cubicBezTo>
                <a:cubicBezTo>
                  <a:pt x="293" y="136"/>
                  <a:pt x="292" y="137"/>
                  <a:pt x="291" y="137"/>
                </a:cubicBezTo>
                <a:cubicBezTo>
                  <a:pt x="290" y="137"/>
                  <a:pt x="290" y="138"/>
                  <a:pt x="289" y="138"/>
                </a:cubicBezTo>
                <a:cubicBezTo>
                  <a:pt x="288" y="138"/>
                  <a:pt x="288" y="138"/>
                  <a:pt x="288" y="137"/>
                </a:cubicBezTo>
                <a:cubicBezTo>
                  <a:pt x="288" y="136"/>
                  <a:pt x="287" y="135"/>
                  <a:pt x="287" y="133"/>
                </a:cubicBezTo>
                <a:cubicBezTo>
                  <a:pt x="287" y="132"/>
                  <a:pt x="286" y="130"/>
                  <a:pt x="285" y="129"/>
                </a:cubicBezTo>
                <a:cubicBezTo>
                  <a:pt x="284" y="128"/>
                  <a:pt x="284" y="128"/>
                  <a:pt x="283" y="127"/>
                </a:cubicBezTo>
                <a:cubicBezTo>
                  <a:pt x="282" y="127"/>
                  <a:pt x="282" y="125"/>
                  <a:pt x="282" y="125"/>
                </a:cubicBezTo>
                <a:cubicBezTo>
                  <a:pt x="282" y="124"/>
                  <a:pt x="281" y="123"/>
                  <a:pt x="281" y="122"/>
                </a:cubicBezTo>
                <a:cubicBezTo>
                  <a:pt x="280" y="122"/>
                  <a:pt x="280" y="121"/>
                  <a:pt x="280" y="121"/>
                </a:cubicBezTo>
                <a:cubicBezTo>
                  <a:pt x="279" y="120"/>
                  <a:pt x="278" y="119"/>
                  <a:pt x="277" y="117"/>
                </a:cubicBezTo>
                <a:cubicBezTo>
                  <a:pt x="277" y="117"/>
                  <a:pt x="277" y="116"/>
                  <a:pt x="276" y="116"/>
                </a:cubicBezTo>
                <a:cubicBezTo>
                  <a:pt x="276" y="115"/>
                  <a:pt x="276" y="115"/>
                  <a:pt x="276" y="114"/>
                </a:cubicBezTo>
                <a:cubicBezTo>
                  <a:pt x="276" y="115"/>
                  <a:pt x="276" y="116"/>
                  <a:pt x="275" y="116"/>
                </a:cubicBezTo>
                <a:cubicBezTo>
                  <a:pt x="274" y="115"/>
                  <a:pt x="274" y="115"/>
                  <a:pt x="273" y="113"/>
                </a:cubicBezTo>
                <a:cubicBezTo>
                  <a:pt x="272" y="114"/>
                  <a:pt x="274" y="116"/>
                  <a:pt x="274" y="116"/>
                </a:cubicBezTo>
                <a:cubicBezTo>
                  <a:pt x="275" y="118"/>
                  <a:pt x="276" y="120"/>
                  <a:pt x="277" y="121"/>
                </a:cubicBezTo>
                <a:cubicBezTo>
                  <a:pt x="277" y="122"/>
                  <a:pt x="277" y="123"/>
                  <a:pt x="278" y="124"/>
                </a:cubicBezTo>
                <a:cubicBezTo>
                  <a:pt x="278" y="124"/>
                  <a:pt x="279" y="125"/>
                  <a:pt x="279" y="125"/>
                </a:cubicBezTo>
                <a:cubicBezTo>
                  <a:pt x="279" y="126"/>
                  <a:pt x="279" y="127"/>
                  <a:pt x="279" y="128"/>
                </a:cubicBezTo>
                <a:cubicBezTo>
                  <a:pt x="279" y="128"/>
                  <a:pt x="279" y="129"/>
                  <a:pt x="280" y="129"/>
                </a:cubicBezTo>
                <a:cubicBezTo>
                  <a:pt x="280" y="130"/>
                  <a:pt x="281" y="130"/>
                  <a:pt x="281" y="131"/>
                </a:cubicBezTo>
                <a:cubicBezTo>
                  <a:pt x="282" y="132"/>
                  <a:pt x="282" y="133"/>
                  <a:pt x="283" y="135"/>
                </a:cubicBezTo>
                <a:cubicBezTo>
                  <a:pt x="283" y="135"/>
                  <a:pt x="284" y="135"/>
                  <a:pt x="285" y="135"/>
                </a:cubicBezTo>
                <a:cubicBezTo>
                  <a:pt x="285" y="136"/>
                  <a:pt x="286" y="136"/>
                  <a:pt x="286" y="137"/>
                </a:cubicBezTo>
                <a:cubicBezTo>
                  <a:pt x="287" y="138"/>
                  <a:pt x="288" y="138"/>
                  <a:pt x="287" y="140"/>
                </a:cubicBezTo>
                <a:cubicBezTo>
                  <a:pt x="288" y="140"/>
                  <a:pt x="289" y="141"/>
                  <a:pt x="290" y="141"/>
                </a:cubicBezTo>
                <a:cubicBezTo>
                  <a:pt x="292" y="141"/>
                  <a:pt x="294" y="140"/>
                  <a:pt x="297" y="140"/>
                </a:cubicBezTo>
                <a:cubicBezTo>
                  <a:pt x="297" y="139"/>
                  <a:pt x="298" y="139"/>
                  <a:pt x="299" y="140"/>
                </a:cubicBezTo>
                <a:cubicBezTo>
                  <a:pt x="299" y="140"/>
                  <a:pt x="298" y="142"/>
                  <a:pt x="298" y="142"/>
                </a:cubicBezTo>
                <a:cubicBezTo>
                  <a:pt x="297" y="144"/>
                  <a:pt x="296" y="146"/>
                  <a:pt x="295" y="147"/>
                </a:cubicBezTo>
                <a:cubicBezTo>
                  <a:pt x="295" y="148"/>
                  <a:pt x="294" y="150"/>
                  <a:pt x="293" y="151"/>
                </a:cubicBezTo>
                <a:cubicBezTo>
                  <a:pt x="290" y="153"/>
                  <a:pt x="287" y="156"/>
                  <a:pt x="285" y="159"/>
                </a:cubicBezTo>
                <a:cubicBezTo>
                  <a:pt x="284" y="160"/>
                  <a:pt x="281" y="163"/>
                  <a:pt x="282" y="164"/>
                </a:cubicBezTo>
                <a:cubicBezTo>
                  <a:pt x="283" y="165"/>
                  <a:pt x="283" y="165"/>
                  <a:pt x="283" y="167"/>
                </a:cubicBezTo>
                <a:cubicBezTo>
                  <a:pt x="282" y="168"/>
                  <a:pt x="283" y="168"/>
                  <a:pt x="283" y="169"/>
                </a:cubicBezTo>
                <a:cubicBezTo>
                  <a:pt x="285" y="171"/>
                  <a:pt x="284" y="173"/>
                  <a:pt x="284" y="175"/>
                </a:cubicBezTo>
                <a:cubicBezTo>
                  <a:pt x="284" y="176"/>
                  <a:pt x="283" y="178"/>
                  <a:pt x="282" y="179"/>
                </a:cubicBezTo>
                <a:cubicBezTo>
                  <a:pt x="281" y="179"/>
                  <a:pt x="280" y="179"/>
                  <a:pt x="279" y="180"/>
                </a:cubicBezTo>
                <a:cubicBezTo>
                  <a:pt x="278" y="181"/>
                  <a:pt x="278" y="181"/>
                  <a:pt x="277" y="182"/>
                </a:cubicBezTo>
                <a:cubicBezTo>
                  <a:pt x="276" y="183"/>
                  <a:pt x="276" y="183"/>
                  <a:pt x="276" y="184"/>
                </a:cubicBezTo>
                <a:cubicBezTo>
                  <a:pt x="276" y="184"/>
                  <a:pt x="277" y="186"/>
                  <a:pt x="277" y="186"/>
                </a:cubicBezTo>
                <a:cubicBezTo>
                  <a:pt x="277" y="187"/>
                  <a:pt x="277" y="189"/>
                  <a:pt x="277" y="189"/>
                </a:cubicBezTo>
                <a:cubicBezTo>
                  <a:pt x="276" y="190"/>
                  <a:pt x="275" y="190"/>
                  <a:pt x="274" y="190"/>
                </a:cubicBezTo>
                <a:cubicBezTo>
                  <a:pt x="273" y="191"/>
                  <a:pt x="273" y="191"/>
                  <a:pt x="273" y="192"/>
                </a:cubicBezTo>
                <a:cubicBezTo>
                  <a:pt x="273" y="193"/>
                  <a:pt x="273" y="195"/>
                  <a:pt x="273" y="195"/>
                </a:cubicBezTo>
                <a:cubicBezTo>
                  <a:pt x="272" y="196"/>
                  <a:pt x="271" y="198"/>
                  <a:pt x="269" y="200"/>
                </a:cubicBezTo>
                <a:cubicBezTo>
                  <a:pt x="269" y="200"/>
                  <a:pt x="268" y="201"/>
                  <a:pt x="267" y="201"/>
                </a:cubicBezTo>
                <a:cubicBezTo>
                  <a:pt x="267" y="202"/>
                  <a:pt x="266" y="203"/>
                  <a:pt x="265" y="203"/>
                </a:cubicBezTo>
                <a:cubicBezTo>
                  <a:pt x="263" y="203"/>
                  <a:pt x="261" y="204"/>
                  <a:pt x="259" y="204"/>
                </a:cubicBezTo>
                <a:cubicBezTo>
                  <a:pt x="258" y="204"/>
                  <a:pt x="257" y="204"/>
                  <a:pt x="256" y="205"/>
                </a:cubicBezTo>
                <a:cubicBezTo>
                  <a:pt x="256" y="205"/>
                  <a:pt x="255" y="204"/>
                  <a:pt x="254" y="203"/>
                </a:cubicBezTo>
                <a:cubicBezTo>
                  <a:pt x="253" y="202"/>
                  <a:pt x="253" y="202"/>
                  <a:pt x="254" y="201"/>
                </a:cubicBezTo>
                <a:cubicBezTo>
                  <a:pt x="254" y="200"/>
                  <a:pt x="253" y="199"/>
                  <a:pt x="253" y="199"/>
                </a:cubicBezTo>
                <a:cubicBezTo>
                  <a:pt x="252" y="198"/>
                  <a:pt x="252" y="197"/>
                  <a:pt x="251" y="196"/>
                </a:cubicBezTo>
                <a:cubicBezTo>
                  <a:pt x="251" y="195"/>
                  <a:pt x="250" y="194"/>
                  <a:pt x="250" y="194"/>
                </a:cubicBezTo>
                <a:cubicBezTo>
                  <a:pt x="249" y="194"/>
                  <a:pt x="249" y="192"/>
                  <a:pt x="249" y="192"/>
                </a:cubicBezTo>
                <a:cubicBezTo>
                  <a:pt x="249" y="190"/>
                  <a:pt x="249" y="189"/>
                  <a:pt x="248" y="188"/>
                </a:cubicBezTo>
                <a:cubicBezTo>
                  <a:pt x="248" y="186"/>
                  <a:pt x="247" y="185"/>
                  <a:pt x="246" y="184"/>
                </a:cubicBezTo>
                <a:cubicBezTo>
                  <a:pt x="246" y="183"/>
                  <a:pt x="245" y="182"/>
                  <a:pt x="245" y="181"/>
                </a:cubicBezTo>
                <a:cubicBezTo>
                  <a:pt x="245" y="180"/>
                  <a:pt x="245" y="179"/>
                  <a:pt x="245" y="179"/>
                </a:cubicBezTo>
                <a:cubicBezTo>
                  <a:pt x="245" y="177"/>
                  <a:pt x="245" y="175"/>
                  <a:pt x="247" y="173"/>
                </a:cubicBezTo>
                <a:cubicBezTo>
                  <a:pt x="248" y="171"/>
                  <a:pt x="247" y="170"/>
                  <a:pt x="247" y="168"/>
                </a:cubicBezTo>
                <a:cubicBezTo>
                  <a:pt x="246" y="166"/>
                  <a:pt x="246" y="164"/>
                  <a:pt x="245" y="162"/>
                </a:cubicBezTo>
                <a:cubicBezTo>
                  <a:pt x="245" y="161"/>
                  <a:pt x="244" y="161"/>
                  <a:pt x="244" y="160"/>
                </a:cubicBezTo>
                <a:cubicBezTo>
                  <a:pt x="243" y="159"/>
                  <a:pt x="242" y="158"/>
                  <a:pt x="241" y="158"/>
                </a:cubicBezTo>
                <a:cubicBezTo>
                  <a:pt x="241" y="157"/>
                  <a:pt x="241" y="156"/>
                  <a:pt x="241" y="156"/>
                </a:cubicBezTo>
                <a:cubicBezTo>
                  <a:pt x="241" y="155"/>
                  <a:pt x="242" y="153"/>
                  <a:pt x="242" y="152"/>
                </a:cubicBezTo>
                <a:cubicBezTo>
                  <a:pt x="242" y="151"/>
                  <a:pt x="242" y="151"/>
                  <a:pt x="241" y="150"/>
                </a:cubicBezTo>
                <a:cubicBezTo>
                  <a:pt x="241" y="149"/>
                  <a:pt x="241" y="149"/>
                  <a:pt x="239" y="149"/>
                </a:cubicBezTo>
                <a:cubicBezTo>
                  <a:pt x="239" y="149"/>
                  <a:pt x="237" y="150"/>
                  <a:pt x="237" y="149"/>
                </a:cubicBezTo>
                <a:cubicBezTo>
                  <a:pt x="236" y="148"/>
                  <a:pt x="235" y="147"/>
                  <a:pt x="235" y="147"/>
                </a:cubicBezTo>
                <a:cubicBezTo>
                  <a:pt x="234" y="146"/>
                  <a:pt x="230" y="147"/>
                  <a:pt x="229" y="147"/>
                </a:cubicBezTo>
                <a:cubicBezTo>
                  <a:pt x="228" y="148"/>
                  <a:pt x="227" y="148"/>
                  <a:pt x="226" y="149"/>
                </a:cubicBezTo>
                <a:cubicBezTo>
                  <a:pt x="226" y="149"/>
                  <a:pt x="225" y="149"/>
                  <a:pt x="224" y="149"/>
                </a:cubicBezTo>
                <a:cubicBezTo>
                  <a:pt x="223" y="148"/>
                  <a:pt x="223" y="148"/>
                  <a:pt x="222" y="148"/>
                </a:cubicBezTo>
                <a:cubicBezTo>
                  <a:pt x="221" y="149"/>
                  <a:pt x="220" y="149"/>
                  <a:pt x="219" y="149"/>
                </a:cubicBezTo>
                <a:cubicBezTo>
                  <a:pt x="218" y="150"/>
                  <a:pt x="217" y="149"/>
                  <a:pt x="217" y="149"/>
                </a:cubicBezTo>
                <a:cubicBezTo>
                  <a:pt x="216" y="148"/>
                  <a:pt x="215" y="147"/>
                  <a:pt x="214" y="147"/>
                </a:cubicBezTo>
                <a:cubicBezTo>
                  <a:pt x="212" y="146"/>
                  <a:pt x="212" y="145"/>
                  <a:pt x="211" y="144"/>
                </a:cubicBezTo>
                <a:cubicBezTo>
                  <a:pt x="209" y="142"/>
                  <a:pt x="208" y="140"/>
                  <a:pt x="207" y="137"/>
                </a:cubicBezTo>
                <a:cubicBezTo>
                  <a:pt x="206" y="137"/>
                  <a:pt x="206" y="136"/>
                  <a:pt x="205" y="135"/>
                </a:cubicBezTo>
                <a:cubicBezTo>
                  <a:pt x="205" y="135"/>
                  <a:pt x="206" y="134"/>
                  <a:pt x="206" y="133"/>
                </a:cubicBezTo>
                <a:cubicBezTo>
                  <a:pt x="206" y="133"/>
                  <a:pt x="207" y="132"/>
                  <a:pt x="207" y="131"/>
                </a:cubicBezTo>
                <a:cubicBezTo>
                  <a:pt x="207" y="130"/>
                  <a:pt x="206" y="129"/>
                  <a:pt x="206" y="128"/>
                </a:cubicBezTo>
                <a:cubicBezTo>
                  <a:pt x="206" y="127"/>
                  <a:pt x="205" y="126"/>
                  <a:pt x="205" y="125"/>
                </a:cubicBezTo>
                <a:cubicBezTo>
                  <a:pt x="205" y="125"/>
                  <a:pt x="206" y="124"/>
                  <a:pt x="206" y="124"/>
                </a:cubicBezTo>
                <a:cubicBezTo>
                  <a:pt x="208" y="122"/>
                  <a:pt x="209" y="120"/>
                  <a:pt x="210" y="117"/>
                </a:cubicBezTo>
                <a:cubicBezTo>
                  <a:pt x="211" y="116"/>
                  <a:pt x="212" y="115"/>
                  <a:pt x="214" y="115"/>
                </a:cubicBezTo>
                <a:cubicBezTo>
                  <a:pt x="215" y="114"/>
                  <a:pt x="215" y="114"/>
                  <a:pt x="215" y="113"/>
                </a:cubicBezTo>
                <a:cubicBezTo>
                  <a:pt x="215" y="112"/>
                  <a:pt x="216" y="111"/>
                  <a:pt x="216" y="110"/>
                </a:cubicBezTo>
                <a:cubicBezTo>
                  <a:pt x="216" y="108"/>
                  <a:pt x="219" y="108"/>
                  <a:pt x="220" y="107"/>
                </a:cubicBezTo>
                <a:cubicBezTo>
                  <a:pt x="220" y="106"/>
                  <a:pt x="220" y="105"/>
                  <a:pt x="221" y="104"/>
                </a:cubicBezTo>
                <a:cubicBezTo>
                  <a:pt x="221" y="104"/>
                  <a:pt x="222" y="105"/>
                  <a:pt x="223" y="105"/>
                </a:cubicBezTo>
                <a:cubicBezTo>
                  <a:pt x="223" y="105"/>
                  <a:pt x="224" y="105"/>
                  <a:pt x="225" y="105"/>
                </a:cubicBezTo>
                <a:cubicBezTo>
                  <a:pt x="225" y="105"/>
                  <a:pt x="226" y="106"/>
                  <a:pt x="226" y="106"/>
                </a:cubicBezTo>
                <a:cubicBezTo>
                  <a:pt x="227" y="105"/>
                  <a:pt x="227" y="105"/>
                  <a:pt x="228" y="104"/>
                </a:cubicBezTo>
                <a:cubicBezTo>
                  <a:pt x="230" y="104"/>
                  <a:pt x="232" y="103"/>
                  <a:pt x="233" y="103"/>
                </a:cubicBezTo>
                <a:cubicBezTo>
                  <a:pt x="234" y="103"/>
                  <a:pt x="234" y="103"/>
                  <a:pt x="235" y="103"/>
                </a:cubicBezTo>
                <a:cubicBezTo>
                  <a:pt x="235" y="103"/>
                  <a:pt x="236" y="103"/>
                  <a:pt x="236" y="103"/>
                </a:cubicBezTo>
                <a:cubicBezTo>
                  <a:pt x="237" y="103"/>
                  <a:pt x="237" y="103"/>
                  <a:pt x="237" y="103"/>
                </a:cubicBezTo>
                <a:cubicBezTo>
                  <a:pt x="238" y="102"/>
                  <a:pt x="238" y="103"/>
                  <a:pt x="239" y="103"/>
                </a:cubicBezTo>
                <a:cubicBezTo>
                  <a:pt x="240" y="103"/>
                  <a:pt x="240" y="103"/>
                  <a:pt x="241" y="102"/>
                </a:cubicBezTo>
                <a:cubicBezTo>
                  <a:pt x="242" y="102"/>
                  <a:pt x="243" y="102"/>
                  <a:pt x="244" y="103"/>
                </a:cubicBezTo>
                <a:cubicBezTo>
                  <a:pt x="243" y="104"/>
                  <a:pt x="243" y="104"/>
                  <a:pt x="244" y="105"/>
                </a:cubicBezTo>
                <a:cubicBezTo>
                  <a:pt x="244" y="106"/>
                  <a:pt x="243" y="106"/>
                  <a:pt x="242" y="107"/>
                </a:cubicBezTo>
                <a:cubicBezTo>
                  <a:pt x="243" y="107"/>
                  <a:pt x="244" y="108"/>
                  <a:pt x="245" y="109"/>
                </a:cubicBezTo>
                <a:cubicBezTo>
                  <a:pt x="246" y="109"/>
                  <a:pt x="247" y="109"/>
                  <a:pt x="249" y="110"/>
                </a:cubicBezTo>
                <a:cubicBezTo>
                  <a:pt x="250" y="110"/>
                  <a:pt x="250" y="111"/>
                  <a:pt x="251" y="111"/>
                </a:cubicBezTo>
                <a:cubicBezTo>
                  <a:pt x="252" y="112"/>
                  <a:pt x="253" y="112"/>
                  <a:pt x="253" y="112"/>
                </a:cubicBezTo>
                <a:cubicBezTo>
                  <a:pt x="255" y="113"/>
                  <a:pt x="255" y="113"/>
                  <a:pt x="256" y="112"/>
                </a:cubicBezTo>
                <a:cubicBezTo>
                  <a:pt x="256" y="111"/>
                  <a:pt x="256" y="111"/>
                  <a:pt x="256" y="111"/>
                </a:cubicBezTo>
                <a:cubicBezTo>
                  <a:pt x="256" y="110"/>
                  <a:pt x="256" y="110"/>
                  <a:pt x="257" y="109"/>
                </a:cubicBezTo>
                <a:cubicBezTo>
                  <a:pt x="258" y="109"/>
                  <a:pt x="259" y="109"/>
                  <a:pt x="260" y="109"/>
                </a:cubicBezTo>
                <a:cubicBezTo>
                  <a:pt x="260" y="109"/>
                  <a:pt x="260" y="110"/>
                  <a:pt x="260" y="110"/>
                </a:cubicBezTo>
                <a:cubicBezTo>
                  <a:pt x="261" y="110"/>
                  <a:pt x="262" y="110"/>
                  <a:pt x="262" y="110"/>
                </a:cubicBezTo>
                <a:cubicBezTo>
                  <a:pt x="263" y="110"/>
                  <a:pt x="263" y="111"/>
                  <a:pt x="263" y="111"/>
                </a:cubicBezTo>
                <a:cubicBezTo>
                  <a:pt x="263" y="111"/>
                  <a:pt x="264" y="111"/>
                  <a:pt x="264" y="111"/>
                </a:cubicBezTo>
                <a:cubicBezTo>
                  <a:pt x="265" y="111"/>
                  <a:pt x="266" y="111"/>
                  <a:pt x="267" y="112"/>
                </a:cubicBezTo>
                <a:cubicBezTo>
                  <a:pt x="268" y="112"/>
                  <a:pt x="268" y="112"/>
                  <a:pt x="269" y="112"/>
                </a:cubicBezTo>
                <a:cubicBezTo>
                  <a:pt x="271" y="111"/>
                  <a:pt x="271" y="111"/>
                  <a:pt x="272" y="111"/>
                </a:cubicBezTo>
                <a:cubicBezTo>
                  <a:pt x="273" y="112"/>
                  <a:pt x="275" y="112"/>
                  <a:pt x="276" y="110"/>
                </a:cubicBezTo>
                <a:cubicBezTo>
                  <a:pt x="276" y="109"/>
                  <a:pt x="278" y="106"/>
                  <a:pt x="278" y="105"/>
                </a:cubicBezTo>
                <a:cubicBezTo>
                  <a:pt x="277" y="104"/>
                  <a:pt x="278" y="103"/>
                  <a:pt x="278" y="103"/>
                </a:cubicBezTo>
                <a:cubicBezTo>
                  <a:pt x="278" y="103"/>
                  <a:pt x="277" y="103"/>
                  <a:pt x="277" y="103"/>
                </a:cubicBezTo>
                <a:cubicBezTo>
                  <a:pt x="277" y="103"/>
                  <a:pt x="276" y="103"/>
                  <a:pt x="276" y="103"/>
                </a:cubicBezTo>
                <a:cubicBezTo>
                  <a:pt x="276" y="103"/>
                  <a:pt x="275" y="104"/>
                  <a:pt x="275" y="104"/>
                </a:cubicBezTo>
                <a:cubicBezTo>
                  <a:pt x="275" y="104"/>
                  <a:pt x="274" y="104"/>
                  <a:pt x="274" y="104"/>
                </a:cubicBezTo>
                <a:cubicBezTo>
                  <a:pt x="273" y="104"/>
                  <a:pt x="272" y="103"/>
                  <a:pt x="271" y="103"/>
                </a:cubicBezTo>
                <a:cubicBezTo>
                  <a:pt x="271" y="103"/>
                  <a:pt x="271" y="103"/>
                  <a:pt x="270" y="103"/>
                </a:cubicBezTo>
                <a:cubicBezTo>
                  <a:pt x="270" y="104"/>
                  <a:pt x="270" y="104"/>
                  <a:pt x="269" y="104"/>
                </a:cubicBezTo>
                <a:cubicBezTo>
                  <a:pt x="269" y="104"/>
                  <a:pt x="268" y="103"/>
                  <a:pt x="267" y="103"/>
                </a:cubicBezTo>
                <a:cubicBezTo>
                  <a:pt x="266" y="102"/>
                  <a:pt x="264" y="100"/>
                  <a:pt x="265" y="99"/>
                </a:cubicBezTo>
                <a:cubicBezTo>
                  <a:pt x="265" y="99"/>
                  <a:pt x="265" y="99"/>
                  <a:pt x="264" y="99"/>
                </a:cubicBezTo>
                <a:cubicBezTo>
                  <a:pt x="264" y="98"/>
                  <a:pt x="266" y="97"/>
                  <a:pt x="266" y="97"/>
                </a:cubicBezTo>
                <a:cubicBezTo>
                  <a:pt x="268" y="97"/>
                  <a:pt x="268" y="97"/>
                  <a:pt x="269" y="97"/>
                </a:cubicBezTo>
                <a:cubicBezTo>
                  <a:pt x="269" y="97"/>
                  <a:pt x="269" y="96"/>
                  <a:pt x="268" y="96"/>
                </a:cubicBezTo>
                <a:cubicBezTo>
                  <a:pt x="269" y="96"/>
                  <a:pt x="270" y="96"/>
                  <a:pt x="270" y="96"/>
                </a:cubicBezTo>
                <a:cubicBezTo>
                  <a:pt x="271" y="96"/>
                  <a:pt x="271" y="96"/>
                  <a:pt x="272" y="95"/>
                </a:cubicBezTo>
                <a:cubicBezTo>
                  <a:pt x="273" y="95"/>
                  <a:pt x="274" y="95"/>
                  <a:pt x="274" y="95"/>
                </a:cubicBezTo>
                <a:cubicBezTo>
                  <a:pt x="275" y="95"/>
                  <a:pt x="276" y="95"/>
                  <a:pt x="277" y="94"/>
                </a:cubicBezTo>
                <a:cubicBezTo>
                  <a:pt x="276" y="95"/>
                  <a:pt x="277" y="95"/>
                  <a:pt x="277" y="95"/>
                </a:cubicBezTo>
                <a:cubicBezTo>
                  <a:pt x="278" y="95"/>
                  <a:pt x="278" y="95"/>
                  <a:pt x="278" y="96"/>
                </a:cubicBezTo>
                <a:cubicBezTo>
                  <a:pt x="278" y="96"/>
                  <a:pt x="280" y="96"/>
                  <a:pt x="280" y="96"/>
                </a:cubicBezTo>
                <a:cubicBezTo>
                  <a:pt x="281" y="97"/>
                  <a:pt x="282" y="96"/>
                  <a:pt x="283" y="96"/>
                </a:cubicBezTo>
                <a:cubicBezTo>
                  <a:pt x="284" y="96"/>
                  <a:pt x="284" y="96"/>
                  <a:pt x="285" y="95"/>
                </a:cubicBezTo>
                <a:cubicBezTo>
                  <a:pt x="286" y="95"/>
                  <a:pt x="286" y="94"/>
                  <a:pt x="285" y="93"/>
                </a:cubicBezTo>
                <a:cubicBezTo>
                  <a:pt x="284" y="93"/>
                  <a:pt x="284" y="93"/>
                  <a:pt x="283" y="92"/>
                </a:cubicBezTo>
                <a:cubicBezTo>
                  <a:pt x="282" y="92"/>
                  <a:pt x="282" y="91"/>
                  <a:pt x="281" y="91"/>
                </a:cubicBezTo>
                <a:cubicBezTo>
                  <a:pt x="281" y="91"/>
                  <a:pt x="280" y="90"/>
                  <a:pt x="280" y="90"/>
                </a:cubicBezTo>
                <a:cubicBezTo>
                  <a:pt x="279" y="90"/>
                  <a:pt x="279" y="90"/>
                  <a:pt x="279" y="89"/>
                </a:cubicBezTo>
                <a:cubicBezTo>
                  <a:pt x="279" y="89"/>
                  <a:pt x="279" y="89"/>
                  <a:pt x="279" y="89"/>
                </a:cubicBezTo>
                <a:cubicBezTo>
                  <a:pt x="279" y="89"/>
                  <a:pt x="280" y="89"/>
                  <a:pt x="280" y="89"/>
                </a:cubicBezTo>
                <a:cubicBezTo>
                  <a:pt x="280" y="88"/>
                  <a:pt x="281" y="88"/>
                  <a:pt x="281" y="88"/>
                </a:cubicBezTo>
                <a:cubicBezTo>
                  <a:pt x="281" y="88"/>
                  <a:pt x="280" y="87"/>
                  <a:pt x="280" y="87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6"/>
                  <a:pt x="282" y="87"/>
                  <a:pt x="282" y="86"/>
                </a:cubicBezTo>
                <a:cubicBezTo>
                  <a:pt x="282" y="86"/>
                  <a:pt x="282" y="86"/>
                  <a:pt x="281" y="86"/>
                </a:cubicBezTo>
                <a:cubicBezTo>
                  <a:pt x="280" y="86"/>
                  <a:pt x="279" y="86"/>
                  <a:pt x="279" y="87"/>
                </a:cubicBezTo>
                <a:cubicBezTo>
                  <a:pt x="279" y="87"/>
                  <a:pt x="279" y="87"/>
                  <a:pt x="279" y="87"/>
                </a:cubicBezTo>
                <a:cubicBezTo>
                  <a:pt x="278" y="87"/>
                  <a:pt x="277" y="87"/>
                  <a:pt x="277" y="88"/>
                </a:cubicBezTo>
                <a:cubicBezTo>
                  <a:pt x="277" y="87"/>
                  <a:pt x="277" y="87"/>
                  <a:pt x="277" y="87"/>
                </a:cubicBezTo>
                <a:cubicBezTo>
                  <a:pt x="276" y="87"/>
                  <a:pt x="276" y="88"/>
                  <a:pt x="277" y="89"/>
                </a:cubicBezTo>
                <a:cubicBezTo>
                  <a:pt x="277" y="89"/>
                  <a:pt x="278" y="89"/>
                  <a:pt x="279" y="89"/>
                </a:cubicBezTo>
                <a:cubicBezTo>
                  <a:pt x="278" y="90"/>
                  <a:pt x="278" y="89"/>
                  <a:pt x="277" y="90"/>
                </a:cubicBezTo>
                <a:cubicBezTo>
                  <a:pt x="276" y="90"/>
                  <a:pt x="275" y="91"/>
                  <a:pt x="274" y="90"/>
                </a:cubicBezTo>
                <a:cubicBezTo>
                  <a:pt x="275" y="89"/>
                  <a:pt x="274" y="89"/>
                  <a:pt x="273" y="89"/>
                </a:cubicBezTo>
                <a:cubicBezTo>
                  <a:pt x="274" y="89"/>
                  <a:pt x="276" y="88"/>
                  <a:pt x="274" y="88"/>
                </a:cubicBezTo>
                <a:cubicBezTo>
                  <a:pt x="274" y="88"/>
                  <a:pt x="273" y="88"/>
                  <a:pt x="273" y="88"/>
                </a:cubicBezTo>
                <a:cubicBezTo>
                  <a:pt x="273" y="88"/>
                  <a:pt x="272" y="87"/>
                  <a:pt x="272" y="87"/>
                </a:cubicBezTo>
                <a:cubicBezTo>
                  <a:pt x="272" y="87"/>
                  <a:pt x="273" y="87"/>
                  <a:pt x="273" y="87"/>
                </a:cubicBezTo>
                <a:cubicBezTo>
                  <a:pt x="273" y="87"/>
                  <a:pt x="271" y="86"/>
                  <a:pt x="271" y="87"/>
                </a:cubicBezTo>
                <a:cubicBezTo>
                  <a:pt x="271" y="87"/>
                  <a:pt x="269" y="88"/>
                  <a:pt x="269" y="89"/>
                </a:cubicBezTo>
                <a:cubicBezTo>
                  <a:pt x="269" y="89"/>
                  <a:pt x="269" y="90"/>
                  <a:pt x="269" y="90"/>
                </a:cubicBezTo>
                <a:cubicBezTo>
                  <a:pt x="269" y="90"/>
                  <a:pt x="268" y="90"/>
                  <a:pt x="268" y="90"/>
                </a:cubicBezTo>
                <a:cubicBezTo>
                  <a:pt x="268" y="91"/>
                  <a:pt x="268" y="92"/>
                  <a:pt x="267" y="93"/>
                </a:cubicBezTo>
                <a:cubicBezTo>
                  <a:pt x="266" y="93"/>
                  <a:pt x="266" y="94"/>
                  <a:pt x="267" y="95"/>
                </a:cubicBezTo>
                <a:cubicBezTo>
                  <a:pt x="267" y="95"/>
                  <a:pt x="268" y="96"/>
                  <a:pt x="268" y="96"/>
                </a:cubicBezTo>
                <a:cubicBezTo>
                  <a:pt x="268" y="97"/>
                  <a:pt x="267" y="96"/>
                  <a:pt x="266" y="96"/>
                </a:cubicBezTo>
                <a:cubicBezTo>
                  <a:pt x="266" y="97"/>
                  <a:pt x="265" y="97"/>
                  <a:pt x="264" y="98"/>
                </a:cubicBezTo>
                <a:cubicBezTo>
                  <a:pt x="264" y="97"/>
                  <a:pt x="265" y="97"/>
                  <a:pt x="265" y="97"/>
                </a:cubicBezTo>
                <a:cubicBezTo>
                  <a:pt x="265" y="97"/>
                  <a:pt x="264" y="97"/>
                  <a:pt x="264" y="97"/>
                </a:cubicBezTo>
                <a:cubicBezTo>
                  <a:pt x="263" y="96"/>
                  <a:pt x="263" y="96"/>
                  <a:pt x="262" y="96"/>
                </a:cubicBezTo>
                <a:cubicBezTo>
                  <a:pt x="262" y="96"/>
                  <a:pt x="261" y="96"/>
                  <a:pt x="261" y="97"/>
                </a:cubicBezTo>
                <a:cubicBezTo>
                  <a:pt x="261" y="97"/>
                  <a:pt x="261" y="97"/>
                  <a:pt x="261" y="97"/>
                </a:cubicBezTo>
                <a:cubicBezTo>
                  <a:pt x="261" y="98"/>
                  <a:pt x="260" y="97"/>
                  <a:pt x="260" y="97"/>
                </a:cubicBezTo>
                <a:cubicBezTo>
                  <a:pt x="259" y="97"/>
                  <a:pt x="260" y="98"/>
                  <a:pt x="260" y="98"/>
                </a:cubicBezTo>
                <a:cubicBezTo>
                  <a:pt x="261" y="99"/>
                  <a:pt x="261" y="99"/>
                  <a:pt x="260" y="100"/>
                </a:cubicBezTo>
                <a:cubicBezTo>
                  <a:pt x="261" y="100"/>
                  <a:pt x="262" y="100"/>
                  <a:pt x="261" y="102"/>
                </a:cubicBezTo>
                <a:cubicBezTo>
                  <a:pt x="261" y="101"/>
                  <a:pt x="261" y="101"/>
                  <a:pt x="260" y="101"/>
                </a:cubicBezTo>
                <a:cubicBezTo>
                  <a:pt x="261" y="102"/>
                  <a:pt x="261" y="102"/>
                  <a:pt x="260" y="102"/>
                </a:cubicBezTo>
                <a:cubicBezTo>
                  <a:pt x="260" y="103"/>
                  <a:pt x="260" y="103"/>
                  <a:pt x="260" y="103"/>
                </a:cubicBezTo>
                <a:cubicBezTo>
                  <a:pt x="260" y="103"/>
                  <a:pt x="259" y="103"/>
                  <a:pt x="259" y="103"/>
                </a:cubicBezTo>
                <a:cubicBezTo>
                  <a:pt x="259" y="102"/>
                  <a:pt x="259" y="103"/>
                  <a:pt x="258" y="103"/>
                </a:cubicBezTo>
                <a:cubicBezTo>
                  <a:pt x="258" y="101"/>
                  <a:pt x="257" y="101"/>
                  <a:pt x="259" y="100"/>
                </a:cubicBezTo>
                <a:cubicBezTo>
                  <a:pt x="257" y="100"/>
                  <a:pt x="257" y="100"/>
                  <a:pt x="257" y="99"/>
                </a:cubicBezTo>
                <a:cubicBezTo>
                  <a:pt x="256" y="99"/>
                  <a:pt x="256" y="98"/>
                  <a:pt x="256" y="98"/>
                </a:cubicBezTo>
                <a:cubicBezTo>
                  <a:pt x="255" y="97"/>
                  <a:pt x="255" y="97"/>
                  <a:pt x="255" y="96"/>
                </a:cubicBezTo>
                <a:cubicBezTo>
                  <a:pt x="255" y="95"/>
                  <a:pt x="255" y="95"/>
                  <a:pt x="254" y="94"/>
                </a:cubicBezTo>
                <a:cubicBezTo>
                  <a:pt x="253" y="93"/>
                  <a:pt x="252" y="92"/>
                  <a:pt x="251" y="92"/>
                </a:cubicBezTo>
                <a:cubicBezTo>
                  <a:pt x="250" y="92"/>
                  <a:pt x="250" y="91"/>
                  <a:pt x="249" y="91"/>
                </a:cubicBezTo>
                <a:cubicBezTo>
                  <a:pt x="249" y="90"/>
                  <a:pt x="249" y="90"/>
                  <a:pt x="248" y="89"/>
                </a:cubicBezTo>
                <a:cubicBezTo>
                  <a:pt x="248" y="90"/>
                  <a:pt x="247" y="90"/>
                  <a:pt x="247" y="89"/>
                </a:cubicBezTo>
                <a:cubicBezTo>
                  <a:pt x="247" y="88"/>
                  <a:pt x="247" y="88"/>
                  <a:pt x="246" y="88"/>
                </a:cubicBezTo>
                <a:cubicBezTo>
                  <a:pt x="246" y="89"/>
                  <a:pt x="245" y="89"/>
                  <a:pt x="246" y="90"/>
                </a:cubicBezTo>
                <a:cubicBezTo>
                  <a:pt x="246" y="90"/>
                  <a:pt x="245" y="91"/>
                  <a:pt x="246" y="91"/>
                </a:cubicBezTo>
                <a:cubicBezTo>
                  <a:pt x="246" y="91"/>
                  <a:pt x="247" y="92"/>
                  <a:pt x="247" y="92"/>
                </a:cubicBezTo>
                <a:cubicBezTo>
                  <a:pt x="248" y="93"/>
                  <a:pt x="248" y="93"/>
                  <a:pt x="248" y="94"/>
                </a:cubicBezTo>
                <a:cubicBezTo>
                  <a:pt x="249" y="94"/>
                  <a:pt x="249" y="95"/>
                  <a:pt x="250" y="95"/>
                </a:cubicBezTo>
                <a:cubicBezTo>
                  <a:pt x="250" y="95"/>
                  <a:pt x="251" y="95"/>
                  <a:pt x="250" y="95"/>
                </a:cubicBezTo>
                <a:cubicBezTo>
                  <a:pt x="251" y="96"/>
                  <a:pt x="255" y="97"/>
                  <a:pt x="254" y="98"/>
                </a:cubicBezTo>
                <a:cubicBezTo>
                  <a:pt x="253" y="98"/>
                  <a:pt x="252" y="97"/>
                  <a:pt x="252" y="97"/>
                </a:cubicBezTo>
                <a:cubicBezTo>
                  <a:pt x="252" y="97"/>
                  <a:pt x="251" y="98"/>
                  <a:pt x="251" y="98"/>
                </a:cubicBezTo>
                <a:cubicBezTo>
                  <a:pt x="251" y="98"/>
                  <a:pt x="252" y="98"/>
                  <a:pt x="252" y="99"/>
                </a:cubicBezTo>
                <a:cubicBezTo>
                  <a:pt x="253" y="99"/>
                  <a:pt x="251" y="100"/>
                  <a:pt x="251" y="100"/>
                </a:cubicBezTo>
                <a:cubicBezTo>
                  <a:pt x="251" y="101"/>
                  <a:pt x="250" y="102"/>
                  <a:pt x="250" y="101"/>
                </a:cubicBezTo>
                <a:cubicBezTo>
                  <a:pt x="249" y="101"/>
                  <a:pt x="249" y="102"/>
                  <a:pt x="250" y="102"/>
                </a:cubicBezTo>
                <a:cubicBezTo>
                  <a:pt x="250" y="103"/>
                  <a:pt x="249" y="103"/>
                  <a:pt x="248" y="103"/>
                </a:cubicBezTo>
                <a:cubicBezTo>
                  <a:pt x="248" y="102"/>
                  <a:pt x="245" y="102"/>
                  <a:pt x="246" y="101"/>
                </a:cubicBezTo>
                <a:cubicBezTo>
                  <a:pt x="246" y="101"/>
                  <a:pt x="248" y="101"/>
                  <a:pt x="248" y="101"/>
                </a:cubicBezTo>
                <a:cubicBezTo>
                  <a:pt x="249" y="101"/>
                  <a:pt x="250" y="101"/>
                  <a:pt x="250" y="101"/>
                </a:cubicBezTo>
                <a:cubicBezTo>
                  <a:pt x="251" y="100"/>
                  <a:pt x="250" y="100"/>
                  <a:pt x="251" y="100"/>
                </a:cubicBezTo>
                <a:cubicBezTo>
                  <a:pt x="251" y="100"/>
                  <a:pt x="250" y="98"/>
                  <a:pt x="250" y="98"/>
                </a:cubicBezTo>
                <a:cubicBezTo>
                  <a:pt x="250" y="98"/>
                  <a:pt x="249" y="98"/>
                  <a:pt x="249" y="97"/>
                </a:cubicBezTo>
                <a:cubicBezTo>
                  <a:pt x="249" y="97"/>
                  <a:pt x="249" y="97"/>
                  <a:pt x="248" y="97"/>
                </a:cubicBezTo>
                <a:cubicBezTo>
                  <a:pt x="248" y="96"/>
                  <a:pt x="247" y="96"/>
                  <a:pt x="247" y="96"/>
                </a:cubicBezTo>
                <a:cubicBezTo>
                  <a:pt x="246" y="96"/>
                  <a:pt x="246" y="95"/>
                  <a:pt x="245" y="95"/>
                </a:cubicBezTo>
                <a:cubicBezTo>
                  <a:pt x="244" y="94"/>
                  <a:pt x="243" y="94"/>
                  <a:pt x="243" y="92"/>
                </a:cubicBezTo>
                <a:cubicBezTo>
                  <a:pt x="243" y="91"/>
                  <a:pt x="243" y="91"/>
                  <a:pt x="242" y="91"/>
                </a:cubicBezTo>
                <a:cubicBezTo>
                  <a:pt x="241" y="91"/>
                  <a:pt x="241" y="91"/>
                  <a:pt x="240" y="91"/>
                </a:cubicBezTo>
                <a:cubicBezTo>
                  <a:pt x="240" y="91"/>
                  <a:pt x="237" y="93"/>
                  <a:pt x="237" y="93"/>
                </a:cubicBezTo>
                <a:cubicBezTo>
                  <a:pt x="236" y="93"/>
                  <a:pt x="235" y="92"/>
                  <a:pt x="234" y="92"/>
                </a:cubicBezTo>
                <a:cubicBezTo>
                  <a:pt x="234" y="92"/>
                  <a:pt x="233" y="93"/>
                  <a:pt x="233" y="93"/>
                </a:cubicBezTo>
                <a:cubicBezTo>
                  <a:pt x="233" y="93"/>
                  <a:pt x="233" y="94"/>
                  <a:pt x="233" y="95"/>
                </a:cubicBezTo>
                <a:cubicBezTo>
                  <a:pt x="233" y="95"/>
                  <a:pt x="231" y="96"/>
                  <a:pt x="231" y="96"/>
                </a:cubicBezTo>
                <a:cubicBezTo>
                  <a:pt x="230" y="96"/>
                  <a:pt x="229" y="97"/>
                  <a:pt x="228" y="99"/>
                </a:cubicBezTo>
                <a:cubicBezTo>
                  <a:pt x="228" y="99"/>
                  <a:pt x="229" y="100"/>
                  <a:pt x="229" y="100"/>
                </a:cubicBezTo>
                <a:cubicBezTo>
                  <a:pt x="228" y="101"/>
                  <a:pt x="227" y="101"/>
                  <a:pt x="228" y="102"/>
                </a:cubicBezTo>
                <a:cubicBezTo>
                  <a:pt x="227" y="102"/>
                  <a:pt x="227" y="102"/>
                  <a:pt x="226" y="102"/>
                </a:cubicBezTo>
                <a:cubicBezTo>
                  <a:pt x="226" y="102"/>
                  <a:pt x="226" y="103"/>
                  <a:pt x="226" y="103"/>
                </a:cubicBezTo>
                <a:cubicBezTo>
                  <a:pt x="225" y="103"/>
                  <a:pt x="224" y="103"/>
                  <a:pt x="223" y="103"/>
                </a:cubicBezTo>
                <a:cubicBezTo>
                  <a:pt x="222" y="103"/>
                  <a:pt x="222" y="104"/>
                  <a:pt x="221" y="104"/>
                </a:cubicBezTo>
                <a:cubicBezTo>
                  <a:pt x="221" y="104"/>
                  <a:pt x="220" y="103"/>
                  <a:pt x="220" y="103"/>
                </a:cubicBezTo>
                <a:cubicBezTo>
                  <a:pt x="220" y="103"/>
                  <a:pt x="219" y="102"/>
                  <a:pt x="218" y="102"/>
                </a:cubicBezTo>
                <a:cubicBezTo>
                  <a:pt x="218" y="103"/>
                  <a:pt x="217" y="102"/>
                  <a:pt x="216" y="103"/>
                </a:cubicBezTo>
                <a:cubicBezTo>
                  <a:pt x="217" y="102"/>
                  <a:pt x="217" y="102"/>
                  <a:pt x="217" y="101"/>
                </a:cubicBezTo>
                <a:cubicBezTo>
                  <a:pt x="217" y="101"/>
                  <a:pt x="217" y="101"/>
                  <a:pt x="217" y="100"/>
                </a:cubicBezTo>
                <a:cubicBezTo>
                  <a:pt x="217" y="100"/>
                  <a:pt x="216" y="100"/>
                  <a:pt x="216" y="100"/>
                </a:cubicBezTo>
                <a:cubicBezTo>
                  <a:pt x="216" y="100"/>
                  <a:pt x="216" y="99"/>
                  <a:pt x="216" y="99"/>
                </a:cubicBezTo>
                <a:cubicBezTo>
                  <a:pt x="216" y="98"/>
                  <a:pt x="217" y="96"/>
                  <a:pt x="217" y="96"/>
                </a:cubicBezTo>
                <a:cubicBezTo>
                  <a:pt x="216" y="95"/>
                  <a:pt x="217" y="94"/>
                  <a:pt x="217" y="93"/>
                </a:cubicBezTo>
                <a:cubicBezTo>
                  <a:pt x="216" y="94"/>
                  <a:pt x="216" y="93"/>
                  <a:pt x="216" y="93"/>
                </a:cubicBezTo>
                <a:cubicBezTo>
                  <a:pt x="216" y="92"/>
                  <a:pt x="217" y="92"/>
                  <a:pt x="218" y="92"/>
                </a:cubicBezTo>
                <a:cubicBezTo>
                  <a:pt x="217" y="92"/>
                  <a:pt x="217" y="92"/>
                  <a:pt x="217" y="92"/>
                </a:cubicBezTo>
                <a:cubicBezTo>
                  <a:pt x="218" y="91"/>
                  <a:pt x="219" y="92"/>
                  <a:pt x="219" y="92"/>
                </a:cubicBezTo>
                <a:cubicBezTo>
                  <a:pt x="220" y="92"/>
                  <a:pt x="221" y="92"/>
                  <a:pt x="222" y="92"/>
                </a:cubicBezTo>
                <a:cubicBezTo>
                  <a:pt x="223" y="92"/>
                  <a:pt x="223" y="92"/>
                  <a:pt x="224" y="92"/>
                </a:cubicBezTo>
                <a:cubicBezTo>
                  <a:pt x="224" y="92"/>
                  <a:pt x="225" y="92"/>
                  <a:pt x="226" y="92"/>
                </a:cubicBezTo>
                <a:cubicBezTo>
                  <a:pt x="227" y="92"/>
                  <a:pt x="227" y="90"/>
                  <a:pt x="227" y="89"/>
                </a:cubicBezTo>
                <a:cubicBezTo>
                  <a:pt x="227" y="88"/>
                  <a:pt x="227" y="87"/>
                  <a:pt x="226" y="87"/>
                </a:cubicBezTo>
                <a:cubicBezTo>
                  <a:pt x="226" y="87"/>
                  <a:pt x="226" y="86"/>
                  <a:pt x="226" y="86"/>
                </a:cubicBezTo>
                <a:cubicBezTo>
                  <a:pt x="225" y="86"/>
                  <a:pt x="225" y="85"/>
                  <a:pt x="225" y="85"/>
                </a:cubicBezTo>
                <a:cubicBezTo>
                  <a:pt x="225" y="85"/>
                  <a:pt x="224" y="85"/>
                  <a:pt x="224" y="85"/>
                </a:cubicBezTo>
                <a:cubicBezTo>
                  <a:pt x="224" y="85"/>
                  <a:pt x="224" y="85"/>
                  <a:pt x="223" y="85"/>
                </a:cubicBezTo>
                <a:cubicBezTo>
                  <a:pt x="223" y="85"/>
                  <a:pt x="223" y="85"/>
                  <a:pt x="222" y="84"/>
                </a:cubicBezTo>
                <a:cubicBezTo>
                  <a:pt x="222" y="84"/>
                  <a:pt x="223" y="84"/>
                  <a:pt x="223" y="84"/>
                </a:cubicBezTo>
                <a:cubicBezTo>
                  <a:pt x="222" y="84"/>
                  <a:pt x="222" y="84"/>
                  <a:pt x="222" y="83"/>
                </a:cubicBezTo>
                <a:cubicBezTo>
                  <a:pt x="223" y="83"/>
                  <a:pt x="223" y="83"/>
                  <a:pt x="224" y="83"/>
                </a:cubicBezTo>
                <a:cubicBezTo>
                  <a:pt x="225" y="82"/>
                  <a:pt x="224" y="84"/>
                  <a:pt x="225" y="84"/>
                </a:cubicBezTo>
                <a:cubicBezTo>
                  <a:pt x="225" y="83"/>
                  <a:pt x="227" y="83"/>
                  <a:pt x="227" y="83"/>
                </a:cubicBezTo>
                <a:cubicBezTo>
                  <a:pt x="227" y="82"/>
                  <a:pt x="226" y="82"/>
                  <a:pt x="226" y="81"/>
                </a:cubicBezTo>
                <a:cubicBezTo>
                  <a:pt x="226" y="81"/>
                  <a:pt x="227" y="81"/>
                  <a:pt x="227" y="82"/>
                </a:cubicBezTo>
                <a:cubicBezTo>
                  <a:pt x="227" y="82"/>
                  <a:pt x="227" y="82"/>
                  <a:pt x="227" y="82"/>
                </a:cubicBezTo>
                <a:cubicBezTo>
                  <a:pt x="228" y="82"/>
                  <a:pt x="229" y="82"/>
                  <a:pt x="229" y="82"/>
                </a:cubicBezTo>
                <a:cubicBezTo>
                  <a:pt x="229" y="82"/>
                  <a:pt x="229" y="82"/>
                  <a:pt x="229" y="82"/>
                </a:cubicBezTo>
                <a:cubicBezTo>
                  <a:pt x="229" y="81"/>
                  <a:pt x="230" y="81"/>
                  <a:pt x="231" y="81"/>
                </a:cubicBezTo>
                <a:cubicBezTo>
                  <a:pt x="231" y="80"/>
                  <a:pt x="230" y="80"/>
                  <a:pt x="231" y="79"/>
                </a:cubicBezTo>
                <a:cubicBezTo>
                  <a:pt x="231" y="79"/>
                  <a:pt x="232" y="79"/>
                  <a:pt x="233" y="79"/>
                </a:cubicBezTo>
                <a:cubicBezTo>
                  <a:pt x="233" y="78"/>
                  <a:pt x="234" y="78"/>
                  <a:pt x="234" y="79"/>
                </a:cubicBezTo>
                <a:cubicBezTo>
                  <a:pt x="234" y="78"/>
                  <a:pt x="234" y="78"/>
                  <a:pt x="234" y="78"/>
                </a:cubicBezTo>
                <a:cubicBezTo>
                  <a:pt x="233" y="78"/>
                  <a:pt x="234" y="78"/>
                  <a:pt x="234" y="78"/>
                </a:cubicBezTo>
                <a:cubicBezTo>
                  <a:pt x="234" y="78"/>
                  <a:pt x="234" y="78"/>
                  <a:pt x="234" y="77"/>
                </a:cubicBezTo>
                <a:cubicBezTo>
                  <a:pt x="235" y="77"/>
                  <a:pt x="235" y="77"/>
                  <a:pt x="235" y="76"/>
                </a:cubicBezTo>
                <a:cubicBezTo>
                  <a:pt x="235" y="76"/>
                  <a:pt x="236" y="76"/>
                  <a:pt x="236" y="75"/>
                </a:cubicBezTo>
                <a:cubicBezTo>
                  <a:pt x="237" y="75"/>
                  <a:pt x="237" y="75"/>
                  <a:pt x="238" y="75"/>
                </a:cubicBezTo>
                <a:cubicBezTo>
                  <a:pt x="238" y="75"/>
                  <a:pt x="238" y="74"/>
                  <a:pt x="238" y="74"/>
                </a:cubicBezTo>
                <a:cubicBezTo>
                  <a:pt x="239" y="74"/>
                  <a:pt x="239" y="74"/>
                  <a:pt x="239" y="74"/>
                </a:cubicBezTo>
                <a:cubicBezTo>
                  <a:pt x="240" y="74"/>
                  <a:pt x="240" y="74"/>
                  <a:pt x="240" y="74"/>
                </a:cubicBezTo>
                <a:cubicBezTo>
                  <a:pt x="240" y="74"/>
                  <a:pt x="241" y="74"/>
                  <a:pt x="241" y="74"/>
                </a:cubicBezTo>
                <a:cubicBezTo>
                  <a:pt x="241" y="74"/>
                  <a:pt x="240" y="73"/>
                  <a:pt x="241" y="73"/>
                </a:cubicBezTo>
                <a:cubicBezTo>
                  <a:pt x="241" y="73"/>
                  <a:pt x="241" y="73"/>
                  <a:pt x="240" y="72"/>
                </a:cubicBezTo>
                <a:cubicBezTo>
                  <a:pt x="240" y="71"/>
                  <a:pt x="241" y="71"/>
                  <a:pt x="240" y="71"/>
                </a:cubicBezTo>
                <a:cubicBezTo>
                  <a:pt x="240" y="70"/>
                  <a:pt x="240" y="70"/>
                  <a:pt x="240" y="70"/>
                </a:cubicBezTo>
                <a:cubicBezTo>
                  <a:pt x="240" y="69"/>
                  <a:pt x="240" y="68"/>
                  <a:pt x="241" y="68"/>
                </a:cubicBezTo>
                <a:cubicBezTo>
                  <a:pt x="242" y="68"/>
                  <a:pt x="242" y="67"/>
                  <a:pt x="243" y="66"/>
                </a:cubicBezTo>
                <a:cubicBezTo>
                  <a:pt x="243" y="67"/>
                  <a:pt x="242" y="69"/>
                  <a:pt x="244" y="69"/>
                </a:cubicBezTo>
                <a:cubicBezTo>
                  <a:pt x="243" y="70"/>
                  <a:pt x="242" y="70"/>
                  <a:pt x="242" y="72"/>
                </a:cubicBezTo>
                <a:cubicBezTo>
                  <a:pt x="242" y="73"/>
                  <a:pt x="243" y="73"/>
                  <a:pt x="244" y="73"/>
                </a:cubicBezTo>
                <a:cubicBezTo>
                  <a:pt x="244" y="73"/>
                  <a:pt x="244" y="73"/>
                  <a:pt x="244" y="74"/>
                </a:cubicBezTo>
                <a:cubicBezTo>
                  <a:pt x="245" y="74"/>
                  <a:pt x="245" y="73"/>
                  <a:pt x="246" y="73"/>
                </a:cubicBezTo>
                <a:cubicBezTo>
                  <a:pt x="247" y="73"/>
                  <a:pt x="247" y="73"/>
                  <a:pt x="247" y="74"/>
                </a:cubicBezTo>
                <a:cubicBezTo>
                  <a:pt x="248" y="74"/>
                  <a:pt x="248" y="74"/>
                  <a:pt x="249" y="74"/>
                </a:cubicBezTo>
                <a:cubicBezTo>
                  <a:pt x="249" y="74"/>
                  <a:pt x="249" y="74"/>
                  <a:pt x="249" y="74"/>
                </a:cubicBezTo>
                <a:cubicBezTo>
                  <a:pt x="248" y="74"/>
                  <a:pt x="248" y="74"/>
                  <a:pt x="248" y="74"/>
                </a:cubicBezTo>
                <a:cubicBezTo>
                  <a:pt x="248" y="74"/>
                  <a:pt x="251" y="74"/>
                  <a:pt x="251" y="73"/>
                </a:cubicBezTo>
                <a:cubicBezTo>
                  <a:pt x="252" y="72"/>
                  <a:pt x="254" y="72"/>
                  <a:pt x="254" y="72"/>
                </a:cubicBezTo>
                <a:cubicBezTo>
                  <a:pt x="254" y="72"/>
                  <a:pt x="254" y="72"/>
                  <a:pt x="254" y="72"/>
                </a:cubicBezTo>
                <a:cubicBezTo>
                  <a:pt x="254" y="73"/>
                  <a:pt x="255" y="73"/>
                  <a:pt x="256" y="73"/>
                </a:cubicBezTo>
                <a:cubicBezTo>
                  <a:pt x="256" y="72"/>
                  <a:pt x="256" y="72"/>
                  <a:pt x="256" y="72"/>
                </a:cubicBezTo>
                <a:cubicBezTo>
                  <a:pt x="256" y="72"/>
                  <a:pt x="256" y="72"/>
                  <a:pt x="256" y="72"/>
                </a:cubicBezTo>
                <a:cubicBezTo>
                  <a:pt x="257" y="72"/>
                  <a:pt x="257" y="71"/>
                  <a:pt x="257" y="71"/>
                </a:cubicBezTo>
                <a:cubicBezTo>
                  <a:pt x="257" y="71"/>
                  <a:pt x="257" y="72"/>
                  <a:pt x="257" y="72"/>
                </a:cubicBezTo>
                <a:cubicBezTo>
                  <a:pt x="258" y="72"/>
                  <a:pt x="257" y="70"/>
                  <a:pt x="257" y="69"/>
                </a:cubicBezTo>
                <a:cubicBezTo>
                  <a:pt x="257" y="69"/>
                  <a:pt x="257" y="68"/>
                  <a:pt x="258" y="68"/>
                </a:cubicBezTo>
                <a:cubicBezTo>
                  <a:pt x="258" y="68"/>
                  <a:pt x="258" y="67"/>
                  <a:pt x="258" y="67"/>
                </a:cubicBezTo>
                <a:cubicBezTo>
                  <a:pt x="260" y="66"/>
                  <a:pt x="260" y="68"/>
                  <a:pt x="261" y="68"/>
                </a:cubicBezTo>
                <a:cubicBezTo>
                  <a:pt x="262" y="68"/>
                  <a:pt x="262" y="67"/>
                  <a:pt x="262" y="67"/>
                </a:cubicBezTo>
                <a:cubicBezTo>
                  <a:pt x="262" y="66"/>
                  <a:pt x="262" y="6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61" y="65"/>
                  <a:pt x="261" y="65"/>
                  <a:pt x="261" y="65"/>
                </a:cubicBezTo>
                <a:cubicBezTo>
                  <a:pt x="261" y="65"/>
                  <a:pt x="260" y="64"/>
                  <a:pt x="261" y="64"/>
                </a:cubicBezTo>
                <a:cubicBezTo>
                  <a:pt x="262" y="63"/>
                  <a:pt x="263" y="63"/>
                  <a:pt x="264" y="63"/>
                </a:cubicBezTo>
                <a:cubicBezTo>
                  <a:pt x="265" y="63"/>
                  <a:pt x="265" y="63"/>
                  <a:pt x="266" y="63"/>
                </a:cubicBezTo>
                <a:cubicBezTo>
                  <a:pt x="267" y="63"/>
                  <a:pt x="266" y="63"/>
                  <a:pt x="267" y="62"/>
                </a:cubicBezTo>
                <a:cubicBezTo>
                  <a:pt x="267" y="62"/>
                  <a:pt x="268" y="62"/>
                  <a:pt x="268" y="62"/>
                </a:cubicBezTo>
                <a:cubicBezTo>
                  <a:pt x="269" y="62"/>
                  <a:pt x="270" y="62"/>
                  <a:pt x="270" y="62"/>
                </a:cubicBezTo>
                <a:cubicBezTo>
                  <a:pt x="270" y="62"/>
                  <a:pt x="268" y="61"/>
                  <a:pt x="268" y="61"/>
                </a:cubicBezTo>
                <a:cubicBezTo>
                  <a:pt x="268" y="61"/>
                  <a:pt x="268" y="61"/>
                  <a:pt x="268" y="61"/>
                </a:cubicBezTo>
                <a:cubicBezTo>
                  <a:pt x="266" y="61"/>
                  <a:pt x="263" y="61"/>
                  <a:pt x="261" y="62"/>
                </a:cubicBezTo>
                <a:cubicBezTo>
                  <a:pt x="261" y="62"/>
                  <a:pt x="260" y="62"/>
                  <a:pt x="260" y="62"/>
                </a:cubicBezTo>
                <a:cubicBezTo>
                  <a:pt x="259" y="61"/>
                  <a:pt x="259" y="61"/>
                  <a:pt x="259" y="61"/>
                </a:cubicBezTo>
                <a:cubicBezTo>
                  <a:pt x="258" y="61"/>
                  <a:pt x="258" y="61"/>
                  <a:pt x="258" y="60"/>
                </a:cubicBezTo>
                <a:cubicBezTo>
                  <a:pt x="258" y="59"/>
                  <a:pt x="258" y="59"/>
                  <a:pt x="258" y="58"/>
                </a:cubicBezTo>
                <a:cubicBezTo>
                  <a:pt x="258" y="58"/>
                  <a:pt x="257" y="57"/>
                  <a:pt x="257" y="56"/>
                </a:cubicBezTo>
                <a:cubicBezTo>
                  <a:pt x="258" y="56"/>
                  <a:pt x="258" y="55"/>
                  <a:pt x="259" y="55"/>
                </a:cubicBezTo>
                <a:cubicBezTo>
                  <a:pt x="259" y="54"/>
                  <a:pt x="260" y="54"/>
                  <a:pt x="261" y="53"/>
                </a:cubicBezTo>
                <a:cubicBezTo>
                  <a:pt x="261" y="53"/>
                  <a:pt x="262" y="52"/>
                  <a:pt x="262" y="52"/>
                </a:cubicBezTo>
                <a:cubicBezTo>
                  <a:pt x="263" y="51"/>
                  <a:pt x="264" y="52"/>
                  <a:pt x="263" y="51"/>
                </a:cubicBezTo>
                <a:cubicBezTo>
                  <a:pt x="263" y="50"/>
                  <a:pt x="262" y="50"/>
                  <a:pt x="261" y="50"/>
                </a:cubicBezTo>
                <a:cubicBezTo>
                  <a:pt x="260" y="49"/>
                  <a:pt x="259" y="49"/>
                  <a:pt x="258" y="50"/>
                </a:cubicBezTo>
                <a:cubicBezTo>
                  <a:pt x="258" y="51"/>
                  <a:pt x="257" y="52"/>
                  <a:pt x="258" y="53"/>
                </a:cubicBezTo>
                <a:cubicBezTo>
                  <a:pt x="258" y="53"/>
                  <a:pt x="254" y="55"/>
                  <a:pt x="254" y="56"/>
                </a:cubicBezTo>
                <a:cubicBezTo>
                  <a:pt x="253" y="57"/>
                  <a:pt x="251" y="59"/>
                  <a:pt x="252" y="60"/>
                </a:cubicBezTo>
                <a:cubicBezTo>
                  <a:pt x="253" y="61"/>
                  <a:pt x="254" y="61"/>
                  <a:pt x="255" y="62"/>
                </a:cubicBezTo>
                <a:cubicBezTo>
                  <a:pt x="255" y="63"/>
                  <a:pt x="254" y="63"/>
                  <a:pt x="253" y="64"/>
                </a:cubicBezTo>
                <a:cubicBezTo>
                  <a:pt x="252" y="64"/>
                  <a:pt x="252" y="65"/>
                  <a:pt x="252" y="66"/>
                </a:cubicBezTo>
                <a:cubicBezTo>
                  <a:pt x="251" y="66"/>
                  <a:pt x="251" y="68"/>
                  <a:pt x="251" y="68"/>
                </a:cubicBezTo>
                <a:cubicBezTo>
                  <a:pt x="251" y="70"/>
                  <a:pt x="250" y="70"/>
                  <a:pt x="249" y="70"/>
                </a:cubicBezTo>
                <a:cubicBezTo>
                  <a:pt x="248" y="70"/>
                  <a:pt x="248" y="70"/>
                  <a:pt x="248" y="71"/>
                </a:cubicBezTo>
                <a:cubicBezTo>
                  <a:pt x="248" y="71"/>
                  <a:pt x="248" y="71"/>
                  <a:pt x="247" y="71"/>
                </a:cubicBezTo>
                <a:cubicBezTo>
                  <a:pt x="247" y="71"/>
                  <a:pt x="246" y="71"/>
                  <a:pt x="246" y="70"/>
                </a:cubicBezTo>
                <a:cubicBezTo>
                  <a:pt x="246" y="70"/>
                  <a:pt x="246" y="69"/>
                  <a:pt x="246" y="69"/>
                </a:cubicBezTo>
                <a:cubicBezTo>
                  <a:pt x="247" y="68"/>
                  <a:pt x="245" y="67"/>
                  <a:pt x="245" y="67"/>
                </a:cubicBezTo>
                <a:cubicBezTo>
                  <a:pt x="245" y="67"/>
                  <a:pt x="245" y="66"/>
                  <a:pt x="245" y="66"/>
                </a:cubicBezTo>
                <a:cubicBezTo>
                  <a:pt x="244" y="66"/>
                  <a:pt x="244" y="65"/>
                  <a:pt x="244" y="65"/>
                </a:cubicBezTo>
                <a:cubicBezTo>
                  <a:pt x="244" y="64"/>
                  <a:pt x="244" y="64"/>
                  <a:pt x="244" y="64"/>
                </a:cubicBezTo>
                <a:cubicBezTo>
                  <a:pt x="243" y="63"/>
                  <a:pt x="243" y="63"/>
                  <a:pt x="243" y="62"/>
                </a:cubicBezTo>
                <a:cubicBezTo>
                  <a:pt x="243" y="63"/>
                  <a:pt x="243" y="64"/>
                  <a:pt x="242" y="64"/>
                </a:cubicBezTo>
                <a:cubicBezTo>
                  <a:pt x="241" y="65"/>
                  <a:pt x="241" y="65"/>
                  <a:pt x="240" y="66"/>
                </a:cubicBezTo>
                <a:cubicBezTo>
                  <a:pt x="239" y="66"/>
                  <a:pt x="237" y="66"/>
                  <a:pt x="236" y="64"/>
                </a:cubicBezTo>
                <a:cubicBezTo>
                  <a:pt x="236" y="63"/>
                  <a:pt x="236" y="61"/>
                  <a:pt x="236" y="59"/>
                </a:cubicBezTo>
                <a:cubicBezTo>
                  <a:pt x="236" y="58"/>
                  <a:pt x="236" y="58"/>
                  <a:pt x="237" y="57"/>
                </a:cubicBezTo>
                <a:cubicBezTo>
                  <a:pt x="238" y="56"/>
                  <a:pt x="238" y="56"/>
                  <a:pt x="239" y="56"/>
                </a:cubicBezTo>
                <a:cubicBezTo>
                  <a:pt x="240" y="55"/>
                  <a:pt x="241" y="55"/>
                  <a:pt x="242" y="54"/>
                </a:cubicBezTo>
                <a:cubicBezTo>
                  <a:pt x="242" y="54"/>
                  <a:pt x="243" y="53"/>
                  <a:pt x="244" y="53"/>
                </a:cubicBezTo>
                <a:cubicBezTo>
                  <a:pt x="245" y="51"/>
                  <a:pt x="246" y="50"/>
                  <a:pt x="247" y="48"/>
                </a:cubicBezTo>
                <a:cubicBezTo>
                  <a:pt x="248" y="47"/>
                  <a:pt x="249" y="46"/>
                  <a:pt x="250" y="44"/>
                </a:cubicBezTo>
                <a:cubicBezTo>
                  <a:pt x="252" y="43"/>
                  <a:pt x="253" y="42"/>
                  <a:pt x="255" y="41"/>
                </a:cubicBezTo>
                <a:cubicBezTo>
                  <a:pt x="256" y="40"/>
                  <a:pt x="258" y="40"/>
                  <a:pt x="260" y="39"/>
                </a:cubicBezTo>
                <a:cubicBezTo>
                  <a:pt x="261" y="39"/>
                  <a:pt x="261" y="38"/>
                  <a:pt x="262" y="37"/>
                </a:cubicBezTo>
                <a:cubicBezTo>
                  <a:pt x="263" y="37"/>
                  <a:pt x="264" y="37"/>
                  <a:pt x="264" y="37"/>
                </a:cubicBezTo>
                <a:cubicBezTo>
                  <a:pt x="263" y="38"/>
                  <a:pt x="263" y="38"/>
                  <a:pt x="263" y="40"/>
                </a:cubicBezTo>
                <a:cubicBezTo>
                  <a:pt x="264" y="39"/>
                  <a:pt x="264" y="38"/>
                  <a:pt x="265" y="37"/>
                </a:cubicBezTo>
                <a:cubicBezTo>
                  <a:pt x="265" y="38"/>
                  <a:pt x="265" y="38"/>
                  <a:pt x="265" y="39"/>
                </a:cubicBezTo>
                <a:cubicBezTo>
                  <a:pt x="266" y="38"/>
                  <a:pt x="266" y="38"/>
                  <a:pt x="266" y="37"/>
                </a:cubicBezTo>
                <a:cubicBezTo>
                  <a:pt x="266" y="37"/>
                  <a:pt x="267" y="37"/>
                  <a:pt x="268" y="37"/>
                </a:cubicBezTo>
                <a:cubicBezTo>
                  <a:pt x="267" y="38"/>
                  <a:pt x="267" y="38"/>
                  <a:pt x="267" y="38"/>
                </a:cubicBezTo>
                <a:cubicBezTo>
                  <a:pt x="268" y="39"/>
                  <a:pt x="267" y="37"/>
                  <a:pt x="268" y="38"/>
                </a:cubicBezTo>
                <a:cubicBezTo>
                  <a:pt x="269" y="38"/>
                  <a:pt x="270" y="38"/>
                  <a:pt x="271" y="39"/>
                </a:cubicBezTo>
                <a:cubicBezTo>
                  <a:pt x="272" y="39"/>
                  <a:pt x="270" y="39"/>
                  <a:pt x="270" y="40"/>
                </a:cubicBezTo>
                <a:cubicBezTo>
                  <a:pt x="269" y="40"/>
                  <a:pt x="268" y="39"/>
                  <a:pt x="268" y="39"/>
                </a:cubicBezTo>
                <a:cubicBezTo>
                  <a:pt x="268" y="40"/>
                  <a:pt x="269" y="40"/>
                  <a:pt x="269" y="40"/>
                </a:cubicBezTo>
                <a:cubicBezTo>
                  <a:pt x="269" y="40"/>
                  <a:pt x="270" y="40"/>
                  <a:pt x="270" y="40"/>
                </a:cubicBezTo>
                <a:cubicBezTo>
                  <a:pt x="271" y="40"/>
                  <a:pt x="272" y="41"/>
                  <a:pt x="272" y="40"/>
                </a:cubicBezTo>
                <a:cubicBezTo>
                  <a:pt x="273" y="40"/>
                  <a:pt x="273" y="40"/>
                  <a:pt x="274" y="40"/>
                </a:cubicBezTo>
                <a:cubicBezTo>
                  <a:pt x="274" y="41"/>
                  <a:pt x="273" y="41"/>
                  <a:pt x="272" y="41"/>
                </a:cubicBezTo>
                <a:cubicBezTo>
                  <a:pt x="272" y="42"/>
                  <a:pt x="275" y="41"/>
                  <a:pt x="275" y="41"/>
                </a:cubicBezTo>
                <a:cubicBezTo>
                  <a:pt x="277" y="41"/>
                  <a:pt x="277" y="42"/>
                  <a:pt x="279" y="42"/>
                </a:cubicBezTo>
                <a:cubicBezTo>
                  <a:pt x="280" y="43"/>
                  <a:pt x="281" y="44"/>
                  <a:pt x="282" y="44"/>
                </a:cubicBezTo>
                <a:cubicBezTo>
                  <a:pt x="283" y="44"/>
                  <a:pt x="284" y="45"/>
                  <a:pt x="285" y="46"/>
                </a:cubicBezTo>
                <a:cubicBezTo>
                  <a:pt x="285" y="47"/>
                  <a:pt x="285" y="47"/>
                  <a:pt x="284" y="48"/>
                </a:cubicBezTo>
                <a:cubicBezTo>
                  <a:pt x="284" y="48"/>
                  <a:pt x="284" y="48"/>
                  <a:pt x="283" y="49"/>
                </a:cubicBezTo>
                <a:cubicBezTo>
                  <a:pt x="282" y="49"/>
                  <a:pt x="282" y="49"/>
                  <a:pt x="280" y="49"/>
                </a:cubicBezTo>
                <a:cubicBezTo>
                  <a:pt x="278" y="48"/>
                  <a:pt x="276" y="48"/>
                  <a:pt x="273" y="47"/>
                </a:cubicBezTo>
                <a:cubicBezTo>
                  <a:pt x="274" y="47"/>
                  <a:pt x="276" y="48"/>
                  <a:pt x="276" y="49"/>
                </a:cubicBezTo>
                <a:cubicBezTo>
                  <a:pt x="276" y="50"/>
                  <a:pt x="276" y="52"/>
                  <a:pt x="277" y="53"/>
                </a:cubicBezTo>
                <a:cubicBezTo>
                  <a:pt x="278" y="53"/>
                  <a:pt x="279" y="54"/>
                  <a:pt x="280" y="54"/>
                </a:cubicBezTo>
                <a:cubicBezTo>
                  <a:pt x="281" y="54"/>
                  <a:pt x="280" y="53"/>
                  <a:pt x="280" y="53"/>
                </a:cubicBezTo>
                <a:cubicBezTo>
                  <a:pt x="279" y="53"/>
                  <a:pt x="279" y="52"/>
                  <a:pt x="278" y="52"/>
                </a:cubicBezTo>
                <a:cubicBezTo>
                  <a:pt x="279" y="51"/>
                  <a:pt x="280" y="51"/>
                  <a:pt x="281" y="51"/>
                </a:cubicBezTo>
                <a:cubicBezTo>
                  <a:pt x="282" y="52"/>
                  <a:pt x="283" y="52"/>
                  <a:pt x="284" y="52"/>
                </a:cubicBezTo>
                <a:cubicBezTo>
                  <a:pt x="284" y="52"/>
                  <a:pt x="283" y="50"/>
                  <a:pt x="283" y="50"/>
                </a:cubicBezTo>
                <a:cubicBezTo>
                  <a:pt x="284" y="50"/>
                  <a:pt x="284" y="49"/>
                  <a:pt x="285" y="49"/>
                </a:cubicBezTo>
                <a:cubicBezTo>
                  <a:pt x="286" y="49"/>
                  <a:pt x="286" y="48"/>
                  <a:pt x="287" y="48"/>
                </a:cubicBezTo>
                <a:cubicBezTo>
                  <a:pt x="287" y="48"/>
                  <a:pt x="288" y="49"/>
                  <a:pt x="289" y="49"/>
                </a:cubicBezTo>
                <a:cubicBezTo>
                  <a:pt x="289" y="48"/>
                  <a:pt x="290" y="48"/>
                  <a:pt x="289" y="47"/>
                </a:cubicBezTo>
                <a:cubicBezTo>
                  <a:pt x="289" y="47"/>
                  <a:pt x="289" y="46"/>
                  <a:pt x="289" y="46"/>
                </a:cubicBezTo>
                <a:cubicBezTo>
                  <a:pt x="289" y="46"/>
                  <a:pt x="289" y="45"/>
                  <a:pt x="289" y="44"/>
                </a:cubicBezTo>
                <a:cubicBezTo>
                  <a:pt x="289" y="44"/>
                  <a:pt x="288" y="43"/>
                  <a:pt x="288" y="43"/>
                </a:cubicBezTo>
                <a:cubicBezTo>
                  <a:pt x="289" y="43"/>
                  <a:pt x="290" y="43"/>
                  <a:pt x="291" y="43"/>
                </a:cubicBezTo>
                <a:cubicBezTo>
                  <a:pt x="292" y="44"/>
                  <a:pt x="292" y="44"/>
                  <a:pt x="293" y="45"/>
                </a:cubicBezTo>
                <a:cubicBezTo>
                  <a:pt x="292" y="45"/>
                  <a:pt x="291" y="45"/>
                  <a:pt x="290" y="45"/>
                </a:cubicBezTo>
                <a:cubicBezTo>
                  <a:pt x="290" y="46"/>
                  <a:pt x="291" y="46"/>
                  <a:pt x="291" y="47"/>
                </a:cubicBezTo>
                <a:cubicBezTo>
                  <a:pt x="292" y="48"/>
                  <a:pt x="292" y="47"/>
                  <a:pt x="293" y="47"/>
                </a:cubicBezTo>
                <a:cubicBezTo>
                  <a:pt x="294" y="47"/>
                  <a:pt x="293" y="46"/>
                  <a:pt x="294" y="46"/>
                </a:cubicBezTo>
                <a:cubicBezTo>
                  <a:pt x="294" y="46"/>
                  <a:pt x="295" y="45"/>
                  <a:pt x="295" y="45"/>
                </a:cubicBezTo>
                <a:cubicBezTo>
                  <a:pt x="296" y="45"/>
                  <a:pt x="297" y="45"/>
                  <a:pt x="298" y="44"/>
                </a:cubicBezTo>
                <a:cubicBezTo>
                  <a:pt x="299" y="44"/>
                  <a:pt x="300" y="43"/>
                  <a:pt x="302" y="43"/>
                </a:cubicBezTo>
                <a:cubicBezTo>
                  <a:pt x="302" y="44"/>
                  <a:pt x="302" y="44"/>
                  <a:pt x="303" y="44"/>
                </a:cubicBezTo>
                <a:cubicBezTo>
                  <a:pt x="304" y="44"/>
                  <a:pt x="304" y="43"/>
                  <a:pt x="305" y="43"/>
                </a:cubicBezTo>
                <a:cubicBezTo>
                  <a:pt x="306" y="43"/>
                  <a:pt x="307" y="43"/>
                  <a:pt x="307" y="43"/>
                </a:cubicBezTo>
                <a:cubicBezTo>
                  <a:pt x="308" y="42"/>
                  <a:pt x="309" y="42"/>
                  <a:pt x="310" y="43"/>
                </a:cubicBezTo>
                <a:cubicBezTo>
                  <a:pt x="310" y="43"/>
                  <a:pt x="309" y="43"/>
                  <a:pt x="309" y="43"/>
                </a:cubicBezTo>
                <a:cubicBezTo>
                  <a:pt x="310" y="44"/>
                  <a:pt x="310" y="44"/>
                  <a:pt x="311" y="43"/>
                </a:cubicBezTo>
                <a:cubicBezTo>
                  <a:pt x="312" y="42"/>
                  <a:pt x="311" y="42"/>
                  <a:pt x="311" y="41"/>
                </a:cubicBezTo>
                <a:cubicBezTo>
                  <a:pt x="312" y="40"/>
                  <a:pt x="315" y="40"/>
                  <a:pt x="317" y="41"/>
                </a:cubicBezTo>
                <a:cubicBezTo>
                  <a:pt x="318" y="42"/>
                  <a:pt x="319" y="42"/>
                  <a:pt x="320" y="42"/>
                </a:cubicBezTo>
                <a:cubicBezTo>
                  <a:pt x="321" y="43"/>
                  <a:pt x="322" y="44"/>
                  <a:pt x="323" y="44"/>
                </a:cubicBezTo>
                <a:cubicBezTo>
                  <a:pt x="323" y="44"/>
                  <a:pt x="323" y="42"/>
                  <a:pt x="323" y="42"/>
                </a:cubicBezTo>
                <a:cubicBezTo>
                  <a:pt x="322" y="41"/>
                  <a:pt x="321" y="41"/>
                  <a:pt x="320" y="40"/>
                </a:cubicBezTo>
                <a:cubicBezTo>
                  <a:pt x="320" y="40"/>
                  <a:pt x="320" y="39"/>
                  <a:pt x="321" y="38"/>
                </a:cubicBezTo>
                <a:cubicBezTo>
                  <a:pt x="321" y="38"/>
                  <a:pt x="320" y="37"/>
                  <a:pt x="319" y="37"/>
                </a:cubicBezTo>
                <a:cubicBezTo>
                  <a:pt x="320" y="37"/>
                  <a:pt x="321" y="36"/>
                  <a:pt x="322" y="35"/>
                </a:cubicBezTo>
                <a:cubicBezTo>
                  <a:pt x="322" y="35"/>
                  <a:pt x="323" y="33"/>
                  <a:pt x="323" y="33"/>
                </a:cubicBezTo>
                <a:cubicBezTo>
                  <a:pt x="323" y="32"/>
                  <a:pt x="327" y="33"/>
                  <a:pt x="328" y="33"/>
                </a:cubicBezTo>
                <a:cubicBezTo>
                  <a:pt x="328" y="34"/>
                  <a:pt x="327" y="35"/>
                  <a:pt x="327" y="36"/>
                </a:cubicBezTo>
                <a:cubicBezTo>
                  <a:pt x="327" y="36"/>
                  <a:pt x="328" y="37"/>
                  <a:pt x="328" y="38"/>
                </a:cubicBezTo>
                <a:cubicBezTo>
                  <a:pt x="328" y="38"/>
                  <a:pt x="327" y="42"/>
                  <a:pt x="328" y="42"/>
                </a:cubicBezTo>
                <a:cubicBezTo>
                  <a:pt x="328" y="43"/>
                  <a:pt x="329" y="43"/>
                  <a:pt x="329" y="44"/>
                </a:cubicBezTo>
                <a:cubicBezTo>
                  <a:pt x="329" y="44"/>
                  <a:pt x="328" y="46"/>
                  <a:pt x="328" y="46"/>
                </a:cubicBezTo>
                <a:cubicBezTo>
                  <a:pt x="327" y="46"/>
                  <a:pt x="326" y="47"/>
                  <a:pt x="325" y="47"/>
                </a:cubicBezTo>
                <a:cubicBezTo>
                  <a:pt x="325" y="48"/>
                  <a:pt x="323" y="47"/>
                  <a:pt x="323" y="47"/>
                </a:cubicBezTo>
                <a:cubicBezTo>
                  <a:pt x="324" y="48"/>
                  <a:pt x="325" y="49"/>
                  <a:pt x="327" y="48"/>
                </a:cubicBezTo>
                <a:cubicBezTo>
                  <a:pt x="328" y="48"/>
                  <a:pt x="330" y="46"/>
                  <a:pt x="331" y="46"/>
                </a:cubicBezTo>
                <a:cubicBezTo>
                  <a:pt x="332" y="45"/>
                  <a:pt x="329" y="43"/>
                  <a:pt x="331" y="43"/>
                </a:cubicBezTo>
                <a:cubicBezTo>
                  <a:pt x="332" y="43"/>
                  <a:pt x="333" y="42"/>
                  <a:pt x="333" y="42"/>
                </a:cubicBezTo>
                <a:cubicBezTo>
                  <a:pt x="334" y="43"/>
                  <a:pt x="334" y="43"/>
                  <a:pt x="335" y="44"/>
                </a:cubicBezTo>
                <a:cubicBezTo>
                  <a:pt x="335" y="43"/>
                  <a:pt x="335" y="43"/>
                  <a:pt x="334" y="42"/>
                </a:cubicBezTo>
                <a:cubicBezTo>
                  <a:pt x="333" y="42"/>
                  <a:pt x="333" y="42"/>
                  <a:pt x="332" y="42"/>
                </a:cubicBezTo>
                <a:cubicBezTo>
                  <a:pt x="332" y="42"/>
                  <a:pt x="330" y="42"/>
                  <a:pt x="330" y="42"/>
                </a:cubicBezTo>
                <a:cubicBezTo>
                  <a:pt x="329" y="41"/>
                  <a:pt x="329" y="40"/>
                  <a:pt x="329" y="40"/>
                </a:cubicBezTo>
                <a:cubicBezTo>
                  <a:pt x="329" y="39"/>
                  <a:pt x="330" y="38"/>
                  <a:pt x="330" y="38"/>
                </a:cubicBezTo>
                <a:cubicBezTo>
                  <a:pt x="329" y="37"/>
                  <a:pt x="328" y="36"/>
                  <a:pt x="329" y="36"/>
                </a:cubicBezTo>
                <a:cubicBezTo>
                  <a:pt x="329" y="35"/>
                  <a:pt x="330" y="35"/>
                  <a:pt x="331" y="35"/>
                </a:cubicBezTo>
                <a:cubicBezTo>
                  <a:pt x="331" y="34"/>
                  <a:pt x="331" y="33"/>
                  <a:pt x="331" y="33"/>
                </a:cubicBezTo>
                <a:cubicBezTo>
                  <a:pt x="331" y="33"/>
                  <a:pt x="332" y="34"/>
                  <a:pt x="332" y="34"/>
                </a:cubicBezTo>
                <a:cubicBezTo>
                  <a:pt x="331" y="35"/>
                  <a:pt x="331" y="35"/>
                  <a:pt x="332" y="36"/>
                </a:cubicBezTo>
                <a:cubicBezTo>
                  <a:pt x="332" y="37"/>
                  <a:pt x="336" y="37"/>
                  <a:pt x="337" y="37"/>
                </a:cubicBezTo>
                <a:cubicBezTo>
                  <a:pt x="335" y="37"/>
                  <a:pt x="334" y="36"/>
                  <a:pt x="333" y="36"/>
                </a:cubicBezTo>
                <a:cubicBezTo>
                  <a:pt x="332" y="35"/>
                  <a:pt x="334" y="34"/>
                  <a:pt x="335" y="34"/>
                </a:cubicBezTo>
                <a:cubicBezTo>
                  <a:pt x="336" y="34"/>
                  <a:pt x="337" y="34"/>
                  <a:pt x="338" y="35"/>
                </a:cubicBezTo>
                <a:cubicBezTo>
                  <a:pt x="339" y="35"/>
                  <a:pt x="339" y="35"/>
                  <a:pt x="340" y="35"/>
                </a:cubicBezTo>
                <a:cubicBezTo>
                  <a:pt x="340" y="36"/>
                  <a:pt x="341" y="35"/>
                  <a:pt x="341" y="35"/>
                </a:cubicBezTo>
                <a:cubicBezTo>
                  <a:pt x="341" y="35"/>
                  <a:pt x="341" y="34"/>
                  <a:pt x="341" y="34"/>
                </a:cubicBezTo>
                <a:cubicBezTo>
                  <a:pt x="340" y="34"/>
                  <a:pt x="339" y="34"/>
                  <a:pt x="339" y="33"/>
                </a:cubicBezTo>
                <a:cubicBezTo>
                  <a:pt x="338" y="33"/>
                  <a:pt x="338" y="31"/>
                  <a:pt x="338" y="31"/>
                </a:cubicBezTo>
                <a:cubicBezTo>
                  <a:pt x="340" y="30"/>
                  <a:pt x="342" y="30"/>
                  <a:pt x="344" y="30"/>
                </a:cubicBezTo>
                <a:cubicBezTo>
                  <a:pt x="345" y="30"/>
                  <a:pt x="346" y="30"/>
                  <a:pt x="347" y="30"/>
                </a:cubicBezTo>
                <a:cubicBezTo>
                  <a:pt x="347" y="30"/>
                  <a:pt x="347" y="29"/>
                  <a:pt x="347" y="29"/>
                </a:cubicBezTo>
                <a:cubicBezTo>
                  <a:pt x="347" y="27"/>
                  <a:pt x="347" y="27"/>
                  <a:pt x="348" y="27"/>
                </a:cubicBezTo>
                <a:cubicBezTo>
                  <a:pt x="349" y="26"/>
                  <a:pt x="350" y="26"/>
                  <a:pt x="350" y="25"/>
                </a:cubicBezTo>
                <a:cubicBezTo>
                  <a:pt x="352" y="25"/>
                  <a:pt x="354" y="25"/>
                  <a:pt x="356" y="25"/>
                </a:cubicBezTo>
                <a:cubicBezTo>
                  <a:pt x="359" y="24"/>
                  <a:pt x="362" y="24"/>
                  <a:pt x="366" y="23"/>
                </a:cubicBezTo>
                <a:cubicBezTo>
                  <a:pt x="366" y="22"/>
                  <a:pt x="366" y="21"/>
                  <a:pt x="367" y="21"/>
                </a:cubicBezTo>
                <a:cubicBezTo>
                  <a:pt x="368" y="20"/>
                  <a:pt x="369" y="20"/>
                  <a:pt x="370" y="20"/>
                </a:cubicBezTo>
                <a:cubicBezTo>
                  <a:pt x="371" y="19"/>
                  <a:pt x="373" y="19"/>
                  <a:pt x="374" y="20"/>
                </a:cubicBezTo>
                <a:cubicBezTo>
                  <a:pt x="373" y="20"/>
                  <a:pt x="372" y="21"/>
                  <a:pt x="371" y="21"/>
                </a:cubicBezTo>
                <a:cubicBezTo>
                  <a:pt x="372" y="21"/>
                  <a:pt x="374" y="21"/>
                  <a:pt x="375" y="21"/>
                </a:cubicBezTo>
                <a:cubicBezTo>
                  <a:pt x="374" y="22"/>
                  <a:pt x="374" y="22"/>
                  <a:pt x="373" y="23"/>
                </a:cubicBezTo>
                <a:cubicBezTo>
                  <a:pt x="374" y="23"/>
                  <a:pt x="375" y="23"/>
                  <a:pt x="376" y="23"/>
                </a:cubicBezTo>
                <a:cubicBezTo>
                  <a:pt x="376" y="23"/>
                  <a:pt x="376" y="22"/>
                  <a:pt x="376" y="22"/>
                </a:cubicBezTo>
                <a:cubicBezTo>
                  <a:pt x="376" y="22"/>
                  <a:pt x="377" y="22"/>
                  <a:pt x="378" y="22"/>
                </a:cubicBezTo>
                <a:cubicBezTo>
                  <a:pt x="379" y="22"/>
                  <a:pt x="380" y="22"/>
                  <a:pt x="380" y="22"/>
                </a:cubicBezTo>
                <a:cubicBezTo>
                  <a:pt x="381" y="23"/>
                  <a:pt x="383" y="23"/>
                  <a:pt x="383" y="24"/>
                </a:cubicBezTo>
                <a:cubicBezTo>
                  <a:pt x="383" y="24"/>
                  <a:pt x="384" y="25"/>
                  <a:pt x="384" y="25"/>
                </a:cubicBezTo>
                <a:cubicBezTo>
                  <a:pt x="384" y="25"/>
                  <a:pt x="384" y="26"/>
                  <a:pt x="383" y="26"/>
                </a:cubicBezTo>
                <a:cubicBezTo>
                  <a:pt x="380" y="28"/>
                  <a:pt x="376" y="30"/>
                  <a:pt x="372" y="32"/>
                </a:cubicBezTo>
                <a:cubicBezTo>
                  <a:pt x="375" y="32"/>
                  <a:pt x="377" y="31"/>
                  <a:pt x="380" y="30"/>
                </a:cubicBezTo>
                <a:cubicBezTo>
                  <a:pt x="379" y="30"/>
                  <a:pt x="378" y="30"/>
                  <a:pt x="378" y="30"/>
                </a:cubicBezTo>
                <a:cubicBezTo>
                  <a:pt x="379" y="29"/>
                  <a:pt x="380" y="29"/>
                  <a:pt x="381" y="30"/>
                </a:cubicBezTo>
                <a:cubicBezTo>
                  <a:pt x="382" y="30"/>
                  <a:pt x="383" y="30"/>
                  <a:pt x="384" y="30"/>
                </a:cubicBezTo>
                <a:cubicBezTo>
                  <a:pt x="387" y="30"/>
                  <a:pt x="389" y="31"/>
                  <a:pt x="391" y="31"/>
                </a:cubicBezTo>
                <a:cubicBezTo>
                  <a:pt x="391" y="31"/>
                  <a:pt x="390" y="31"/>
                  <a:pt x="390" y="31"/>
                </a:cubicBezTo>
                <a:cubicBezTo>
                  <a:pt x="390" y="32"/>
                  <a:pt x="391" y="32"/>
                  <a:pt x="392" y="32"/>
                </a:cubicBezTo>
                <a:cubicBezTo>
                  <a:pt x="393" y="32"/>
                  <a:pt x="394" y="32"/>
                  <a:pt x="395" y="32"/>
                </a:cubicBezTo>
                <a:cubicBezTo>
                  <a:pt x="395" y="32"/>
                  <a:pt x="397" y="32"/>
                  <a:pt x="397" y="32"/>
                </a:cubicBezTo>
                <a:cubicBezTo>
                  <a:pt x="397" y="31"/>
                  <a:pt x="397" y="31"/>
                  <a:pt x="398" y="31"/>
                </a:cubicBezTo>
                <a:cubicBezTo>
                  <a:pt x="399" y="31"/>
                  <a:pt x="400" y="31"/>
                  <a:pt x="401" y="31"/>
                </a:cubicBezTo>
                <a:cubicBezTo>
                  <a:pt x="401" y="30"/>
                  <a:pt x="403" y="30"/>
                  <a:pt x="403" y="30"/>
                </a:cubicBezTo>
                <a:cubicBezTo>
                  <a:pt x="404" y="30"/>
                  <a:pt x="405" y="32"/>
                  <a:pt x="405" y="32"/>
                </a:cubicBezTo>
                <a:cubicBezTo>
                  <a:pt x="405" y="32"/>
                  <a:pt x="405" y="34"/>
                  <a:pt x="405" y="34"/>
                </a:cubicBezTo>
                <a:cubicBezTo>
                  <a:pt x="405" y="35"/>
                  <a:pt x="405" y="36"/>
                  <a:pt x="405" y="37"/>
                </a:cubicBezTo>
                <a:cubicBezTo>
                  <a:pt x="406" y="37"/>
                  <a:pt x="407" y="37"/>
                  <a:pt x="407" y="38"/>
                </a:cubicBezTo>
                <a:cubicBezTo>
                  <a:pt x="408" y="38"/>
                  <a:pt x="409" y="36"/>
                  <a:pt x="409" y="36"/>
                </a:cubicBezTo>
                <a:cubicBezTo>
                  <a:pt x="410" y="35"/>
                  <a:pt x="410" y="35"/>
                  <a:pt x="411" y="36"/>
                </a:cubicBezTo>
                <a:cubicBezTo>
                  <a:pt x="412" y="36"/>
                  <a:pt x="412" y="36"/>
                  <a:pt x="413" y="36"/>
                </a:cubicBezTo>
                <a:cubicBezTo>
                  <a:pt x="414" y="36"/>
                  <a:pt x="414" y="35"/>
                  <a:pt x="415" y="36"/>
                </a:cubicBezTo>
                <a:cubicBezTo>
                  <a:pt x="416" y="36"/>
                  <a:pt x="417" y="37"/>
                  <a:pt x="417" y="37"/>
                </a:cubicBezTo>
                <a:cubicBezTo>
                  <a:pt x="418" y="36"/>
                  <a:pt x="419" y="36"/>
                  <a:pt x="420" y="36"/>
                </a:cubicBezTo>
                <a:cubicBezTo>
                  <a:pt x="420" y="35"/>
                  <a:pt x="419" y="34"/>
                  <a:pt x="419" y="34"/>
                </a:cubicBezTo>
                <a:cubicBezTo>
                  <a:pt x="419" y="34"/>
                  <a:pt x="420" y="32"/>
                  <a:pt x="420" y="33"/>
                </a:cubicBezTo>
                <a:cubicBezTo>
                  <a:pt x="422" y="33"/>
                  <a:pt x="424" y="33"/>
                  <a:pt x="425" y="33"/>
                </a:cubicBezTo>
                <a:cubicBezTo>
                  <a:pt x="427" y="33"/>
                  <a:pt x="428" y="34"/>
                  <a:pt x="429" y="34"/>
                </a:cubicBezTo>
                <a:cubicBezTo>
                  <a:pt x="430" y="34"/>
                  <a:pt x="432" y="34"/>
                  <a:pt x="433" y="35"/>
                </a:cubicBezTo>
                <a:cubicBezTo>
                  <a:pt x="434" y="35"/>
                  <a:pt x="436" y="38"/>
                  <a:pt x="436" y="38"/>
                </a:cubicBezTo>
                <a:cubicBezTo>
                  <a:pt x="438" y="37"/>
                  <a:pt x="440" y="37"/>
                  <a:pt x="441" y="37"/>
                </a:cubicBezTo>
                <a:cubicBezTo>
                  <a:pt x="442" y="37"/>
                  <a:pt x="444" y="37"/>
                  <a:pt x="445" y="38"/>
                </a:cubicBezTo>
                <a:cubicBezTo>
                  <a:pt x="446" y="38"/>
                  <a:pt x="446" y="38"/>
                  <a:pt x="446" y="38"/>
                </a:cubicBezTo>
                <a:cubicBezTo>
                  <a:pt x="447" y="39"/>
                  <a:pt x="447" y="39"/>
                  <a:pt x="446" y="40"/>
                </a:cubicBezTo>
                <a:cubicBezTo>
                  <a:pt x="448" y="41"/>
                  <a:pt x="449" y="41"/>
                  <a:pt x="450" y="41"/>
                </a:cubicBezTo>
                <a:cubicBezTo>
                  <a:pt x="452" y="41"/>
                  <a:pt x="453" y="41"/>
                  <a:pt x="455" y="41"/>
                </a:cubicBezTo>
                <a:cubicBezTo>
                  <a:pt x="455" y="41"/>
                  <a:pt x="456" y="41"/>
                  <a:pt x="456" y="41"/>
                </a:cubicBezTo>
                <a:cubicBezTo>
                  <a:pt x="457" y="40"/>
                  <a:pt x="457" y="40"/>
                  <a:pt x="458" y="41"/>
                </a:cubicBezTo>
                <a:cubicBezTo>
                  <a:pt x="458" y="41"/>
                  <a:pt x="459" y="42"/>
                  <a:pt x="460" y="43"/>
                </a:cubicBezTo>
                <a:cubicBezTo>
                  <a:pt x="460" y="43"/>
                  <a:pt x="461" y="42"/>
                  <a:pt x="462" y="42"/>
                </a:cubicBezTo>
                <a:cubicBezTo>
                  <a:pt x="461" y="41"/>
                  <a:pt x="461" y="40"/>
                  <a:pt x="461" y="39"/>
                </a:cubicBezTo>
                <a:cubicBezTo>
                  <a:pt x="464" y="40"/>
                  <a:pt x="466" y="40"/>
                  <a:pt x="468" y="40"/>
                </a:cubicBezTo>
                <a:cubicBezTo>
                  <a:pt x="470" y="40"/>
                  <a:pt x="472" y="41"/>
                  <a:pt x="473" y="42"/>
                </a:cubicBezTo>
                <a:cubicBezTo>
                  <a:pt x="475" y="43"/>
                  <a:pt x="477" y="44"/>
                  <a:pt x="479" y="45"/>
                </a:cubicBezTo>
                <a:cubicBezTo>
                  <a:pt x="480" y="45"/>
                  <a:pt x="480" y="45"/>
                  <a:pt x="481" y="46"/>
                </a:cubicBezTo>
                <a:cubicBezTo>
                  <a:pt x="481" y="48"/>
                  <a:pt x="481" y="48"/>
                  <a:pt x="483" y="48"/>
                </a:cubicBezTo>
                <a:cubicBezTo>
                  <a:pt x="482" y="48"/>
                  <a:pt x="482" y="47"/>
                  <a:pt x="482" y="47"/>
                </a:cubicBezTo>
                <a:cubicBezTo>
                  <a:pt x="483" y="47"/>
                  <a:pt x="484" y="47"/>
                  <a:pt x="486" y="47"/>
                </a:cubicBezTo>
                <a:cubicBezTo>
                  <a:pt x="487" y="47"/>
                  <a:pt x="487" y="48"/>
                  <a:pt x="488" y="49"/>
                </a:cubicBezTo>
                <a:cubicBezTo>
                  <a:pt x="488" y="49"/>
                  <a:pt x="487" y="50"/>
                  <a:pt x="486" y="50"/>
                </a:cubicBezTo>
                <a:cubicBezTo>
                  <a:pt x="486" y="50"/>
                  <a:pt x="485" y="50"/>
                  <a:pt x="485" y="50"/>
                </a:cubicBezTo>
                <a:close/>
                <a:moveTo>
                  <a:pt x="303" y="95"/>
                </a:moveTo>
                <a:cubicBezTo>
                  <a:pt x="302" y="95"/>
                  <a:pt x="302" y="95"/>
                  <a:pt x="302" y="94"/>
                </a:cubicBezTo>
                <a:cubicBezTo>
                  <a:pt x="301" y="94"/>
                  <a:pt x="301" y="95"/>
                  <a:pt x="301" y="96"/>
                </a:cubicBezTo>
                <a:cubicBezTo>
                  <a:pt x="300" y="95"/>
                  <a:pt x="300" y="95"/>
                  <a:pt x="300" y="93"/>
                </a:cubicBezTo>
                <a:cubicBezTo>
                  <a:pt x="300" y="93"/>
                  <a:pt x="299" y="93"/>
                  <a:pt x="299" y="93"/>
                </a:cubicBezTo>
                <a:cubicBezTo>
                  <a:pt x="298" y="92"/>
                  <a:pt x="298" y="91"/>
                  <a:pt x="298" y="91"/>
                </a:cubicBezTo>
                <a:cubicBezTo>
                  <a:pt x="298" y="91"/>
                  <a:pt x="297" y="90"/>
                  <a:pt x="297" y="90"/>
                </a:cubicBezTo>
                <a:cubicBezTo>
                  <a:pt x="298" y="90"/>
                  <a:pt x="298" y="91"/>
                  <a:pt x="299" y="90"/>
                </a:cubicBezTo>
                <a:cubicBezTo>
                  <a:pt x="299" y="90"/>
                  <a:pt x="298" y="90"/>
                  <a:pt x="298" y="89"/>
                </a:cubicBezTo>
                <a:cubicBezTo>
                  <a:pt x="299" y="89"/>
                  <a:pt x="299" y="89"/>
                  <a:pt x="300" y="89"/>
                </a:cubicBezTo>
                <a:cubicBezTo>
                  <a:pt x="300" y="89"/>
                  <a:pt x="302" y="89"/>
                  <a:pt x="302" y="89"/>
                </a:cubicBezTo>
                <a:cubicBezTo>
                  <a:pt x="302" y="90"/>
                  <a:pt x="301" y="90"/>
                  <a:pt x="301" y="91"/>
                </a:cubicBezTo>
                <a:cubicBezTo>
                  <a:pt x="302" y="90"/>
                  <a:pt x="302" y="90"/>
                  <a:pt x="303" y="90"/>
                </a:cubicBezTo>
                <a:cubicBezTo>
                  <a:pt x="302" y="88"/>
                  <a:pt x="302" y="89"/>
                  <a:pt x="301" y="89"/>
                </a:cubicBezTo>
                <a:cubicBezTo>
                  <a:pt x="301" y="88"/>
                  <a:pt x="302" y="88"/>
                  <a:pt x="301" y="87"/>
                </a:cubicBezTo>
                <a:cubicBezTo>
                  <a:pt x="301" y="87"/>
                  <a:pt x="301" y="86"/>
                  <a:pt x="300" y="86"/>
                </a:cubicBezTo>
                <a:cubicBezTo>
                  <a:pt x="300" y="87"/>
                  <a:pt x="299" y="86"/>
                  <a:pt x="299" y="86"/>
                </a:cubicBezTo>
                <a:cubicBezTo>
                  <a:pt x="298" y="86"/>
                  <a:pt x="297" y="87"/>
                  <a:pt x="297" y="87"/>
                </a:cubicBezTo>
                <a:cubicBezTo>
                  <a:pt x="296" y="87"/>
                  <a:pt x="296" y="86"/>
                  <a:pt x="296" y="88"/>
                </a:cubicBezTo>
                <a:cubicBezTo>
                  <a:pt x="296" y="88"/>
                  <a:pt x="294" y="88"/>
                  <a:pt x="294" y="88"/>
                </a:cubicBezTo>
                <a:cubicBezTo>
                  <a:pt x="293" y="89"/>
                  <a:pt x="293" y="89"/>
                  <a:pt x="293" y="89"/>
                </a:cubicBezTo>
                <a:cubicBezTo>
                  <a:pt x="293" y="90"/>
                  <a:pt x="292" y="90"/>
                  <a:pt x="292" y="90"/>
                </a:cubicBezTo>
                <a:cubicBezTo>
                  <a:pt x="293" y="90"/>
                  <a:pt x="294" y="91"/>
                  <a:pt x="294" y="92"/>
                </a:cubicBezTo>
                <a:cubicBezTo>
                  <a:pt x="294" y="93"/>
                  <a:pt x="294" y="93"/>
                  <a:pt x="294" y="94"/>
                </a:cubicBezTo>
                <a:cubicBezTo>
                  <a:pt x="294" y="95"/>
                  <a:pt x="295" y="95"/>
                  <a:pt x="296" y="96"/>
                </a:cubicBezTo>
                <a:cubicBezTo>
                  <a:pt x="296" y="96"/>
                  <a:pt x="296" y="97"/>
                  <a:pt x="297" y="97"/>
                </a:cubicBezTo>
                <a:cubicBezTo>
                  <a:pt x="297" y="97"/>
                  <a:pt x="296" y="97"/>
                  <a:pt x="296" y="98"/>
                </a:cubicBezTo>
                <a:cubicBezTo>
                  <a:pt x="296" y="99"/>
                  <a:pt x="296" y="99"/>
                  <a:pt x="296" y="100"/>
                </a:cubicBezTo>
                <a:cubicBezTo>
                  <a:pt x="295" y="100"/>
                  <a:pt x="295" y="101"/>
                  <a:pt x="295" y="101"/>
                </a:cubicBezTo>
                <a:cubicBezTo>
                  <a:pt x="296" y="102"/>
                  <a:pt x="296" y="102"/>
                  <a:pt x="296" y="102"/>
                </a:cubicBezTo>
                <a:cubicBezTo>
                  <a:pt x="297" y="102"/>
                  <a:pt x="297" y="102"/>
                  <a:pt x="298" y="103"/>
                </a:cubicBezTo>
                <a:cubicBezTo>
                  <a:pt x="298" y="103"/>
                  <a:pt x="299" y="103"/>
                  <a:pt x="299" y="103"/>
                </a:cubicBezTo>
                <a:cubicBezTo>
                  <a:pt x="300" y="103"/>
                  <a:pt x="301" y="103"/>
                  <a:pt x="302" y="103"/>
                </a:cubicBezTo>
                <a:cubicBezTo>
                  <a:pt x="302" y="102"/>
                  <a:pt x="302" y="101"/>
                  <a:pt x="302" y="100"/>
                </a:cubicBezTo>
                <a:cubicBezTo>
                  <a:pt x="302" y="99"/>
                  <a:pt x="302" y="100"/>
                  <a:pt x="301" y="99"/>
                </a:cubicBezTo>
                <a:cubicBezTo>
                  <a:pt x="301" y="99"/>
                  <a:pt x="302" y="99"/>
                  <a:pt x="302" y="99"/>
                </a:cubicBezTo>
                <a:cubicBezTo>
                  <a:pt x="302" y="98"/>
                  <a:pt x="302" y="98"/>
                  <a:pt x="301" y="98"/>
                </a:cubicBezTo>
                <a:cubicBezTo>
                  <a:pt x="301" y="98"/>
                  <a:pt x="301" y="98"/>
                  <a:pt x="301" y="98"/>
                </a:cubicBezTo>
                <a:cubicBezTo>
                  <a:pt x="300" y="97"/>
                  <a:pt x="300" y="97"/>
                  <a:pt x="301" y="96"/>
                </a:cubicBezTo>
                <a:cubicBezTo>
                  <a:pt x="301" y="96"/>
                  <a:pt x="303" y="97"/>
                  <a:pt x="303" y="97"/>
                </a:cubicBezTo>
                <a:cubicBezTo>
                  <a:pt x="303" y="96"/>
                  <a:pt x="303" y="96"/>
                  <a:pt x="303" y="95"/>
                </a:cubicBezTo>
                <a:close/>
                <a:moveTo>
                  <a:pt x="72" y="22"/>
                </a:moveTo>
                <a:cubicBezTo>
                  <a:pt x="73" y="22"/>
                  <a:pt x="73" y="22"/>
                  <a:pt x="74" y="22"/>
                </a:cubicBezTo>
                <a:cubicBezTo>
                  <a:pt x="74" y="22"/>
                  <a:pt x="74" y="22"/>
                  <a:pt x="74" y="22"/>
                </a:cubicBezTo>
                <a:cubicBezTo>
                  <a:pt x="73" y="22"/>
                  <a:pt x="73" y="21"/>
                  <a:pt x="72" y="22"/>
                </a:cubicBezTo>
                <a:close/>
                <a:moveTo>
                  <a:pt x="122" y="130"/>
                </a:moveTo>
                <a:cubicBezTo>
                  <a:pt x="123" y="131"/>
                  <a:pt x="123" y="131"/>
                  <a:pt x="124" y="131"/>
                </a:cubicBezTo>
                <a:cubicBezTo>
                  <a:pt x="124" y="131"/>
                  <a:pt x="124" y="131"/>
                  <a:pt x="125" y="131"/>
                </a:cubicBezTo>
                <a:cubicBezTo>
                  <a:pt x="125" y="131"/>
                  <a:pt x="125" y="130"/>
                  <a:pt x="124" y="130"/>
                </a:cubicBezTo>
                <a:cubicBezTo>
                  <a:pt x="124" y="130"/>
                  <a:pt x="123" y="129"/>
                  <a:pt x="122" y="130"/>
                </a:cubicBezTo>
                <a:close/>
                <a:moveTo>
                  <a:pt x="117" y="88"/>
                </a:moveTo>
                <a:cubicBezTo>
                  <a:pt x="117" y="89"/>
                  <a:pt x="117" y="89"/>
                  <a:pt x="117" y="89"/>
                </a:cubicBezTo>
                <a:cubicBezTo>
                  <a:pt x="117" y="89"/>
                  <a:pt x="117" y="89"/>
                  <a:pt x="117" y="89"/>
                </a:cubicBezTo>
                <a:cubicBezTo>
                  <a:pt x="117" y="88"/>
                  <a:pt x="117" y="88"/>
                  <a:pt x="117" y="88"/>
                </a:cubicBezTo>
                <a:cubicBezTo>
                  <a:pt x="117" y="88"/>
                  <a:pt x="117" y="88"/>
                  <a:pt x="117" y="88"/>
                </a:cubicBezTo>
                <a:cubicBezTo>
                  <a:pt x="117" y="88"/>
                  <a:pt x="117" y="88"/>
                  <a:pt x="116" y="88"/>
                </a:cubicBezTo>
                <a:cubicBezTo>
                  <a:pt x="116" y="88"/>
                  <a:pt x="116" y="88"/>
                  <a:pt x="115" y="88"/>
                </a:cubicBezTo>
                <a:cubicBezTo>
                  <a:pt x="115" y="88"/>
                  <a:pt x="115" y="88"/>
                  <a:pt x="116" y="88"/>
                </a:cubicBezTo>
                <a:cubicBezTo>
                  <a:pt x="116" y="88"/>
                  <a:pt x="117" y="89"/>
                  <a:pt x="117" y="88"/>
                </a:cubicBezTo>
                <a:close/>
                <a:moveTo>
                  <a:pt x="114" y="88"/>
                </a:moveTo>
                <a:cubicBezTo>
                  <a:pt x="114" y="87"/>
                  <a:pt x="114" y="87"/>
                  <a:pt x="114" y="87"/>
                </a:cubicBezTo>
                <a:cubicBezTo>
                  <a:pt x="114" y="88"/>
                  <a:pt x="114" y="88"/>
                  <a:pt x="114" y="88"/>
                </a:cubicBezTo>
                <a:cubicBezTo>
                  <a:pt x="114" y="88"/>
                  <a:pt x="114" y="88"/>
                  <a:pt x="114" y="88"/>
                </a:cubicBezTo>
                <a:close/>
                <a:moveTo>
                  <a:pt x="115" y="88"/>
                </a:moveTo>
                <a:cubicBezTo>
                  <a:pt x="115" y="88"/>
                  <a:pt x="115" y="88"/>
                  <a:pt x="115" y="88"/>
                </a:cubicBezTo>
                <a:cubicBezTo>
                  <a:pt x="115" y="88"/>
                  <a:pt x="115" y="88"/>
                  <a:pt x="115" y="88"/>
                </a:cubicBezTo>
                <a:cubicBezTo>
                  <a:pt x="115" y="88"/>
                  <a:pt x="115" y="88"/>
                  <a:pt x="114" y="88"/>
                </a:cubicBezTo>
                <a:cubicBezTo>
                  <a:pt x="115" y="88"/>
                  <a:pt x="115" y="88"/>
                  <a:pt x="115" y="88"/>
                </a:cubicBezTo>
                <a:close/>
                <a:moveTo>
                  <a:pt x="153" y="79"/>
                </a:moveTo>
                <a:cubicBezTo>
                  <a:pt x="153" y="79"/>
                  <a:pt x="153" y="78"/>
                  <a:pt x="153" y="78"/>
                </a:cubicBezTo>
                <a:cubicBezTo>
                  <a:pt x="152" y="78"/>
                  <a:pt x="151" y="79"/>
                  <a:pt x="150" y="80"/>
                </a:cubicBezTo>
                <a:cubicBezTo>
                  <a:pt x="150" y="81"/>
                  <a:pt x="149" y="82"/>
                  <a:pt x="148" y="83"/>
                </a:cubicBezTo>
                <a:cubicBezTo>
                  <a:pt x="148" y="84"/>
                  <a:pt x="148" y="85"/>
                  <a:pt x="148" y="85"/>
                </a:cubicBezTo>
                <a:cubicBezTo>
                  <a:pt x="148" y="85"/>
                  <a:pt x="149" y="85"/>
                  <a:pt x="149" y="85"/>
                </a:cubicBezTo>
                <a:cubicBezTo>
                  <a:pt x="151" y="85"/>
                  <a:pt x="152" y="85"/>
                  <a:pt x="153" y="86"/>
                </a:cubicBezTo>
                <a:cubicBezTo>
                  <a:pt x="153" y="86"/>
                  <a:pt x="152" y="86"/>
                  <a:pt x="153" y="86"/>
                </a:cubicBezTo>
                <a:cubicBezTo>
                  <a:pt x="154" y="86"/>
                  <a:pt x="154" y="86"/>
                  <a:pt x="155" y="85"/>
                </a:cubicBezTo>
                <a:cubicBezTo>
                  <a:pt x="155" y="86"/>
                  <a:pt x="155" y="86"/>
                  <a:pt x="156" y="87"/>
                </a:cubicBezTo>
                <a:cubicBezTo>
                  <a:pt x="156" y="87"/>
                  <a:pt x="156" y="87"/>
                  <a:pt x="157" y="86"/>
                </a:cubicBezTo>
                <a:cubicBezTo>
                  <a:pt x="157" y="86"/>
                  <a:pt x="157" y="84"/>
                  <a:pt x="156" y="84"/>
                </a:cubicBezTo>
                <a:cubicBezTo>
                  <a:pt x="156" y="83"/>
                  <a:pt x="156" y="83"/>
                  <a:pt x="156" y="83"/>
                </a:cubicBezTo>
                <a:cubicBezTo>
                  <a:pt x="156" y="82"/>
                  <a:pt x="156" y="82"/>
                  <a:pt x="155" y="82"/>
                </a:cubicBezTo>
                <a:cubicBezTo>
                  <a:pt x="155" y="81"/>
                  <a:pt x="153" y="82"/>
                  <a:pt x="153" y="82"/>
                </a:cubicBezTo>
                <a:cubicBezTo>
                  <a:pt x="153" y="82"/>
                  <a:pt x="153" y="81"/>
                  <a:pt x="152" y="81"/>
                </a:cubicBezTo>
                <a:cubicBezTo>
                  <a:pt x="152" y="81"/>
                  <a:pt x="152" y="81"/>
                  <a:pt x="152" y="81"/>
                </a:cubicBezTo>
                <a:cubicBezTo>
                  <a:pt x="152" y="80"/>
                  <a:pt x="152" y="80"/>
                  <a:pt x="153" y="79"/>
                </a:cubicBezTo>
                <a:close/>
                <a:moveTo>
                  <a:pt x="137" y="131"/>
                </a:moveTo>
                <a:cubicBezTo>
                  <a:pt x="138" y="131"/>
                  <a:pt x="139" y="131"/>
                  <a:pt x="139" y="130"/>
                </a:cubicBezTo>
                <a:cubicBezTo>
                  <a:pt x="139" y="130"/>
                  <a:pt x="139" y="130"/>
                  <a:pt x="139" y="130"/>
                </a:cubicBezTo>
                <a:cubicBezTo>
                  <a:pt x="138" y="130"/>
                  <a:pt x="137" y="129"/>
                  <a:pt x="137" y="131"/>
                </a:cubicBezTo>
                <a:close/>
                <a:moveTo>
                  <a:pt x="126" y="128"/>
                </a:moveTo>
                <a:cubicBezTo>
                  <a:pt x="126" y="128"/>
                  <a:pt x="127" y="128"/>
                  <a:pt x="128" y="128"/>
                </a:cubicBezTo>
                <a:cubicBezTo>
                  <a:pt x="127" y="127"/>
                  <a:pt x="127" y="127"/>
                  <a:pt x="126" y="127"/>
                </a:cubicBezTo>
                <a:cubicBezTo>
                  <a:pt x="126" y="127"/>
                  <a:pt x="126" y="126"/>
                  <a:pt x="125" y="126"/>
                </a:cubicBezTo>
                <a:cubicBezTo>
                  <a:pt x="125" y="126"/>
                  <a:pt x="124" y="126"/>
                  <a:pt x="123" y="125"/>
                </a:cubicBezTo>
                <a:cubicBezTo>
                  <a:pt x="123" y="125"/>
                  <a:pt x="123" y="125"/>
                  <a:pt x="123" y="125"/>
                </a:cubicBezTo>
                <a:cubicBezTo>
                  <a:pt x="122" y="124"/>
                  <a:pt x="120" y="124"/>
                  <a:pt x="118" y="123"/>
                </a:cubicBezTo>
                <a:cubicBezTo>
                  <a:pt x="117" y="123"/>
                  <a:pt x="116" y="123"/>
                  <a:pt x="115" y="124"/>
                </a:cubicBezTo>
                <a:cubicBezTo>
                  <a:pt x="114" y="124"/>
                  <a:pt x="114" y="125"/>
                  <a:pt x="113" y="125"/>
                </a:cubicBezTo>
                <a:cubicBezTo>
                  <a:pt x="114" y="126"/>
                  <a:pt x="116" y="123"/>
                  <a:pt x="117" y="124"/>
                </a:cubicBezTo>
                <a:cubicBezTo>
                  <a:pt x="117" y="124"/>
                  <a:pt x="117" y="124"/>
                  <a:pt x="117" y="124"/>
                </a:cubicBezTo>
                <a:cubicBezTo>
                  <a:pt x="117" y="125"/>
                  <a:pt x="117" y="125"/>
                  <a:pt x="118" y="125"/>
                </a:cubicBezTo>
                <a:cubicBezTo>
                  <a:pt x="118" y="125"/>
                  <a:pt x="118" y="125"/>
                  <a:pt x="119" y="125"/>
                </a:cubicBezTo>
                <a:cubicBezTo>
                  <a:pt x="119" y="125"/>
                  <a:pt x="120" y="125"/>
                  <a:pt x="121" y="125"/>
                </a:cubicBezTo>
                <a:cubicBezTo>
                  <a:pt x="122" y="126"/>
                  <a:pt x="122" y="126"/>
                  <a:pt x="123" y="127"/>
                </a:cubicBezTo>
                <a:cubicBezTo>
                  <a:pt x="123" y="127"/>
                  <a:pt x="124" y="127"/>
                  <a:pt x="124" y="127"/>
                </a:cubicBezTo>
                <a:cubicBezTo>
                  <a:pt x="124" y="127"/>
                  <a:pt x="123" y="128"/>
                  <a:pt x="123" y="128"/>
                </a:cubicBezTo>
                <a:cubicBezTo>
                  <a:pt x="124" y="128"/>
                  <a:pt x="125" y="128"/>
                  <a:pt x="126" y="128"/>
                </a:cubicBezTo>
                <a:close/>
                <a:moveTo>
                  <a:pt x="141" y="86"/>
                </a:moveTo>
                <a:cubicBezTo>
                  <a:pt x="141" y="87"/>
                  <a:pt x="142" y="87"/>
                  <a:pt x="143" y="88"/>
                </a:cubicBezTo>
                <a:cubicBezTo>
                  <a:pt x="143" y="88"/>
                  <a:pt x="144" y="88"/>
                  <a:pt x="144" y="87"/>
                </a:cubicBezTo>
                <a:cubicBezTo>
                  <a:pt x="143" y="87"/>
                  <a:pt x="143" y="87"/>
                  <a:pt x="142" y="87"/>
                </a:cubicBezTo>
                <a:cubicBezTo>
                  <a:pt x="142" y="87"/>
                  <a:pt x="141" y="86"/>
                  <a:pt x="141" y="86"/>
                </a:cubicBezTo>
                <a:close/>
                <a:moveTo>
                  <a:pt x="141" y="81"/>
                </a:moveTo>
                <a:cubicBezTo>
                  <a:pt x="142" y="82"/>
                  <a:pt x="144" y="83"/>
                  <a:pt x="145" y="82"/>
                </a:cubicBezTo>
                <a:cubicBezTo>
                  <a:pt x="144" y="81"/>
                  <a:pt x="142" y="81"/>
                  <a:pt x="141" y="81"/>
                </a:cubicBezTo>
                <a:close/>
                <a:moveTo>
                  <a:pt x="181" y="165"/>
                </a:moveTo>
                <a:cubicBezTo>
                  <a:pt x="181" y="166"/>
                  <a:pt x="181" y="166"/>
                  <a:pt x="180" y="168"/>
                </a:cubicBezTo>
                <a:cubicBezTo>
                  <a:pt x="179" y="169"/>
                  <a:pt x="178" y="171"/>
                  <a:pt x="177" y="172"/>
                </a:cubicBezTo>
                <a:cubicBezTo>
                  <a:pt x="176" y="173"/>
                  <a:pt x="175" y="174"/>
                  <a:pt x="175" y="175"/>
                </a:cubicBezTo>
                <a:cubicBezTo>
                  <a:pt x="175" y="177"/>
                  <a:pt x="175" y="179"/>
                  <a:pt x="175" y="182"/>
                </a:cubicBezTo>
                <a:cubicBezTo>
                  <a:pt x="175" y="183"/>
                  <a:pt x="173" y="185"/>
                  <a:pt x="172" y="186"/>
                </a:cubicBezTo>
                <a:cubicBezTo>
                  <a:pt x="172" y="187"/>
                  <a:pt x="171" y="187"/>
                  <a:pt x="171" y="187"/>
                </a:cubicBezTo>
                <a:cubicBezTo>
                  <a:pt x="170" y="188"/>
                  <a:pt x="168" y="187"/>
                  <a:pt x="168" y="188"/>
                </a:cubicBezTo>
                <a:cubicBezTo>
                  <a:pt x="166" y="189"/>
                  <a:pt x="164" y="190"/>
                  <a:pt x="163" y="191"/>
                </a:cubicBezTo>
                <a:cubicBezTo>
                  <a:pt x="162" y="191"/>
                  <a:pt x="162" y="193"/>
                  <a:pt x="162" y="194"/>
                </a:cubicBezTo>
                <a:cubicBezTo>
                  <a:pt x="162" y="194"/>
                  <a:pt x="162" y="195"/>
                  <a:pt x="162" y="195"/>
                </a:cubicBezTo>
                <a:cubicBezTo>
                  <a:pt x="161" y="197"/>
                  <a:pt x="159" y="199"/>
                  <a:pt x="158" y="200"/>
                </a:cubicBezTo>
                <a:cubicBezTo>
                  <a:pt x="156" y="202"/>
                  <a:pt x="155" y="203"/>
                  <a:pt x="154" y="205"/>
                </a:cubicBezTo>
                <a:cubicBezTo>
                  <a:pt x="154" y="205"/>
                  <a:pt x="149" y="204"/>
                  <a:pt x="149" y="204"/>
                </a:cubicBezTo>
                <a:cubicBezTo>
                  <a:pt x="148" y="205"/>
                  <a:pt x="151" y="205"/>
                  <a:pt x="151" y="206"/>
                </a:cubicBezTo>
                <a:cubicBezTo>
                  <a:pt x="151" y="207"/>
                  <a:pt x="152" y="208"/>
                  <a:pt x="152" y="208"/>
                </a:cubicBezTo>
                <a:cubicBezTo>
                  <a:pt x="151" y="209"/>
                  <a:pt x="151" y="209"/>
                  <a:pt x="150" y="210"/>
                </a:cubicBezTo>
                <a:cubicBezTo>
                  <a:pt x="149" y="211"/>
                  <a:pt x="148" y="211"/>
                  <a:pt x="147" y="211"/>
                </a:cubicBezTo>
                <a:cubicBezTo>
                  <a:pt x="146" y="211"/>
                  <a:pt x="145" y="211"/>
                  <a:pt x="144" y="211"/>
                </a:cubicBezTo>
                <a:cubicBezTo>
                  <a:pt x="144" y="212"/>
                  <a:pt x="144" y="212"/>
                  <a:pt x="144" y="213"/>
                </a:cubicBezTo>
                <a:cubicBezTo>
                  <a:pt x="144" y="213"/>
                  <a:pt x="144" y="214"/>
                  <a:pt x="144" y="214"/>
                </a:cubicBezTo>
                <a:cubicBezTo>
                  <a:pt x="142" y="215"/>
                  <a:pt x="141" y="215"/>
                  <a:pt x="140" y="214"/>
                </a:cubicBezTo>
                <a:cubicBezTo>
                  <a:pt x="140" y="215"/>
                  <a:pt x="140" y="216"/>
                  <a:pt x="140" y="216"/>
                </a:cubicBezTo>
                <a:cubicBezTo>
                  <a:pt x="140" y="217"/>
                  <a:pt x="141" y="218"/>
                  <a:pt x="141" y="218"/>
                </a:cubicBezTo>
                <a:cubicBezTo>
                  <a:pt x="140" y="219"/>
                  <a:pt x="140" y="220"/>
                  <a:pt x="139" y="221"/>
                </a:cubicBezTo>
                <a:cubicBezTo>
                  <a:pt x="139" y="221"/>
                  <a:pt x="139" y="221"/>
                  <a:pt x="138" y="221"/>
                </a:cubicBezTo>
                <a:cubicBezTo>
                  <a:pt x="137" y="222"/>
                  <a:pt x="137" y="222"/>
                  <a:pt x="137" y="223"/>
                </a:cubicBezTo>
                <a:cubicBezTo>
                  <a:pt x="136" y="223"/>
                  <a:pt x="137" y="224"/>
                  <a:pt x="138" y="225"/>
                </a:cubicBezTo>
                <a:cubicBezTo>
                  <a:pt x="138" y="225"/>
                  <a:pt x="139" y="225"/>
                  <a:pt x="139" y="226"/>
                </a:cubicBezTo>
                <a:cubicBezTo>
                  <a:pt x="139" y="226"/>
                  <a:pt x="139" y="227"/>
                  <a:pt x="138" y="227"/>
                </a:cubicBezTo>
                <a:cubicBezTo>
                  <a:pt x="138" y="228"/>
                  <a:pt x="137" y="228"/>
                  <a:pt x="137" y="229"/>
                </a:cubicBezTo>
                <a:cubicBezTo>
                  <a:pt x="136" y="230"/>
                  <a:pt x="136" y="230"/>
                  <a:pt x="135" y="230"/>
                </a:cubicBezTo>
                <a:cubicBezTo>
                  <a:pt x="134" y="231"/>
                  <a:pt x="135" y="234"/>
                  <a:pt x="135" y="235"/>
                </a:cubicBezTo>
                <a:cubicBezTo>
                  <a:pt x="135" y="235"/>
                  <a:pt x="135" y="236"/>
                  <a:pt x="136" y="236"/>
                </a:cubicBezTo>
                <a:cubicBezTo>
                  <a:pt x="136" y="237"/>
                  <a:pt x="137" y="237"/>
                  <a:pt x="138" y="238"/>
                </a:cubicBezTo>
                <a:cubicBezTo>
                  <a:pt x="139" y="239"/>
                  <a:pt x="140" y="238"/>
                  <a:pt x="142" y="239"/>
                </a:cubicBezTo>
                <a:cubicBezTo>
                  <a:pt x="140" y="239"/>
                  <a:pt x="139" y="240"/>
                  <a:pt x="137" y="240"/>
                </a:cubicBezTo>
                <a:cubicBezTo>
                  <a:pt x="136" y="241"/>
                  <a:pt x="136" y="241"/>
                  <a:pt x="135" y="240"/>
                </a:cubicBezTo>
                <a:cubicBezTo>
                  <a:pt x="133" y="239"/>
                  <a:pt x="131" y="238"/>
                  <a:pt x="129" y="238"/>
                </a:cubicBezTo>
                <a:cubicBezTo>
                  <a:pt x="128" y="237"/>
                  <a:pt x="128" y="236"/>
                  <a:pt x="128" y="236"/>
                </a:cubicBezTo>
                <a:cubicBezTo>
                  <a:pt x="127" y="234"/>
                  <a:pt x="125" y="231"/>
                  <a:pt x="126" y="229"/>
                </a:cubicBezTo>
                <a:cubicBezTo>
                  <a:pt x="126" y="226"/>
                  <a:pt x="127" y="222"/>
                  <a:pt x="127" y="219"/>
                </a:cubicBezTo>
                <a:cubicBezTo>
                  <a:pt x="127" y="216"/>
                  <a:pt x="128" y="212"/>
                  <a:pt x="128" y="209"/>
                </a:cubicBezTo>
                <a:cubicBezTo>
                  <a:pt x="129" y="205"/>
                  <a:pt x="130" y="201"/>
                  <a:pt x="131" y="197"/>
                </a:cubicBezTo>
                <a:cubicBezTo>
                  <a:pt x="131" y="194"/>
                  <a:pt x="132" y="192"/>
                  <a:pt x="132" y="189"/>
                </a:cubicBezTo>
                <a:cubicBezTo>
                  <a:pt x="133" y="188"/>
                  <a:pt x="133" y="187"/>
                  <a:pt x="133" y="186"/>
                </a:cubicBezTo>
                <a:cubicBezTo>
                  <a:pt x="133" y="185"/>
                  <a:pt x="133" y="184"/>
                  <a:pt x="133" y="183"/>
                </a:cubicBezTo>
                <a:cubicBezTo>
                  <a:pt x="133" y="182"/>
                  <a:pt x="133" y="181"/>
                  <a:pt x="132" y="180"/>
                </a:cubicBezTo>
                <a:cubicBezTo>
                  <a:pt x="132" y="180"/>
                  <a:pt x="131" y="179"/>
                  <a:pt x="130" y="179"/>
                </a:cubicBezTo>
                <a:cubicBezTo>
                  <a:pt x="129" y="178"/>
                  <a:pt x="128" y="178"/>
                  <a:pt x="127" y="177"/>
                </a:cubicBezTo>
                <a:cubicBezTo>
                  <a:pt x="126" y="176"/>
                  <a:pt x="126" y="176"/>
                  <a:pt x="125" y="174"/>
                </a:cubicBezTo>
                <a:cubicBezTo>
                  <a:pt x="124" y="172"/>
                  <a:pt x="122" y="170"/>
                  <a:pt x="121" y="168"/>
                </a:cubicBezTo>
                <a:cubicBezTo>
                  <a:pt x="120" y="166"/>
                  <a:pt x="119" y="164"/>
                  <a:pt x="118" y="162"/>
                </a:cubicBezTo>
                <a:cubicBezTo>
                  <a:pt x="117" y="161"/>
                  <a:pt x="118" y="159"/>
                  <a:pt x="119" y="158"/>
                </a:cubicBezTo>
                <a:cubicBezTo>
                  <a:pt x="119" y="157"/>
                  <a:pt x="119" y="156"/>
                  <a:pt x="119" y="156"/>
                </a:cubicBezTo>
                <a:cubicBezTo>
                  <a:pt x="120" y="155"/>
                  <a:pt x="120" y="154"/>
                  <a:pt x="121" y="153"/>
                </a:cubicBezTo>
                <a:cubicBezTo>
                  <a:pt x="122" y="152"/>
                  <a:pt x="124" y="151"/>
                  <a:pt x="123" y="149"/>
                </a:cubicBezTo>
                <a:cubicBezTo>
                  <a:pt x="123" y="148"/>
                  <a:pt x="123" y="148"/>
                  <a:pt x="123" y="148"/>
                </a:cubicBezTo>
                <a:cubicBezTo>
                  <a:pt x="123" y="147"/>
                  <a:pt x="123" y="147"/>
                  <a:pt x="123" y="146"/>
                </a:cubicBezTo>
                <a:cubicBezTo>
                  <a:pt x="123" y="146"/>
                  <a:pt x="122" y="145"/>
                  <a:pt x="122" y="145"/>
                </a:cubicBezTo>
                <a:cubicBezTo>
                  <a:pt x="122" y="144"/>
                  <a:pt x="122" y="144"/>
                  <a:pt x="121" y="143"/>
                </a:cubicBezTo>
                <a:cubicBezTo>
                  <a:pt x="121" y="143"/>
                  <a:pt x="121" y="143"/>
                  <a:pt x="120" y="143"/>
                </a:cubicBezTo>
                <a:cubicBezTo>
                  <a:pt x="120" y="144"/>
                  <a:pt x="119" y="144"/>
                  <a:pt x="119" y="144"/>
                </a:cubicBezTo>
                <a:cubicBezTo>
                  <a:pt x="119" y="144"/>
                  <a:pt x="119" y="145"/>
                  <a:pt x="120" y="145"/>
                </a:cubicBezTo>
                <a:cubicBezTo>
                  <a:pt x="119" y="146"/>
                  <a:pt x="119" y="146"/>
                  <a:pt x="118" y="145"/>
                </a:cubicBezTo>
                <a:cubicBezTo>
                  <a:pt x="118" y="145"/>
                  <a:pt x="117" y="144"/>
                  <a:pt x="116" y="144"/>
                </a:cubicBezTo>
                <a:cubicBezTo>
                  <a:pt x="116" y="144"/>
                  <a:pt x="116" y="144"/>
                  <a:pt x="116" y="144"/>
                </a:cubicBezTo>
                <a:cubicBezTo>
                  <a:pt x="115" y="144"/>
                  <a:pt x="115" y="144"/>
                  <a:pt x="115" y="144"/>
                </a:cubicBezTo>
                <a:cubicBezTo>
                  <a:pt x="114" y="143"/>
                  <a:pt x="113" y="143"/>
                  <a:pt x="112" y="142"/>
                </a:cubicBezTo>
                <a:cubicBezTo>
                  <a:pt x="112" y="141"/>
                  <a:pt x="112" y="141"/>
                  <a:pt x="111" y="140"/>
                </a:cubicBezTo>
                <a:cubicBezTo>
                  <a:pt x="110" y="139"/>
                  <a:pt x="109" y="138"/>
                  <a:pt x="108" y="137"/>
                </a:cubicBezTo>
                <a:cubicBezTo>
                  <a:pt x="106" y="137"/>
                  <a:pt x="104" y="137"/>
                  <a:pt x="103" y="136"/>
                </a:cubicBezTo>
                <a:cubicBezTo>
                  <a:pt x="102" y="135"/>
                  <a:pt x="101" y="134"/>
                  <a:pt x="100" y="133"/>
                </a:cubicBezTo>
                <a:cubicBezTo>
                  <a:pt x="100" y="133"/>
                  <a:pt x="99" y="133"/>
                  <a:pt x="98" y="133"/>
                </a:cubicBezTo>
                <a:cubicBezTo>
                  <a:pt x="96" y="134"/>
                  <a:pt x="95" y="133"/>
                  <a:pt x="93" y="132"/>
                </a:cubicBezTo>
                <a:cubicBezTo>
                  <a:pt x="92" y="132"/>
                  <a:pt x="90" y="131"/>
                  <a:pt x="89" y="131"/>
                </a:cubicBezTo>
                <a:cubicBezTo>
                  <a:pt x="89" y="131"/>
                  <a:pt x="88" y="131"/>
                  <a:pt x="88" y="130"/>
                </a:cubicBezTo>
                <a:cubicBezTo>
                  <a:pt x="87" y="129"/>
                  <a:pt x="86" y="129"/>
                  <a:pt x="85" y="128"/>
                </a:cubicBezTo>
                <a:cubicBezTo>
                  <a:pt x="84" y="127"/>
                  <a:pt x="85" y="127"/>
                  <a:pt x="85" y="126"/>
                </a:cubicBezTo>
                <a:cubicBezTo>
                  <a:pt x="85" y="125"/>
                  <a:pt x="84" y="124"/>
                  <a:pt x="84" y="123"/>
                </a:cubicBezTo>
                <a:cubicBezTo>
                  <a:pt x="83" y="123"/>
                  <a:pt x="83" y="122"/>
                  <a:pt x="82" y="122"/>
                </a:cubicBezTo>
                <a:cubicBezTo>
                  <a:pt x="81" y="121"/>
                  <a:pt x="81" y="120"/>
                  <a:pt x="80" y="120"/>
                </a:cubicBezTo>
                <a:cubicBezTo>
                  <a:pt x="79" y="119"/>
                  <a:pt x="80" y="119"/>
                  <a:pt x="80" y="119"/>
                </a:cubicBezTo>
                <a:cubicBezTo>
                  <a:pt x="80" y="118"/>
                  <a:pt x="79" y="118"/>
                  <a:pt x="79" y="118"/>
                </a:cubicBezTo>
                <a:cubicBezTo>
                  <a:pt x="78" y="117"/>
                  <a:pt x="78" y="116"/>
                  <a:pt x="77" y="116"/>
                </a:cubicBezTo>
                <a:cubicBezTo>
                  <a:pt x="76" y="115"/>
                  <a:pt x="76" y="115"/>
                  <a:pt x="75" y="114"/>
                </a:cubicBezTo>
                <a:cubicBezTo>
                  <a:pt x="75" y="114"/>
                  <a:pt x="75" y="112"/>
                  <a:pt x="75" y="112"/>
                </a:cubicBezTo>
                <a:cubicBezTo>
                  <a:pt x="74" y="111"/>
                  <a:pt x="73" y="111"/>
                  <a:pt x="72" y="111"/>
                </a:cubicBezTo>
                <a:cubicBezTo>
                  <a:pt x="72" y="111"/>
                  <a:pt x="73" y="113"/>
                  <a:pt x="73" y="114"/>
                </a:cubicBezTo>
                <a:cubicBezTo>
                  <a:pt x="74" y="115"/>
                  <a:pt x="75" y="115"/>
                  <a:pt x="75" y="117"/>
                </a:cubicBezTo>
                <a:cubicBezTo>
                  <a:pt x="76" y="117"/>
                  <a:pt x="76" y="118"/>
                  <a:pt x="76" y="118"/>
                </a:cubicBezTo>
                <a:cubicBezTo>
                  <a:pt x="77" y="118"/>
                  <a:pt x="77" y="119"/>
                  <a:pt x="77" y="119"/>
                </a:cubicBezTo>
                <a:cubicBezTo>
                  <a:pt x="77" y="120"/>
                  <a:pt x="78" y="121"/>
                  <a:pt x="78" y="121"/>
                </a:cubicBezTo>
                <a:cubicBezTo>
                  <a:pt x="78" y="122"/>
                  <a:pt x="78" y="121"/>
                  <a:pt x="79" y="122"/>
                </a:cubicBezTo>
                <a:cubicBezTo>
                  <a:pt x="79" y="122"/>
                  <a:pt x="80" y="122"/>
                  <a:pt x="80" y="123"/>
                </a:cubicBezTo>
                <a:cubicBezTo>
                  <a:pt x="79" y="124"/>
                  <a:pt x="79" y="124"/>
                  <a:pt x="79" y="123"/>
                </a:cubicBezTo>
                <a:cubicBezTo>
                  <a:pt x="78" y="122"/>
                  <a:pt x="77" y="122"/>
                  <a:pt x="76" y="121"/>
                </a:cubicBezTo>
                <a:cubicBezTo>
                  <a:pt x="76" y="121"/>
                  <a:pt x="76" y="120"/>
                  <a:pt x="76" y="119"/>
                </a:cubicBezTo>
                <a:cubicBezTo>
                  <a:pt x="76" y="119"/>
                  <a:pt x="75" y="118"/>
                  <a:pt x="74" y="118"/>
                </a:cubicBezTo>
                <a:cubicBezTo>
                  <a:pt x="74" y="118"/>
                  <a:pt x="74" y="118"/>
                  <a:pt x="73" y="118"/>
                </a:cubicBezTo>
                <a:cubicBezTo>
                  <a:pt x="73" y="117"/>
                  <a:pt x="72" y="117"/>
                  <a:pt x="72" y="117"/>
                </a:cubicBezTo>
                <a:cubicBezTo>
                  <a:pt x="72" y="117"/>
                  <a:pt x="74" y="116"/>
                  <a:pt x="73" y="115"/>
                </a:cubicBezTo>
                <a:cubicBezTo>
                  <a:pt x="72" y="115"/>
                  <a:pt x="72" y="114"/>
                  <a:pt x="71" y="114"/>
                </a:cubicBezTo>
                <a:cubicBezTo>
                  <a:pt x="71" y="113"/>
                  <a:pt x="70" y="113"/>
                  <a:pt x="70" y="112"/>
                </a:cubicBezTo>
                <a:cubicBezTo>
                  <a:pt x="70" y="111"/>
                  <a:pt x="69" y="110"/>
                  <a:pt x="69" y="109"/>
                </a:cubicBezTo>
                <a:cubicBezTo>
                  <a:pt x="68" y="108"/>
                  <a:pt x="67" y="107"/>
                  <a:pt x="66" y="106"/>
                </a:cubicBezTo>
                <a:cubicBezTo>
                  <a:pt x="65" y="106"/>
                  <a:pt x="64" y="106"/>
                  <a:pt x="64" y="105"/>
                </a:cubicBezTo>
                <a:cubicBezTo>
                  <a:pt x="63" y="104"/>
                  <a:pt x="63" y="103"/>
                  <a:pt x="62" y="103"/>
                </a:cubicBezTo>
                <a:cubicBezTo>
                  <a:pt x="62" y="101"/>
                  <a:pt x="60" y="100"/>
                  <a:pt x="60" y="99"/>
                </a:cubicBezTo>
                <a:cubicBezTo>
                  <a:pt x="59" y="97"/>
                  <a:pt x="59" y="96"/>
                  <a:pt x="59" y="93"/>
                </a:cubicBezTo>
                <a:cubicBezTo>
                  <a:pt x="59" y="92"/>
                  <a:pt x="59" y="90"/>
                  <a:pt x="60" y="88"/>
                </a:cubicBezTo>
                <a:cubicBezTo>
                  <a:pt x="60" y="87"/>
                  <a:pt x="59" y="86"/>
                  <a:pt x="59" y="84"/>
                </a:cubicBezTo>
                <a:cubicBezTo>
                  <a:pt x="60" y="84"/>
                  <a:pt x="61" y="84"/>
                  <a:pt x="62" y="85"/>
                </a:cubicBezTo>
                <a:cubicBezTo>
                  <a:pt x="62" y="83"/>
                  <a:pt x="62" y="83"/>
                  <a:pt x="61" y="82"/>
                </a:cubicBezTo>
                <a:cubicBezTo>
                  <a:pt x="60" y="81"/>
                  <a:pt x="59" y="81"/>
                  <a:pt x="59" y="80"/>
                </a:cubicBezTo>
                <a:cubicBezTo>
                  <a:pt x="58" y="80"/>
                  <a:pt x="57" y="80"/>
                  <a:pt x="56" y="80"/>
                </a:cubicBezTo>
                <a:cubicBezTo>
                  <a:pt x="55" y="79"/>
                  <a:pt x="54" y="79"/>
                  <a:pt x="54" y="78"/>
                </a:cubicBezTo>
                <a:cubicBezTo>
                  <a:pt x="53" y="76"/>
                  <a:pt x="51" y="75"/>
                  <a:pt x="51" y="74"/>
                </a:cubicBezTo>
                <a:cubicBezTo>
                  <a:pt x="51" y="72"/>
                  <a:pt x="51" y="72"/>
                  <a:pt x="49" y="71"/>
                </a:cubicBezTo>
                <a:cubicBezTo>
                  <a:pt x="49" y="71"/>
                  <a:pt x="48" y="73"/>
                  <a:pt x="48" y="72"/>
                </a:cubicBezTo>
                <a:cubicBezTo>
                  <a:pt x="47" y="71"/>
                  <a:pt x="47" y="70"/>
                  <a:pt x="46" y="70"/>
                </a:cubicBezTo>
                <a:cubicBezTo>
                  <a:pt x="45" y="69"/>
                  <a:pt x="45" y="69"/>
                  <a:pt x="44" y="68"/>
                </a:cubicBezTo>
                <a:cubicBezTo>
                  <a:pt x="44" y="67"/>
                  <a:pt x="43" y="66"/>
                  <a:pt x="42" y="65"/>
                </a:cubicBezTo>
                <a:cubicBezTo>
                  <a:pt x="42" y="65"/>
                  <a:pt x="41" y="65"/>
                  <a:pt x="40" y="64"/>
                </a:cubicBezTo>
                <a:cubicBezTo>
                  <a:pt x="38" y="63"/>
                  <a:pt x="37" y="62"/>
                  <a:pt x="35" y="62"/>
                </a:cubicBezTo>
                <a:cubicBezTo>
                  <a:pt x="34" y="62"/>
                  <a:pt x="33" y="62"/>
                  <a:pt x="32" y="62"/>
                </a:cubicBezTo>
                <a:cubicBezTo>
                  <a:pt x="32" y="62"/>
                  <a:pt x="31" y="61"/>
                  <a:pt x="30" y="61"/>
                </a:cubicBezTo>
                <a:cubicBezTo>
                  <a:pt x="29" y="60"/>
                  <a:pt x="29" y="60"/>
                  <a:pt x="27" y="60"/>
                </a:cubicBezTo>
                <a:cubicBezTo>
                  <a:pt x="26" y="60"/>
                  <a:pt x="26" y="60"/>
                  <a:pt x="26" y="61"/>
                </a:cubicBezTo>
                <a:cubicBezTo>
                  <a:pt x="27" y="62"/>
                  <a:pt x="23" y="63"/>
                  <a:pt x="22" y="64"/>
                </a:cubicBezTo>
                <a:cubicBezTo>
                  <a:pt x="22" y="63"/>
                  <a:pt x="22" y="63"/>
                  <a:pt x="22" y="63"/>
                </a:cubicBezTo>
                <a:cubicBezTo>
                  <a:pt x="22" y="63"/>
                  <a:pt x="22" y="61"/>
                  <a:pt x="22" y="61"/>
                </a:cubicBezTo>
                <a:cubicBezTo>
                  <a:pt x="23" y="60"/>
                  <a:pt x="24" y="60"/>
                  <a:pt x="25" y="60"/>
                </a:cubicBezTo>
                <a:cubicBezTo>
                  <a:pt x="25" y="60"/>
                  <a:pt x="25" y="60"/>
                  <a:pt x="24" y="59"/>
                </a:cubicBezTo>
                <a:cubicBezTo>
                  <a:pt x="25" y="59"/>
                  <a:pt x="25" y="59"/>
                  <a:pt x="25" y="59"/>
                </a:cubicBezTo>
                <a:cubicBezTo>
                  <a:pt x="23" y="59"/>
                  <a:pt x="23" y="59"/>
                  <a:pt x="21" y="61"/>
                </a:cubicBezTo>
                <a:cubicBezTo>
                  <a:pt x="20" y="61"/>
                  <a:pt x="19" y="62"/>
                  <a:pt x="18" y="64"/>
                </a:cubicBezTo>
                <a:cubicBezTo>
                  <a:pt x="19" y="64"/>
                  <a:pt x="19" y="64"/>
                  <a:pt x="20" y="64"/>
                </a:cubicBezTo>
                <a:cubicBezTo>
                  <a:pt x="18" y="66"/>
                  <a:pt x="17" y="66"/>
                  <a:pt x="16" y="68"/>
                </a:cubicBezTo>
                <a:cubicBezTo>
                  <a:pt x="15" y="68"/>
                  <a:pt x="12" y="69"/>
                  <a:pt x="12" y="70"/>
                </a:cubicBezTo>
                <a:cubicBezTo>
                  <a:pt x="12" y="71"/>
                  <a:pt x="9" y="71"/>
                  <a:pt x="8" y="72"/>
                </a:cubicBezTo>
                <a:cubicBezTo>
                  <a:pt x="7" y="72"/>
                  <a:pt x="7" y="72"/>
                  <a:pt x="7" y="72"/>
                </a:cubicBezTo>
                <a:cubicBezTo>
                  <a:pt x="6" y="72"/>
                  <a:pt x="6" y="72"/>
                  <a:pt x="6" y="72"/>
                </a:cubicBezTo>
                <a:cubicBezTo>
                  <a:pt x="5" y="73"/>
                  <a:pt x="5" y="73"/>
                  <a:pt x="4" y="73"/>
                </a:cubicBezTo>
                <a:cubicBezTo>
                  <a:pt x="4" y="72"/>
                  <a:pt x="5" y="72"/>
                  <a:pt x="6" y="71"/>
                </a:cubicBezTo>
                <a:cubicBezTo>
                  <a:pt x="7" y="71"/>
                  <a:pt x="9" y="69"/>
                  <a:pt x="10" y="70"/>
                </a:cubicBezTo>
                <a:cubicBezTo>
                  <a:pt x="10" y="69"/>
                  <a:pt x="12" y="68"/>
                  <a:pt x="12" y="68"/>
                </a:cubicBezTo>
                <a:cubicBezTo>
                  <a:pt x="12" y="68"/>
                  <a:pt x="14" y="67"/>
                  <a:pt x="14" y="66"/>
                </a:cubicBezTo>
                <a:cubicBezTo>
                  <a:pt x="14" y="66"/>
                  <a:pt x="14" y="65"/>
                  <a:pt x="14" y="65"/>
                </a:cubicBezTo>
                <a:cubicBezTo>
                  <a:pt x="15" y="65"/>
                  <a:pt x="15" y="64"/>
                  <a:pt x="15" y="64"/>
                </a:cubicBezTo>
                <a:cubicBezTo>
                  <a:pt x="14" y="65"/>
                  <a:pt x="13" y="65"/>
                  <a:pt x="11" y="65"/>
                </a:cubicBezTo>
                <a:cubicBezTo>
                  <a:pt x="11" y="64"/>
                  <a:pt x="10" y="64"/>
                  <a:pt x="10" y="64"/>
                </a:cubicBezTo>
                <a:cubicBezTo>
                  <a:pt x="9" y="64"/>
                  <a:pt x="9" y="64"/>
                  <a:pt x="8" y="65"/>
                </a:cubicBezTo>
                <a:cubicBezTo>
                  <a:pt x="8" y="63"/>
                  <a:pt x="8" y="62"/>
                  <a:pt x="8" y="61"/>
                </a:cubicBezTo>
                <a:cubicBezTo>
                  <a:pt x="7" y="62"/>
                  <a:pt x="6" y="63"/>
                  <a:pt x="6" y="62"/>
                </a:cubicBezTo>
                <a:cubicBezTo>
                  <a:pt x="5" y="62"/>
                  <a:pt x="4" y="61"/>
                  <a:pt x="4" y="61"/>
                </a:cubicBezTo>
                <a:cubicBezTo>
                  <a:pt x="3" y="60"/>
                  <a:pt x="3" y="59"/>
                  <a:pt x="3" y="58"/>
                </a:cubicBezTo>
                <a:cubicBezTo>
                  <a:pt x="3" y="58"/>
                  <a:pt x="3" y="57"/>
                  <a:pt x="4" y="57"/>
                </a:cubicBezTo>
                <a:cubicBezTo>
                  <a:pt x="4" y="56"/>
                  <a:pt x="4" y="55"/>
                  <a:pt x="5" y="56"/>
                </a:cubicBezTo>
                <a:cubicBezTo>
                  <a:pt x="6" y="56"/>
                  <a:pt x="7" y="55"/>
                  <a:pt x="7" y="55"/>
                </a:cubicBezTo>
                <a:cubicBezTo>
                  <a:pt x="8" y="54"/>
                  <a:pt x="9" y="55"/>
                  <a:pt x="9" y="54"/>
                </a:cubicBezTo>
                <a:cubicBezTo>
                  <a:pt x="10" y="53"/>
                  <a:pt x="9" y="53"/>
                  <a:pt x="9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51"/>
                  <a:pt x="8" y="52"/>
                  <a:pt x="8" y="52"/>
                </a:cubicBezTo>
                <a:cubicBezTo>
                  <a:pt x="7" y="53"/>
                  <a:pt x="7" y="52"/>
                  <a:pt x="6" y="52"/>
                </a:cubicBezTo>
                <a:cubicBezTo>
                  <a:pt x="4" y="52"/>
                  <a:pt x="2" y="53"/>
                  <a:pt x="1" y="51"/>
                </a:cubicBezTo>
                <a:cubicBezTo>
                  <a:pt x="2" y="51"/>
                  <a:pt x="2" y="51"/>
                  <a:pt x="2" y="51"/>
                </a:cubicBezTo>
                <a:cubicBezTo>
                  <a:pt x="1" y="51"/>
                  <a:pt x="0" y="51"/>
                  <a:pt x="0" y="50"/>
                </a:cubicBezTo>
                <a:cubicBezTo>
                  <a:pt x="1" y="49"/>
                  <a:pt x="2" y="49"/>
                  <a:pt x="3" y="49"/>
                </a:cubicBezTo>
                <a:cubicBezTo>
                  <a:pt x="3" y="49"/>
                  <a:pt x="3" y="49"/>
                  <a:pt x="3" y="48"/>
                </a:cubicBezTo>
                <a:cubicBezTo>
                  <a:pt x="4" y="48"/>
                  <a:pt x="4" y="48"/>
                  <a:pt x="5" y="48"/>
                </a:cubicBezTo>
                <a:cubicBezTo>
                  <a:pt x="5" y="49"/>
                  <a:pt x="6" y="49"/>
                  <a:pt x="7" y="49"/>
                </a:cubicBezTo>
                <a:cubicBezTo>
                  <a:pt x="8" y="49"/>
                  <a:pt x="8" y="49"/>
                  <a:pt x="9" y="48"/>
                </a:cubicBezTo>
                <a:cubicBezTo>
                  <a:pt x="9" y="48"/>
                  <a:pt x="8" y="48"/>
                  <a:pt x="8" y="48"/>
                </a:cubicBezTo>
                <a:cubicBezTo>
                  <a:pt x="8" y="48"/>
                  <a:pt x="8" y="48"/>
                  <a:pt x="8" y="48"/>
                </a:cubicBezTo>
                <a:cubicBezTo>
                  <a:pt x="8" y="48"/>
                  <a:pt x="8" y="47"/>
                  <a:pt x="8" y="47"/>
                </a:cubicBezTo>
                <a:cubicBezTo>
                  <a:pt x="7" y="47"/>
                  <a:pt x="7" y="47"/>
                  <a:pt x="6" y="46"/>
                </a:cubicBezTo>
                <a:cubicBezTo>
                  <a:pt x="5" y="46"/>
                  <a:pt x="5" y="45"/>
                  <a:pt x="4" y="45"/>
                </a:cubicBezTo>
                <a:cubicBezTo>
                  <a:pt x="4" y="45"/>
                  <a:pt x="2" y="44"/>
                  <a:pt x="2" y="44"/>
                </a:cubicBezTo>
                <a:cubicBezTo>
                  <a:pt x="2" y="44"/>
                  <a:pt x="2" y="43"/>
                  <a:pt x="2" y="42"/>
                </a:cubicBezTo>
                <a:cubicBezTo>
                  <a:pt x="2" y="42"/>
                  <a:pt x="3" y="42"/>
                  <a:pt x="3" y="42"/>
                </a:cubicBezTo>
                <a:cubicBezTo>
                  <a:pt x="4" y="42"/>
                  <a:pt x="5" y="43"/>
                  <a:pt x="5" y="42"/>
                </a:cubicBezTo>
                <a:cubicBezTo>
                  <a:pt x="6" y="41"/>
                  <a:pt x="6" y="40"/>
                  <a:pt x="7" y="40"/>
                </a:cubicBezTo>
                <a:cubicBezTo>
                  <a:pt x="8" y="39"/>
                  <a:pt x="10" y="38"/>
                  <a:pt x="11" y="38"/>
                </a:cubicBezTo>
                <a:cubicBezTo>
                  <a:pt x="12" y="38"/>
                  <a:pt x="13" y="38"/>
                  <a:pt x="14" y="37"/>
                </a:cubicBezTo>
                <a:cubicBezTo>
                  <a:pt x="15" y="36"/>
                  <a:pt x="15" y="36"/>
                  <a:pt x="16" y="37"/>
                </a:cubicBezTo>
                <a:cubicBezTo>
                  <a:pt x="18" y="37"/>
                  <a:pt x="21" y="37"/>
                  <a:pt x="21" y="38"/>
                </a:cubicBezTo>
                <a:cubicBezTo>
                  <a:pt x="22" y="39"/>
                  <a:pt x="25" y="39"/>
                  <a:pt x="26" y="39"/>
                </a:cubicBezTo>
                <a:cubicBezTo>
                  <a:pt x="28" y="39"/>
                  <a:pt x="29" y="39"/>
                  <a:pt x="31" y="40"/>
                </a:cubicBezTo>
                <a:cubicBezTo>
                  <a:pt x="33" y="40"/>
                  <a:pt x="36" y="40"/>
                  <a:pt x="38" y="41"/>
                </a:cubicBezTo>
                <a:cubicBezTo>
                  <a:pt x="40" y="41"/>
                  <a:pt x="41" y="42"/>
                  <a:pt x="43" y="42"/>
                </a:cubicBezTo>
                <a:cubicBezTo>
                  <a:pt x="43" y="43"/>
                  <a:pt x="45" y="41"/>
                  <a:pt x="45" y="40"/>
                </a:cubicBezTo>
                <a:cubicBezTo>
                  <a:pt x="45" y="40"/>
                  <a:pt x="46" y="41"/>
                  <a:pt x="47" y="41"/>
                </a:cubicBezTo>
                <a:cubicBezTo>
                  <a:pt x="48" y="41"/>
                  <a:pt x="52" y="39"/>
                  <a:pt x="52" y="39"/>
                </a:cubicBezTo>
                <a:cubicBezTo>
                  <a:pt x="51" y="40"/>
                  <a:pt x="49" y="41"/>
                  <a:pt x="48" y="41"/>
                </a:cubicBezTo>
                <a:cubicBezTo>
                  <a:pt x="49" y="42"/>
                  <a:pt x="53" y="39"/>
                  <a:pt x="53" y="40"/>
                </a:cubicBezTo>
                <a:cubicBezTo>
                  <a:pt x="53" y="40"/>
                  <a:pt x="54" y="40"/>
                  <a:pt x="54" y="39"/>
                </a:cubicBezTo>
                <a:cubicBezTo>
                  <a:pt x="55" y="39"/>
                  <a:pt x="54" y="39"/>
                  <a:pt x="54" y="38"/>
                </a:cubicBezTo>
                <a:cubicBezTo>
                  <a:pt x="55" y="39"/>
                  <a:pt x="56" y="40"/>
                  <a:pt x="58" y="41"/>
                </a:cubicBezTo>
                <a:cubicBezTo>
                  <a:pt x="58" y="40"/>
                  <a:pt x="58" y="40"/>
                  <a:pt x="59" y="39"/>
                </a:cubicBezTo>
                <a:cubicBezTo>
                  <a:pt x="60" y="40"/>
                  <a:pt x="59" y="40"/>
                  <a:pt x="59" y="40"/>
                </a:cubicBezTo>
                <a:cubicBezTo>
                  <a:pt x="60" y="41"/>
                  <a:pt x="59" y="41"/>
                  <a:pt x="59" y="41"/>
                </a:cubicBezTo>
                <a:cubicBezTo>
                  <a:pt x="60" y="41"/>
                  <a:pt x="60" y="41"/>
                  <a:pt x="61" y="41"/>
                </a:cubicBezTo>
                <a:cubicBezTo>
                  <a:pt x="61" y="41"/>
                  <a:pt x="61" y="40"/>
                  <a:pt x="61" y="40"/>
                </a:cubicBezTo>
                <a:cubicBezTo>
                  <a:pt x="61" y="40"/>
                  <a:pt x="61" y="40"/>
                  <a:pt x="62" y="40"/>
                </a:cubicBezTo>
                <a:cubicBezTo>
                  <a:pt x="63" y="40"/>
                  <a:pt x="64" y="41"/>
                  <a:pt x="65" y="41"/>
                </a:cubicBezTo>
                <a:cubicBezTo>
                  <a:pt x="67" y="42"/>
                  <a:pt x="69" y="42"/>
                  <a:pt x="70" y="43"/>
                </a:cubicBezTo>
                <a:cubicBezTo>
                  <a:pt x="70" y="42"/>
                  <a:pt x="70" y="42"/>
                  <a:pt x="70" y="42"/>
                </a:cubicBezTo>
                <a:cubicBezTo>
                  <a:pt x="71" y="42"/>
                  <a:pt x="72" y="43"/>
                  <a:pt x="73" y="43"/>
                </a:cubicBezTo>
                <a:cubicBezTo>
                  <a:pt x="74" y="44"/>
                  <a:pt x="72" y="45"/>
                  <a:pt x="71" y="45"/>
                </a:cubicBezTo>
                <a:cubicBezTo>
                  <a:pt x="72" y="45"/>
                  <a:pt x="73" y="45"/>
                  <a:pt x="74" y="45"/>
                </a:cubicBezTo>
                <a:cubicBezTo>
                  <a:pt x="75" y="45"/>
                  <a:pt x="77" y="45"/>
                  <a:pt x="78" y="45"/>
                </a:cubicBezTo>
                <a:cubicBezTo>
                  <a:pt x="79" y="45"/>
                  <a:pt x="80" y="45"/>
                  <a:pt x="80" y="45"/>
                </a:cubicBezTo>
                <a:cubicBezTo>
                  <a:pt x="81" y="46"/>
                  <a:pt x="81" y="47"/>
                  <a:pt x="82" y="48"/>
                </a:cubicBezTo>
                <a:cubicBezTo>
                  <a:pt x="82" y="47"/>
                  <a:pt x="82" y="47"/>
                  <a:pt x="82" y="47"/>
                </a:cubicBezTo>
                <a:cubicBezTo>
                  <a:pt x="82" y="47"/>
                  <a:pt x="82" y="46"/>
                  <a:pt x="82" y="46"/>
                </a:cubicBezTo>
                <a:cubicBezTo>
                  <a:pt x="82" y="45"/>
                  <a:pt x="81" y="45"/>
                  <a:pt x="82" y="45"/>
                </a:cubicBezTo>
                <a:cubicBezTo>
                  <a:pt x="82" y="44"/>
                  <a:pt x="85" y="44"/>
                  <a:pt x="84" y="43"/>
                </a:cubicBezTo>
                <a:cubicBezTo>
                  <a:pt x="83" y="44"/>
                  <a:pt x="82" y="44"/>
                  <a:pt x="81" y="44"/>
                </a:cubicBezTo>
                <a:cubicBezTo>
                  <a:pt x="81" y="43"/>
                  <a:pt x="81" y="43"/>
                  <a:pt x="83" y="43"/>
                </a:cubicBezTo>
                <a:cubicBezTo>
                  <a:pt x="84" y="42"/>
                  <a:pt x="84" y="42"/>
                  <a:pt x="85" y="43"/>
                </a:cubicBezTo>
                <a:cubicBezTo>
                  <a:pt x="85" y="43"/>
                  <a:pt x="85" y="43"/>
                  <a:pt x="86" y="44"/>
                </a:cubicBezTo>
                <a:cubicBezTo>
                  <a:pt x="86" y="44"/>
                  <a:pt x="86" y="44"/>
                  <a:pt x="86" y="44"/>
                </a:cubicBezTo>
                <a:cubicBezTo>
                  <a:pt x="87" y="44"/>
                  <a:pt x="88" y="45"/>
                  <a:pt x="89" y="45"/>
                </a:cubicBezTo>
                <a:cubicBezTo>
                  <a:pt x="90" y="45"/>
                  <a:pt x="94" y="46"/>
                  <a:pt x="94" y="45"/>
                </a:cubicBezTo>
                <a:cubicBezTo>
                  <a:pt x="94" y="44"/>
                  <a:pt x="94" y="44"/>
                  <a:pt x="95" y="44"/>
                </a:cubicBezTo>
                <a:cubicBezTo>
                  <a:pt x="96" y="44"/>
                  <a:pt x="97" y="44"/>
                  <a:pt x="98" y="44"/>
                </a:cubicBezTo>
                <a:cubicBezTo>
                  <a:pt x="98" y="44"/>
                  <a:pt x="97" y="45"/>
                  <a:pt x="97" y="46"/>
                </a:cubicBezTo>
                <a:cubicBezTo>
                  <a:pt x="97" y="46"/>
                  <a:pt x="98" y="47"/>
                  <a:pt x="99" y="47"/>
                </a:cubicBezTo>
                <a:cubicBezTo>
                  <a:pt x="98" y="46"/>
                  <a:pt x="98" y="45"/>
                  <a:pt x="99" y="44"/>
                </a:cubicBezTo>
                <a:cubicBezTo>
                  <a:pt x="100" y="44"/>
                  <a:pt x="100" y="44"/>
                  <a:pt x="101" y="43"/>
                </a:cubicBezTo>
                <a:cubicBezTo>
                  <a:pt x="101" y="43"/>
                  <a:pt x="101" y="43"/>
                  <a:pt x="101" y="42"/>
                </a:cubicBezTo>
                <a:cubicBezTo>
                  <a:pt x="101" y="42"/>
                  <a:pt x="100" y="43"/>
                  <a:pt x="100" y="43"/>
                </a:cubicBezTo>
                <a:cubicBezTo>
                  <a:pt x="100" y="42"/>
                  <a:pt x="100" y="41"/>
                  <a:pt x="101" y="41"/>
                </a:cubicBezTo>
                <a:cubicBezTo>
                  <a:pt x="101" y="40"/>
                  <a:pt x="100" y="41"/>
                  <a:pt x="100" y="41"/>
                </a:cubicBezTo>
                <a:cubicBezTo>
                  <a:pt x="99" y="41"/>
                  <a:pt x="98" y="40"/>
                  <a:pt x="98" y="40"/>
                </a:cubicBezTo>
                <a:cubicBezTo>
                  <a:pt x="97" y="39"/>
                  <a:pt x="97" y="38"/>
                  <a:pt x="97" y="37"/>
                </a:cubicBezTo>
                <a:cubicBezTo>
                  <a:pt x="97" y="36"/>
                  <a:pt x="98" y="36"/>
                  <a:pt x="99" y="37"/>
                </a:cubicBezTo>
                <a:cubicBezTo>
                  <a:pt x="99" y="36"/>
                  <a:pt x="98" y="36"/>
                  <a:pt x="98" y="36"/>
                </a:cubicBezTo>
                <a:cubicBezTo>
                  <a:pt x="99" y="35"/>
                  <a:pt x="99" y="35"/>
                  <a:pt x="99" y="35"/>
                </a:cubicBezTo>
                <a:cubicBezTo>
                  <a:pt x="99" y="34"/>
                  <a:pt x="99" y="33"/>
                  <a:pt x="98" y="33"/>
                </a:cubicBezTo>
                <a:cubicBezTo>
                  <a:pt x="98" y="32"/>
                  <a:pt x="98" y="31"/>
                  <a:pt x="98" y="31"/>
                </a:cubicBezTo>
                <a:cubicBezTo>
                  <a:pt x="98" y="30"/>
                  <a:pt x="99" y="30"/>
                  <a:pt x="100" y="30"/>
                </a:cubicBezTo>
                <a:cubicBezTo>
                  <a:pt x="98" y="29"/>
                  <a:pt x="101" y="29"/>
                  <a:pt x="102" y="29"/>
                </a:cubicBezTo>
                <a:cubicBezTo>
                  <a:pt x="103" y="29"/>
                  <a:pt x="104" y="29"/>
                  <a:pt x="106" y="30"/>
                </a:cubicBezTo>
                <a:cubicBezTo>
                  <a:pt x="105" y="31"/>
                  <a:pt x="104" y="32"/>
                  <a:pt x="103" y="33"/>
                </a:cubicBezTo>
                <a:cubicBezTo>
                  <a:pt x="103" y="33"/>
                  <a:pt x="101" y="33"/>
                  <a:pt x="100" y="33"/>
                </a:cubicBezTo>
                <a:cubicBezTo>
                  <a:pt x="103" y="33"/>
                  <a:pt x="100" y="35"/>
                  <a:pt x="100" y="35"/>
                </a:cubicBezTo>
                <a:cubicBezTo>
                  <a:pt x="101" y="35"/>
                  <a:pt x="102" y="36"/>
                  <a:pt x="102" y="37"/>
                </a:cubicBezTo>
                <a:cubicBezTo>
                  <a:pt x="102" y="38"/>
                  <a:pt x="103" y="39"/>
                  <a:pt x="104" y="39"/>
                </a:cubicBezTo>
                <a:cubicBezTo>
                  <a:pt x="103" y="40"/>
                  <a:pt x="103" y="40"/>
                  <a:pt x="102" y="40"/>
                </a:cubicBezTo>
                <a:cubicBezTo>
                  <a:pt x="103" y="41"/>
                  <a:pt x="103" y="41"/>
                  <a:pt x="104" y="41"/>
                </a:cubicBezTo>
                <a:cubicBezTo>
                  <a:pt x="104" y="40"/>
                  <a:pt x="105" y="41"/>
                  <a:pt x="105" y="41"/>
                </a:cubicBezTo>
                <a:cubicBezTo>
                  <a:pt x="105" y="41"/>
                  <a:pt x="105" y="41"/>
                  <a:pt x="105" y="42"/>
                </a:cubicBezTo>
                <a:cubicBezTo>
                  <a:pt x="105" y="42"/>
                  <a:pt x="106" y="42"/>
                  <a:pt x="105" y="43"/>
                </a:cubicBezTo>
                <a:cubicBezTo>
                  <a:pt x="105" y="44"/>
                  <a:pt x="105" y="44"/>
                  <a:pt x="106" y="44"/>
                </a:cubicBezTo>
                <a:cubicBezTo>
                  <a:pt x="106" y="44"/>
                  <a:pt x="106" y="43"/>
                  <a:pt x="106" y="43"/>
                </a:cubicBezTo>
                <a:cubicBezTo>
                  <a:pt x="106" y="42"/>
                  <a:pt x="107" y="41"/>
                  <a:pt x="107" y="42"/>
                </a:cubicBezTo>
                <a:cubicBezTo>
                  <a:pt x="108" y="42"/>
                  <a:pt x="109" y="42"/>
                  <a:pt x="109" y="42"/>
                </a:cubicBezTo>
                <a:cubicBezTo>
                  <a:pt x="109" y="43"/>
                  <a:pt x="109" y="44"/>
                  <a:pt x="109" y="44"/>
                </a:cubicBezTo>
                <a:cubicBezTo>
                  <a:pt x="109" y="44"/>
                  <a:pt x="108" y="44"/>
                  <a:pt x="108" y="44"/>
                </a:cubicBezTo>
                <a:cubicBezTo>
                  <a:pt x="107" y="44"/>
                  <a:pt x="111" y="48"/>
                  <a:pt x="111" y="46"/>
                </a:cubicBezTo>
                <a:cubicBezTo>
                  <a:pt x="111" y="45"/>
                  <a:pt x="111" y="45"/>
                  <a:pt x="111" y="45"/>
                </a:cubicBezTo>
                <a:cubicBezTo>
                  <a:pt x="111" y="45"/>
                  <a:pt x="112" y="44"/>
                  <a:pt x="112" y="44"/>
                </a:cubicBezTo>
                <a:cubicBezTo>
                  <a:pt x="112" y="43"/>
                  <a:pt x="112" y="43"/>
                  <a:pt x="113" y="42"/>
                </a:cubicBezTo>
                <a:cubicBezTo>
                  <a:pt x="113" y="42"/>
                  <a:pt x="112" y="41"/>
                  <a:pt x="112" y="41"/>
                </a:cubicBezTo>
                <a:cubicBezTo>
                  <a:pt x="112" y="40"/>
                  <a:pt x="113" y="40"/>
                  <a:pt x="114" y="40"/>
                </a:cubicBezTo>
                <a:cubicBezTo>
                  <a:pt x="114" y="40"/>
                  <a:pt x="116" y="40"/>
                  <a:pt x="116" y="41"/>
                </a:cubicBezTo>
                <a:cubicBezTo>
                  <a:pt x="117" y="41"/>
                  <a:pt x="117" y="41"/>
                  <a:pt x="118" y="42"/>
                </a:cubicBezTo>
                <a:cubicBezTo>
                  <a:pt x="117" y="42"/>
                  <a:pt x="118" y="43"/>
                  <a:pt x="118" y="43"/>
                </a:cubicBezTo>
                <a:cubicBezTo>
                  <a:pt x="117" y="43"/>
                  <a:pt x="116" y="43"/>
                  <a:pt x="116" y="43"/>
                </a:cubicBezTo>
                <a:cubicBezTo>
                  <a:pt x="116" y="44"/>
                  <a:pt x="117" y="45"/>
                  <a:pt x="117" y="45"/>
                </a:cubicBezTo>
                <a:cubicBezTo>
                  <a:pt x="118" y="46"/>
                  <a:pt x="118" y="46"/>
                  <a:pt x="117" y="47"/>
                </a:cubicBezTo>
                <a:cubicBezTo>
                  <a:pt x="117" y="47"/>
                  <a:pt x="116" y="48"/>
                  <a:pt x="115" y="48"/>
                </a:cubicBezTo>
                <a:cubicBezTo>
                  <a:pt x="115" y="48"/>
                  <a:pt x="114" y="48"/>
                  <a:pt x="114" y="47"/>
                </a:cubicBezTo>
                <a:cubicBezTo>
                  <a:pt x="114" y="48"/>
                  <a:pt x="114" y="48"/>
                  <a:pt x="115" y="49"/>
                </a:cubicBezTo>
                <a:cubicBezTo>
                  <a:pt x="114" y="49"/>
                  <a:pt x="114" y="48"/>
                  <a:pt x="113" y="48"/>
                </a:cubicBezTo>
                <a:cubicBezTo>
                  <a:pt x="114" y="48"/>
                  <a:pt x="114" y="49"/>
                  <a:pt x="114" y="49"/>
                </a:cubicBezTo>
                <a:cubicBezTo>
                  <a:pt x="113" y="49"/>
                  <a:pt x="113" y="49"/>
                  <a:pt x="112" y="48"/>
                </a:cubicBezTo>
                <a:cubicBezTo>
                  <a:pt x="112" y="48"/>
                  <a:pt x="112" y="48"/>
                  <a:pt x="112" y="48"/>
                </a:cubicBezTo>
                <a:cubicBezTo>
                  <a:pt x="112" y="48"/>
                  <a:pt x="111" y="48"/>
                  <a:pt x="110" y="48"/>
                </a:cubicBezTo>
                <a:cubicBezTo>
                  <a:pt x="111" y="48"/>
                  <a:pt x="111" y="49"/>
                  <a:pt x="112" y="49"/>
                </a:cubicBezTo>
                <a:cubicBezTo>
                  <a:pt x="111" y="49"/>
                  <a:pt x="111" y="50"/>
                  <a:pt x="110" y="50"/>
                </a:cubicBezTo>
                <a:cubicBezTo>
                  <a:pt x="109" y="51"/>
                  <a:pt x="109" y="50"/>
                  <a:pt x="108" y="50"/>
                </a:cubicBezTo>
                <a:cubicBezTo>
                  <a:pt x="107" y="49"/>
                  <a:pt x="106" y="49"/>
                  <a:pt x="104" y="49"/>
                </a:cubicBezTo>
                <a:cubicBezTo>
                  <a:pt x="105" y="50"/>
                  <a:pt x="106" y="50"/>
                  <a:pt x="107" y="51"/>
                </a:cubicBezTo>
                <a:cubicBezTo>
                  <a:pt x="108" y="51"/>
                  <a:pt x="109" y="51"/>
                  <a:pt x="110" y="51"/>
                </a:cubicBezTo>
                <a:cubicBezTo>
                  <a:pt x="110" y="52"/>
                  <a:pt x="109" y="53"/>
                  <a:pt x="109" y="53"/>
                </a:cubicBezTo>
                <a:cubicBezTo>
                  <a:pt x="108" y="53"/>
                  <a:pt x="108" y="54"/>
                  <a:pt x="108" y="54"/>
                </a:cubicBezTo>
                <a:cubicBezTo>
                  <a:pt x="107" y="54"/>
                  <a:pt x="107" y="53"/>
                  <a:pt x="106" y="54"/>
                </a:cubicBezTo>
                <a:cubicBezTo>
                  <a:pt x="105" y="54"/>
                  <a:pt x="105" y="54"/>
                  <a:pt x="104" y="54"/>
                </a:cubicBezTo>
                <a:cubicBezTo>
                  <a:pt x="103" y="54"/>
                  <a:pt x="102" y="54"/>
                  <a:pt x="101" y="53"/>
                </a:cubicBezTo>
                <a:cubicBezTo>
                  <a:pt x="102" y="54"/>
                  <a:pt x="102" y="54"/>
                  <a:pt x="103" y="54"/>
                </a:cubicBezTo>
                <a:cubicBezTo>
                  <a:pt x="103" y="54"/>
                  <a:pt x="103" y="54"/>
                  <a:pt x="103" y="54"/>
                </a:cubicBezTo>
                <a:cubicBezTo>
                  <a:pt x="104" y="54"/>
                  <a:pt x="104" y="54"/>
                  <a:pt x="104" y="55"/>
                </a:cubicBezTo>
                <a:cubicBezTo>
                  <a:pt x="105" y="55"/>
                  <a:pt x="106" y="55"/>
                  <a:pt x="105" y="56"/>
                </a:cubicBezTo>
                <a:cubicBezTo>
                  <a:pt x="104" y="56"/>
                  <a:pt x="104" y="56"/>
                  <a:pt x="103" y="56"/>
                </a:cubicBezTo>
                <a:cubicBezTo>
                  <a:pt x="103" y="56"/>
                  <a:pt x="102" y="57"/>
                  <a:pt x="102" y="57"/>
                </a:cubicBezTo>
                <a:cubicBezTo>
                  <a:pt x="101" y="58"/>
                  <a:pt x="100" y="59"/>
                  <a:pt x="100" y="60"/>
                </a:cubicBezTo>
                <a:cubicBezTo>
                  <a:pt x="100" y="61"/>
                  <a:pt x="100" y="63"/>
                  <a:pt x="99" y="64"/>
                </a:cubicBezTo>
                <a:cubicBezTo>
                  <a:pt x="100" y="64"/>
                  <a:pt x="101" y="64"/>
                  <a:pt x="101" y="65"/>
                </a:cubicBezTo>
                <a:cubicBezTo>
                  <a:pt x="102" y="65"/>
                  <a:pt x="102" y="66"/>
                  <a:pt x="102" y="67"/>
                </a:cubicBezTo>
                <a:cubicBezTo>
                  <a:pt x="103" y="68"/>
                  <a:pt x="103" y="68"/>
                  <a:pt x="104" y="68"/>
                </a:cubicBezTo>
                <a:cubicBezTo>
                  <a:pt x="105" y="67"/>
                  <a:pt x="106" y="68"/>
                  <a:pt x="106" y="68"/>
                </a:cubicBezTo>
                <a:cubicBezTo>
                  <a:pt x="108" y="68"/>
                  <a:pt x="109" y="69"/>
                  <a:pt x="110" y="70"/>
                </a:cubicBezTo>
                <a:cubicBezTo>
                  <a:pt x="111" y="70"/>
                  <a:pt x="112" y="71"/>
                  <a:pt x="112" y="71"/>
                </a:cubicBezTo>
                <a:cubicBezTo>
                  <a:pt x="113" y="71"/>
                  <a:pt x="114" y="71"/>
                  <a:pt x="115" y="71"/>
                </a:cubicBezTo>
                <a:cubicBezTo>
                  <a:pt x="115" y="71"/>
                  <a:pt x="117" y="71"/>
                  <a:pt x="117" y="72"/>
                </a:cubicBezTo>
                <a:cubicBezTo>
                  <a:pt x="117" y="73"/>
                  <a:pt x="117" y="74"/>
                  <a:pt x="117" y="75"/>
                </a:cubicBezTo>
                <a:cubicBezTo>
                  <a:pt x="117" y="76"/>
                  <a:pt x="118" y="77"/>
                  <a:pt x="119" y="79"/>
                </a:cubicBezTo>
                <a:cubicBezTo>
                  <a:pt x="120" y="80"/>
                  <a:pt x="122" y="78"/>
                  <a:pt x="122" y="77"/>
                </a:cubicBezTo>
                <a:cubicBezTo>
                  <a:pt x="122" y="76"/>
                  <a:pt x="121" y="75"/>
                  <a:pt x="121" y="74"/>
                </a:cubicBezTo>
                <a:cubicBezTo>
                  <a:pt x="121" y="73"/>
                  <a:pt x="120" y="73"/>
                  <a:pt x="120" y="72"/>
                </a:cubicBezTo>
                <a:cubicBezTo>
                  <a:pt x="121" y="72"/>
                  <a:pt x="123" y="71"/>
                  <a:pt x="124" y="70"/>
                </a:cubicBezTo>
                <a:cubicBezTo>
                  <a:pt x="124" y="69"/>
                  <a:pt x="125" y="67"/>
                  <a:pt x="124" y="66"/>
                </a:cubicBezTo>
                <a:cubicBezTo>
                  <a:pt x="123" y="66"/>
                  <a:pt x="123" y="65"/>
                  <a:pt x="122" y="65"/>
                </a:cubicBezTo>
                <a:cubicBezTo>
                  <a:pt x="122" y="64"/>
                  <a:pt x="121" y="64"/>
                  <a:pt x="122" y="63"/>
                </a:cubicBezTo>
                <a:cubicBezTo>
                  <a:pt x="123" y="63"/>
                  <a:pt x="123" y="63"/>
                  <a:pt x="123" y="62"/>
                </a:cubicBezTo>
                <a:cubicBezTo>
                  <a:pt x="123" y="61"/>
                  <a:pt x="122" y="61"/>
                  <a:pt x="122" y="60"/>
                </a:cubicBezTo>
                <a:cubicBezTo>
                  <a:pt x="123" y="59"/>
                  <a:pt x="123" y="59"/>
                  <a:pt x="122" y="58"/>
                </a:cubicBezTo>
                <a:cubicBezTo>
                  <a:pt x="122" y="57"/>
                  <a:pt x="123" y="57"/>
                  <a:pt x="123" y="57"/>
                </a:cubicBezTo>
                <a:cubicBezTo>
                  <a:pt x="125" y="56"/>
                  <a:pt x="126" y="58"/>
                  <a:pt x="127" y="57"/>
                </a:cubicBezTo>
                <a:cubicBezTo>
                  <a:pt x="128" y="57"/>
                  <a:pt x="129" y="57"/>
                  <a:pt x="129" y="58"/>
                </a:cubicBezTo>
                <a:cubicBezTo>
                  <a:pt x="130" y="58"/>
                  <a:pt x="131" y="58"/>
                  <a:pt x="131" y="59"/>
                </a:cubicBezTo>
                <a:cubicBezTo>
                  <a:pt x="131" y="59"/>
                  <a:pt x="131" y="60"/>
                  <a:pt x="132" y="60"/>
                </a:cubicBezTo>
                <a:cubicBezTo>
                  <a:pt x="133" y="60"/>
                  <a:pt x="133" y="60"/>
                  <a:pt x="134" y="60"/>
                </a:cubicBezTo>
                <a:cubicBezTo>
                  <a:pt x="134" y="61"/>
                  <a:pt x="134" y="61"/>
                  <a:pt x="134" y="62"/>
                </a:cubicBezTo>
                <a:cubicBezTo>
                  <a:pt x="134" y="62"/>
                  <a:pt x="134" y="63"/>
                  <a:pt x="134" y="63"/>
                </a:cubicBezTo>
                <a:cubicBezTo>
                  <a:pt x="134" y="63"/>
                  <a:pt x="134" y="63"/>
                  <a:pt x="134" y="63"/>
                </a:cubicBezTo>
                <a:cubicBezTo>
                  <a:pt x="134" y="64"/>
                  <a:pt x="133" y="64"/>
                  <a:pt x="133" y="65"/>
                </a:cubicBezTo>
                <a:cubicBezTo>
                  <a:pt x="134" y="62"/>
                  <a:pt x="137" y="68"/>
                  <a:pt x="138" y="64"/>
                </a:cubicBezTo>
                <a:cubicBezTo>
                  <a:pt x="138" y="64"/>
                  <a:pt x="139" y="64"/>
                  <a:pt x="139" y="65"/>
                </a:cubicBezTo>
                <a:cubicBezTo>
                  <a:pt x="139" y="64"/>
                  <a:pt x="140" y="63"/>
                  <a:pt x="139" y="63"/>
                </a:cubicBezTo>
                <a:cubicBezTo>
                  <a:pt x="139" y="62"/>
                  <a:pt x="140" y="61"/>
                  <a:pt x="141" y="61"/>
                </a:cubicBezTo>
                <a:cubicBezTo>
                  <a:pt x="141" y="61"/>
                  <a:pt x="141" y="62"/>
                  <a:pt x="141" y="62"/>
                </a:cubicBezTo>
                <a:cubicBezTo>
                  <a:pt x="142" y="62"/>
                  <a:pt x="143" y="65"/>
                  <a:pt x="144" y="66"/>
                </a:cubicBezTo>
                <a:cubicBezTo>
                  <a:pt x="144" y="66"/>
                  <a:pt x="145" y="67"/>
                  <a:pt x="145" y="68"/>
                </a:cubicBezTo>
                <a:cubicBezTo>
                  <a:pt x="145" y="68"/>
                  <a:pt x="144" y="69"/>
                  <a:pt x="144" y="69"/>
                </a:cubicBezTo>
                <a:cubicBezTo>
                  <a:pt x="144" y="69"/>
                  <a:pt x="145" y="70"/>
                  <a:pt x="145" y="70"/>
                </a:cubicBezTo>
                <a:cubicBezTo>
                  <a:pt x="146" y="70"/>
                  <a:pt x="146" y="70"/>
                  <a:pt x="146" y="70"/>
                </a:cubicBezTo>
                <a:cubicBezTo>
                  <a:pt x="147" y="71"/>
                  <a:pt x="146" y="71"/>
                  <a:pt x="147" y="71"/>
                </a:cubicBezTo>
                <a:cubicBezTo>
                  <a:pt x="148" y="71"/>
                  <a:pt x="148" y="71"/>
                  <a:pt x="149" y="72"/>
                </a:cubicBezTo>
                <a:cubicBezTo>
                  <a:pt x="150" y="72"/>
                  <a:pt x="151" y="73"/>
                  <a:pt x="150" y="73"/>
                </a:cubicBezTo>
                <a:cubicBezTo>
                  <a:pt x="149" y="73"/>
                  <a:pt x="148" y="73"/>
                  <a:pt x="147" y="74"/>
                </a:cubicBezTo>
                <a:cubicBezTo>
                  <a:pt x="148" y="74"/>
                  <a:pt x="149" y="73"/>
                  <a:pt x="149" y="73"/>
                </a:cubicBezTo>
                <a:cubicBezTo>
                  <a:pt x="149" y="74"/>
                  <a:pt x="148" y="74"/>
                  <a:pt x="147" y="74"/>
                </a:cubicBezTo>
                <a:cubicBezTo>
                  <a:pt x="146" y="74"/>
                  <a:pt x="147" y="75"/>
                  <a:pt x="147" y="75"/>
                </a:cubicBezTo>
                <a:cubicBezTo>
                  <a:pt x="147" y="75"/>
                  <a:pt x="147" y="74"/>
                  <a:pt x="148" y="74"/>
                </a:cubicBezTo>
                <a:cubicBezTo>
                  <a:pt x="148" y="74"/>
                  <a:pt x="148" y="74"/>
                  <a:pt x="148" y="74"/>
                </a:cubicBezTo>
                <a:cubicBezTo>
                  <a:pt x="149" y="74"/>
                  <a:pt x="149" y="74"/>
                  <a:pt x="150" y="74"/>
                </a:cubicBezTo>
                <a:cubicBezTo>
                  <a:pt x="150" y="73"/>
                  <a:pt x="149" y="73"/>
                  <a:pt x="149" y="73"/>
                </a:cubicBezTo>
                <a:cubicBezTo>
                  <a:pt x="150" y="73"/>
                  <a:pt x="151" y="73"/>
                  <a:pt x="151" y="74"/>
                </a:cubicBezTo>
                <a:cubicBezTo>
                  <a:pt x="151" y="74"/>
                  <a:pt x="150" y="74"/>
                  <a:pt x="151" y="75"/>
                </a:cubicBezTo>
                <a:cubicBezTo>
                  <a:pt x="151" y="74"/>
                  <a:pt x="152" y="74"/>
                  <a:pt x="152" y="75"/>
                </a:cubicBezTo>
                <a:cubicBezTo>
                  <a:pt x="153" y="75"/>
                  <a:pt x="153" y="76"/>
                  <a:pt x="152" y="76"/>
                </a:cubicBezTo>
                <a:cubicBezTo>
                  <a:pt x="152" y="77"/>
                  <a:pt x="153" y="77"/>
                  <a:pt x="152" y="78"/>
                </a:cubicBezTo>
                <a:cubicBezTo>
                  <a:pt x="152" y="78"/>
                  <a:pt x="151" y="78"/>
                  <a:pt x="151" y="78"/>
                </a:cubicBezTo>
                <a:cubicBezTo>
                  <a:pt x="150" y="79"/>
                  <a:pt x="150" y="78"/>
                  <a:pt x="149" y="79"/>
                </a:cubicBezTo>
                <a:cubicBezTo>
                  <a:pt x="148" y="79"/>
                  <a:pt x="148" y="79"/>
                  <a:pt x="148" y="80"/>
                </a:cubicBezTo>
                <a:cubicBezTo>
                  <a:pt x="147" y="81"/>
                  <a:pt x="146" y="81"/>
                  <a:pt x="144" y="81"/>
                </a:cubicBezTo>
                <a:cubicBezTo>
                  <a:pt x="143" y="81"/>
                  <a:pt x="142" y="80"/>
                  <a:pt x="140" y="81"/>
                </a:cubicBezTo>
                <a:cubicBezTo>
                  <a:pt x="139" y="81"/>
                  <a:pt x="137" y="80"/>
                  <a:pt x="137" y="82"/>
                </a:cubicBezTo>
                <a:cubicBezTo>
                  <a:pt x="137" y="82"/>
                  <a:pt x="136" y="82"/>
                  <a:pt x="135" y="83"/>
                </a:cubicBezTo>
                <a:cubicBezTo>
                  <a:pt x="135" y="83"/>
                  <a:pt x="134" y="84"/>
                  <a:pt x="134" y="84"/>
                </a:cubicBezTo>
                <a:cubicBezTo>
                  <a:pt x="133" y="85"/>
                  <a:pt x="133" y="86"/>
                  <a:pt x="132" y="87"/>
                </a:cubicBezTo>
                <a:cubicBezTo>
                  <a:pt x="133" y="86"/>
                  <a:pt x="134" y="84"/>
                  <a:pt x="136" y="83"/>
                </a:cubicBezTo>
                <a:cubicBezTo>
                  <a:pt x="137" y="83"/>
                  <a:pt x="140" y="81"/>
                  <a:pt x="141" y="83"/>
                </a:cubicBezTo>
                <a:cubicBezTo>
                  <a:pt x="141" y="83"/>
                  <a:pt x="141" y="83"/>
                  <a:pt x="141" y="83"/>
                </a:cubicBezTo>
                <a:cubicBezTo>
                  <a:pt x="142" y="84"/>
                  <a:pt x="140" y="84"/>
                  <a:pt x="140" y="84"/>
                </a:cubicBezTo>
                <a:cubicBezTo>
                  <a:pt x="139" y="85"/>
                  <a:pt x="139" y="84"/>
                  <a:pt x="138" y="84"/>
                </a:cubicBezTo>
                <a:cubicBezTo>
                  <a:pt x="139" y="84"/>
                  <a:pt x="139" y="85"/>
                  <a:pt x="139" y="85"/>
                </a:cubicBezTo>
                <a:cubicBezTo>
                  <a:pt x="140" y="85"/>
                  <a:pt x="140" y="85"/>
                  <a:pt x="140" y="85"/>
                </a:cubicBezTo>
                <a:cubicBezTo>
                  <a:pt x="140" y="85"/>
                  <a:pt x="140" y="86"/>
                  <a:pt x="140" y="86"/>
                </a:cubicBezTo>
                <a:cubicBezTo>
                  <a:pt x="140" y="86"/>
                  <a:pt x="140" y="86"/>
                  <a:pt x="140" y="86"/>
                </a:cubicBezTo>
                <a:cubicBezTo>
                  <a:pt x="140" y="87"/>
                  <a:pt x="141" y="88"/>
                  <a:pt x="142" y="88"/>
                </a:cubicBezTo>
                <a:cubicBezTo>
                  <a:pt x="142" y="88"/>
                  <a:pt x="142" y="88"/>
                  <a:pt x="141" y="88"/>
                </a:cubicBezTo>
                <a:cubicBezTo>
                  <a:pt x="142" y="88"/>
                  <a:pt x="143" y="89"/>
                  <a:pt x="144" y="88"/>
                </a:cubicBezTo>
                <a:cubicBezTo>
                  <a:pt x="144" y="88"/>
                  <a:pt x="144" y="88"/>
                  <a:pt x="144" y="89"/>
                </a:cubicBezTo>
                <a:cubicBezTo>
                  <a:pt x="145" y="89"/>
                  <a:pt x="145" y="88"/>
                  <a:pt x="145" y="88"/>
                </a:cubicBezTo>
                <a:cubicBezTo>
                  <a:pt x="144" y="88"/>
                  <a:pt x="146" y="87"/>
                  <a:pt x="146" y="86"/>
                </a:cubicBezTo>
                <a:cubicBezTo>
                  <a:pt x="147" y="86"/>
                  <a:pt x="146" y="87"/>
                  <a:pt x="146" y="88"/>
                </a:cubicBezTo>
                <a:cubicBezTo>
                  <a:pt x="147" y="87"/>
                  <a:pt x="148" y="88"/>
                  <a:pt x="147" y="88"/>
                </a:cubicBezTo>
                <a:cubicBezTo>
                  <a:pt x="146" y="88"/>
                  <a:pt x="146" y="89"/>
                  <a:pt x="145" y="89"/>
                </a:cubicBezTo>
                <a:cubicBezTo>
                  <a:pt x="145" y="89"/>
                  <a:pt x="145" y="89"/>
                  <a:pt x="146" y="89"/>
                </a:cubicBezTo>
                <a:cubicBezTo>
                  <a:pt x="145" y="89"/>
                  <a:pt x="144" y="90"/>
                  <a:pt x="143" y="90"/>
                </a:cubicBezTo>
                <a:cubicBezTo>
                  <a:pt x="143" y="90"/>
                  <a:pt x="142" y="90"/>
                  <a:pt x="142" y="90"/>
                </a:cubicBezTo>
                <a:cubicBezTo>
                  <a:pt x="142" y="91"/>
                  <a:pt x="142" y="90"/>
                  <a:pt x="141" y="90"/>
                </a:cubicBezTo>
                <a:cubicBezTo>
                  <a:pt x="141" y="91"/>
                  <a:pt x="140" y="91"/>
                  <a:pt x="140" y="92"/>
                </a:cubicBezTo>
                <a:cubicBezTo>
                  <a:pt x="139" y="92"/>
                  <a:pt x="139" y="92"/>
                  <a:pt x="139" y="92"/>
                </a:cubicBezTo>
                <a:cubicBezTo>
                  <a:pt x="138" y="91"/>
                  <a:pt x="140" y="90"/>
                  <a:pt x="141" y="89"/>
                </a:cubicBezTo>
                <a:cubicBezTo>
                  <a:pt x="141" y="89"/>
                  <a:pt x="141" y="89"/>
                  <a:pt x="141" y="89"/>
                </a:cubicBezTo>
                <a:cubicBezTo>
                  <a:pt x="142" y="90"/>
                  <a:pt x="142" y="89"/>
                  <a:pt x="142" y="89"/>
                </a:cubicBezTo>
                <a:cubicBezTo>
                  <a:pt x="142" y="89"/>
                  <a:pt x="141" y="89"/>
                  <a:pt x="141" y="89"/>
                </a:cubicBezTo>
                <a:cubicBezTo>
                  <a:pt x="141" y="89"/>
                  <a:pt x="141" y="88"/>
                  <a:pt x="141" y="88"/>
                </a:cubicBezTo>
                <a:cubicBezTo>
                  <a:pt x="140" y="88"/>
                  <a:pt x="140" y="89"/>
                  <a:pt x="139" y="89"/>
                </a:cubicBezTo>
                <a:cubicBezTo>
                  <a:pt x="139" y="89"/>
                  <a:pt x="139" y="89"/>
                  <a:pt x="138" y="89"/>
                </a:cubicBezTo>
                <a:cubicBezTo>
                  <a:pt x="138" y="90"/>
                  <a:pt x="138" y="89"/>
                  <a:pt x="137" y="89"/>
                </a:cubicBezTo>
                <a:cubicBezTo>
                  <a:pt x="138" y="91"/>
                  <a:pt x="135" y="90"/>
                  <a:pt x="135" y="91"/>
                </a:cubicBezTo>
                <a:cubicBezTo>
                  <a:pt x="135" y="91"/>
                  <a:pt x="135" y="91"/>
                  <a:pt x="135" y="90"/>
                </a:cubicBezTo>
                <a:cubicBezTo>
                  <a:pt x="135" y="91"/>
                  <a:pt x="134" y="91"/>
                  <a:pt x="134" y="91"/>
                </a:cubicBezTo>
                <a:cubicBezTo>
                  <a:pt x="133" y="92"/>
                  <a:pt x="133" y="92"/>
                  <a:pt x="133" y="92"/>
                </a:cubicBezTo>
                <a:cubicBezTo>
                  <a:pt x="133" y="93"/>
                  <a:pt x="131" y="95"/>
                  <a:pt x="133" y="95"/>
                </a:cubicBezTo>
                <a:cubicBezTo>
                  <a:pt x="133" y="95"/>
                  <a:pt x="133" y="95"/>
                  <a:pt x="133" y="95"/>
                </a:cubicBezTo>
                <a:cubicBezTo>
                  <a:pt x="133" y="95"/>
                  <a:pt x="133" y="95"/>
                  <a:pt x="133" y="95"/>
                </a:cubicBezTo>
                <a:cubicBezTo>
                  <a:pt x="133" y="95"/>
                  <a:pt x="132" y="95"/>
                  <a:pt x="132" y="95"/>
                </a:cubicBezTo>
                <a:cubicBezTo>
                  <a:pt x="131" y="95"/>
                  <a:pt x="131" y="96"/>
                  <a:pt x="131" y="96"/>
                </a:cubicBezTo>
                <a:cubicBezTo>
                  <a:pt x="130" y="96"/>
                  <a:pt x="129" y="96"/>
                  <a:pt x="128" y="96"/>
                </a:cubicBezTo>
                <a:cubicBezTo>
                  <a:pt x="129" y="96"/>
                  <a:pt x="129" y="96"/>
                  <a:pt x="130" y="96"/>
                </a:cubicBezTo>
                <a:cubicBezTo>
                  <a:pt x="130" y="96"/>
                  <a:pt x="130" y="96"/>
                  <a:pt x="130" y="96"/>
                </a:cubicBezTo>
                <a:cubicBezTo>
                  <a:pt x="130" y="96"/>
                  <a:pt x="130" y="96"/>
                  <a:pt x="131" y="96"/>
                </a:cubicBezTo>
                <a:cubicBezTo>
                  <a:pt x="130" y="96"/>
                  <a:pt x="130" y="97"/>
                  <a:pt x="129" y="97"/>
                </a:cubicBezTo>
                <a:cubicBezTo>
                  <a:pt x="129" y="97"/>
                  <a:pt x="128" y="97"/>
                  <a:pt x="127" y="97"/>
                </a:cubicBezTo>
                <a:cubicBezTo>
                  <a:pt x="129" y="97"/>
                  <a:pt x="127" y="99"/>
                  <a:pt x="127" y="100"/>
                </a:cubicBezTo>
                <a:cubicBezTo>
                  <a:pt x="127" y="99"/>
                  <a:pt x="126" y="99"/>
                  <a:pt x="126" y="98"/>
                </a:cubicBezTo>
                <a:cubicBezTo>
                  <a:pt x="126" y="99"/>
                  <a:pt x="127" y="100"/>
                  <a:pt x="126" y="100"/>
                </a:cubicBezTo>
                <a:cubicBezTo>
                  <a:pt x="126" y="101"/>
                  <a:pt x="125" y="102"/>
                  <a:pt x="125" y="102"/>
                </a:cubicBezTo>
                <a:cubicBezTo>
                  <a:pt x="125" y="102"/>
                  <a:pt x="125" y="102"/>
                  <a:pt x="125" y="102"/>
                </a:cubicBezTo>
                <a:cubicBezTo>
                  <a:pt x="125" y="102"/>
                  <a:pt x="125" y="101"/>
                  <a:pt x="126" y="101"/>
                </a:cubicBezTo>
                <a:cubicBezTo>
                  <a:pt x="125" y="101"/>
                  <a:pt x="125" y="100"/>
                  <a:pt x="125" y="100"/>
                </a:cubicBezTo>
                <a:cubicBezTo>
                  <a:pt x="125" y="100"/>
                  <a:pt x="125" y="100"/>
                  <a:pt x="125" y="99"/>
                </a:cubicBezTo>
                <a:cubicBezTo>
                  <a:pt x="125" y="99"/>
                  <a:pt x="125" y="98"/>
                  <a:pt x="125" y="99"/>
                </a:cubicBezTo>
                <a:cubicBezTo>
                  <a:pt x="124" y="99"/>
                  <a:pt x="124" y="100"/>
                  <a:pt x="125" y="101"/>
                </a:cubicBezTo>
                <a:cubicBezTo>
                  <a:pt x="124" y="101"/>
                  <a:pt x="124" y="100"/>
                  <a:pt x="124" y="100"/>
                </a:cubicBezTo>
                <a:cubicBezTo>
                  <a:pt x="124" y="101"/>
                  <a:pt x="125" y="101"/>
                  <a:pt x="125" y="101"/>
                </a:cubicBezTo>
                <a:cubicBezTo>
                  <a:pt x="125" y="101"/>
                  <a:pt x="125" y="102"/>
                  <a:pt x="125" y="102"/>
                </a:cubicBezTo>
                <a:cubicBezTo>
                  <a:pt x="125" y="103"/>
                  <a:pt x="125" y="103"/>
                  <a:pt x="125" y="103"/>
                </a:cubicBezTo>
                <a:cubicBezTo>
                  <a:pt x="125" y="104"/>
                  <a:pt x="125" y="104"/>
                  <a:pt x="124" y="104"/>
                </a:cubicBezTo>
                <a:cubicBezTo>
                  <a:pt x="125" y="104"/>
                  <a:pt x="125" y="104"/>
                  <a:pt x="125" y="105"/>
                </a:cubicBezTo>
                <a:cubicBezTo>
                  <a:pt x="125" y="105"/>
                  <a:pt x="124" y="105"/>
                  <a:pt x="124" y="105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05"/>
                  <a:pt x="124" y="106"/>
                  <a:pt x="124" y="106"/>
                </a:cubicBezTo>
                <a:cubicBezTo>
                  <a:pt x="124" y="106"/>
                  <a:pt x="124" y="106"/>
                  <a:pt x="125" y="106"/>
                </a:cubicBezTo>
                <a:cubicBezTo>
                  <a:pt x="125" y="106"/>
                  <a:pt x="124" y="106"/>
                  <a:pt x="124" y="106"/>
                </a:cubicBezTo>
                <a:cubicBezTo>
                  <a:pt x="124" y="106"/>
                  <a:pt x="123" y="106"/>
                  <a:pt x="123" y="106"/>
                </a:cubicBezTo>
                <a:cubicBezTo>
                  <a:pt x="123" y="106"/>
                  <a:pt x="123" y="107"/>
                  <a:pt x="122" y="107"/>
                </a:cubicBezTo>
                <a:cubicBezTo>
                  <a:pt x="122" y="108"/>
                  <a:pt x="121" y="107"/>
                  <a:pt x="121" y="108"/>
                </a:cubicBezTo>
                <a:cubicBezTo>
                  <a:pt x="121" y="108"/>
                  <a:pt x="121" y="109"/>
                  <a:pt x="120" y="109"/>
                </a:cubicBezTo>
                <a:cubicBezTo>
                  <a:pt x="119" y="110"/>
                  <a:pt x="119" y="110"/>
                  <a:pt x="118" y="111"/>
                </a:cubicBezTo>
                <a:cubicBezTo>
                  <a:pt x="117" y="112"/>
                  <a:pt x="118" y="113"/>
                  <a:pt x="118" y="114"/>
                </a:cubicBezTo>
                <a:cubicBezTo>
                  <a:pt x="119" y="115"/>
                  <a:pt x="119" y="116"/>
                  <a:pt x="119" y="117"/>
                </a:cubicBezTo>
                <a:cubicBezTo>
                  <a:pt x="120" y="118"/>
                  <a:pt x="120" y="119"/>
                  <a:pt x="119" y="120"/>
                </a:cubicBezTo>
                <a:cubicBezTo>
                  <a:pt x="119" y="120"/>
                  <a:pt x="119" y="121"/>
                  <a:pt x="118" y="120"/>
                </a:cubicBezTo>
                <a:cubicBezTo>
                  <a:pt x="118" y="120"/>
                  <a:pt x="117" y="119"/>
                  <a:pt x="117" y="119"/>
                </a:cubicBezTo>
                <a:cubicBezTo>
                  <a:pt x="117" y="119"/>
                  <a:pt x="117" y="118"/>
                  <a:pt x="117" y="118"/>
                </a:cubicBezTo>
                <a:cubicBezTo>
                  <a:pt x="116" y="117"/>
                  <a:pt x="116" y="117"/>
                  <a:pt x="116" y="116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6" y="116"/>
                  <a:pt x="116" y="115"/>
                  <a:pt x="116" y="114"/>
                </a:cubicBezTo>
                <a:cubicBezTo>
                  <a:pt x="115" y="114"/>
                  <a:pt x="115" y="113"/>
                  <a:pt x="114" y="113"/>
                </a:cubicBezTo>
                <a:cubicBezTo>
                  <a:pt x="113" y="113"/>
                  <a:pt x="113" y="114"/>
                  <a:pt x="112" y="113"/>
                </a:cubicBezTo>
                <a:cubicBezTo>
                  <a:pt x="112" y="113"/>
                  <a:pt x="111" y="113"/>
                  <a:pt x="111" y="113"/>
                </a:cubicBezTo>
                <a:cubicBezTo>
                  <a:pt x="110" y="113"/>
                  <a:pt x="109" y="113"/>
                  <a:pt x="109" y="112"/>
                </a:cubicBezTo>
                <a:cubicBezTo>
                  <a:pt x="109" y="113"/>
                  <a:pt x="106" y="113"/>
                  <a:pt x="105" y="113"/>
                </a:cubicBezTo>
                <a:cubicBezTo>
                  <a:pt x="106" y="113"/>
                  <a:pt x="108" y="113"/>
                  <a:pt x="106" y="114"/>
                </a:cubicBezTo>
                <a:cubicBezTo>
                  <a:pt x="107" y="114"/>
                  <a:pt x="107" y="114"/>
                  <a:pt x="107" y="114"/>
                </a:cubicBezTo>
                <a:cubicBezTo>
                  <a:pt x="107" y="115"/>
                  <a:pt x="107" y="115"/>
                  <a:pt x="107" y="115"/>
                </a:cubicBezTo>
                <a:cubicBezTo>
                  <a:pt x="107" y="114"/>
                  <a:pt x="106" y="114"/>
                  <a:pt x="106" y="114"/>
                </a:cubicBezTo>
                <a:cubicBezTo>
                  <a:pt x="106" y="114"/>
                  <a:pt x="106" y="114"/>
                  <a:pt x="106" y="115"/>
                </a:cubicBezTo>
                <a:cubicBezTo>
                  <a:pt x="105" y="114"/>
                  <a:pt x="105" y="115"/>
                  <a:pt x="105" y="114"/>
                </a:cubicBezTo>
                <a:cubicBezTo>
                  <a:pt x="104" y="114"/>
                  <a:pt x="104" y="114"/>
                  <a:pt x="103" y="114"/>
                </a:cubicBezTo>
                <a:cubicBezTo>
                  <a:pt x="103" y="114"/>
                  <a:pt x="102" y="114"/>
                  <a:pt x="102" y="113"/>
                </a:cubicBezTo>
                <a:cubicBezTo>
                  <a:pt x="101" y="113"/>
                  <a:pt x="100" y="114"/>
                  <a:pt x="99" y="114"/>
                </a:cubicBezTo>
                <a:cubicBezTo>
                  <a:pt x="98" y="115"/>
                  <a:pt x="96" y="116"/>
                  <a:pt x="96" y="118"/>
                </a:cubicBezTo>
                <a:cubicBezTo>
                  <a:pt x="96" y="118"/>
                  <a:pt x="96" y="119"/>
                  <a:pt x="96" y="119"/>
                </a:cubicBezTo>
                <a:cubicBezTo>
                  <a:pt x="96" y="119"/>
                  <a:pt x="96" y="120"/>
                  <a:pt x="96" y="120"/>
                </a:cubicBezTo>
                <a:cubicBezTo>
                  <a:pt x="96" y="121"/>
                  <a:pt x="95" y="122"/>
                  <a:pt x="95" y="123"/>
                </a:cubicBezTo>
                <a:cubicBezTo>
                  <a:pt x="95" y="125"/>
                  <a:pt x="96" y="126"/>
                  <a:pt x="97" y="128"/>
                </a:cubicBezTo>
                <a:cubicBezTo>
                  <a:pt x="98" y="129"/>
                  <a:pt x="98" y="130"/>
                  <a:pt x="99" y="130"/>
                </a:cubicBezTo>
                <a:cubicBezTo>
                  <a:pt x="99" y="130"/>
                  <a:pt x="100" y="131"/>
                  <a:pt x="100" y="130"/>
                </a:cubicBezTo>
                <a:cubicBezTo>
                  <a:pt x="101" y="130"/>
                  <a:pt x="101" y="130"/>
                  <a:pt x="102" y="130"/>
                </a:cubicBezTo>
                <a:cubicBezTo>
                  <a:pt x="102" y="130"/>
                  <a:pt x="102" y="130"/>
                  <a:pt x="103" y="130"/>
                </a:cubicBezTo>
                <a:cubicBezTo>
                  <a:pt x="103" y="130"/>
                  <a:pt x="104" y="130"/>
                  <a:pt x="104" y="130"/>
                </a:cubicBezTo>
                <a:cubicBezTo>
                  <a:pt x="104" y="130"/>
                  <a:pt x="104" y="130"/>
                  <a:pt x="104" y="130"/>
                </a:cubicBezTo>
                <a:cubicBezTo>
                  <a:pt x="104" y="130"/>
                  <a:pt x="104" y="129"/>
                  <a:pt x="104" y="129"/>
                </a:cubicBezTo>
                <a:cubicBezTo>
                  <a:pt x="105" y="129"/>
                  <a:pt x="105" y="129"/>
                  <a:pt x="105" y="128"/>
                </a:cubicBezTo>
                <a:cubicBezTo>
                  <a:pt x="105" y="127"/>
                  <a:pt x="105" y="126"/>
                  <a:pt x="106" y="126"/>
                </a:cubicBezTo>
                <a:cubicBezTo>
                  <a:pt x="107" y="126"/>
                  <a:pt x="108" y="125"/>
                  <a:pt x="109" y="126"/>
                </a:cubicBezTo>
                <a:cubicBezTo>
                  <a:pt x="109" y="126"/>
                  <a:pt x="111" y="125"/>
                  <a:pt x="110" y="126"/>
                </a:cubicBezTo>
                <a:cubicBezTo>
                  <a:pt x="110" y="127"/>
                  <a:pt x="109" y="128"/>
                  <a:pt x="109" y="128"/>
                </a:cubicBezTo>
                <a:cubicBezTo>
                  <a:pt x="109" y="128"/>
                  <a:pt x="109" y="128"/>
                  <a:pt x="110" y="128"/>
                </a:cubicBezTo>
                <a:cubicBezTo>
                  <a:pt x="109" y="129"/>
                  <a:pt x="109" y="129"/>
                  <a:pt x="109" y="129"/>
                </a:cubicBezTo>
                <a:cubicBezTo>
                  <a:pt x="109" y="129"/>
                  <a:pt x="109" y="129"/>
                  <a:pt x="109" y="129"/>
                </a:cubicBezTo>
                <a:cubicBezTo>
                  <a:pt x="109" y="129"/>
                  <a:pt x="109" y="129"/>
                  <a:pt x="109" y="129"/>
                </a:cubicBezTo>
                <a:cubicBezTo>
                  <a:pt x="109" y="129"/>
                  <a:pt x="109" y="130"/>
                  <a:pt x="109" y="130"/>
                </a:cubicBezTo>
                <a:cubicBezTo>
                  <a:pt x="109" y="130"/>
                  <a:pt x="109" y="130"/>
                  <a:pt x="109" y="129"/>
                </a:cubicBezTo>
                <a:cubicBezTo>
                  <a:pt x="109" y="130"/>
                  <a:pt x="108" y="130"/>
                  <a:pt x="108" y="130"/>
                </a:cubicBezTo>
                <a:cubicBezTo>
                  <a:pt x="109" y="130"/>
                  <a:pt x="108" y="131"/>
                  <a:pt x="108" y="132"/>
                </a:cubicBezTo>
                <a:cubicBezTo>
                  <a:pt x="109" y="132"/>
                  <a:pt x="108" y="133"/>
                  <a:pt x="107" y="134"/>
                </a:cubicBezTo>
                <a:cubicBezTo>
                  <a:pt x="109" y="134"/>
                  <a:pt x="110" y="134"/>
                  <a:pt x="111" y="134"/>
                </a:cubicBezTo>
                <a:cubicBezTo>
                  <a:pt x="111" y="134"/>
                  <a:pt x="112" y="133"/>
                  <a:pt x="112" y="134"/>
                </a:cubicBezTo>
                <a:cubicBezTo>
                  <a:pt x="113" y="134"/>
                  <a:pt x="113" y="134"/>
                  <a:pt x="114" y="134"/>
                </a:cubicBezTo>
                <a:cubicBezTo>
                  <a:pt x="115" y="134"/>
                  <a:pt x="115" y="135"/>
                  <a:pt x="115" y="136"/>
                </a:cubicBezTo>
                <a:cubicBezTo>
                  <a:pt x="115" y="137"/>
                  <a:pt x="115" y="137"/>
                  <a:pt x="115" y="138"/>
                </a:cubicBezTo>
                <a:cubicBezTo>
                  <a:pt x="115" y="138"/>
                  <a:pt x="114" y="139"/>
                  <a:pt x="114" y="139"/>
                </a:cubicBezTo>
                <a:cubicBezTo>
                  <a:pt x="114" y="141"/>
                  <a:pt x="117" y="144"/>
                  <a:pt x="118" y="143"/>
                </a:cubicBezTo>
                <a:cubicBezTo>
                  <a:pt x="120" y="143"/>
                  <a:pt x="120" y="142"/>
                  <a:pt x="121" y="143"/>
                </a:cubicBezTo>
                <a:cubicBezTo>
                  <a:pt x="123" y="143"/>
                  <a:pt x="123" y="144"/>
                  <a:pt x="124" y="144"/>
                </a:cubicBezTo>
                <a:cubicBezTo>
                  <a:pt x="124" y="143"/>
                  <a:pt x="126" y="141"/>
                  <a:pt x="126" y="140"/>
                </a:cubicBezTo>
                <a:cubicBezTo>
                  <a:pt x="127" y="140"/>
                  <a:pt x="128" y="140"/>
                  <a:pt x="128" y="140"/>
                </a:cubicBezTo>
                <a:cubicBezTo>
                  <a:pt x="129" y="139"/>
                  <a:pt x="130" y="139"/>
                  <a:pt x="131" y="139"/>
                </a:cubicBezTo>
                <a:cubicBezTo>
                  <a:pt x="132" y="138"/>
                  <a:pt x="134" y="139"/>
                  <a:pt x="135" y="139"/>
                </a:cubicBezTo>
                <a:cubicBezTo>
                  <a:pt x="137" y="140"/>
                  <a:pt x="139" y="140"/>
                  <a:pt x="142" y="141"/>
                </a:cubicBezTo>
                <a:cubicBezTo>
                  <a:pt x="143" y="141"/>
                  <a:pt x="144" y="141"/>
                  <a:pt x="145" y="142"/>
                </a:cubicBezTo>
                <a:cubicBezTo>
                  <a:pt x="147" y="143"/>
                  <a:pt x="149" y="145"/>
                  <a:pt x="150" y="147"/>
                </a:cubicBezTo>
                <a:cubicBezTo>
                  <a:pt x="152" y="148"/>
                  <a:pt x="154" y="148"/>
                  <a:pt x="156" y="148"/>
                </a:cubicBezTo>
                <a:cubicBezTo>
                  <a:pt x="157" y="148"/>
                  <a:pt x="158" y="150"/>
                  <a:pt x="159" y="151"/>
                </a:cubicBezTo>
                <a:cubicBezTo>
                  <a:pt x="160" y="152"/>
                  <a:pt x="161" y="153"/>
                  <a:pt x="161" y="154"/>
                </a:cubicBezTo>
                <a:cubicBezTo>
                  <a:pt x="162" y="155"/>
                  <a:pt x="162" y="156"/>
                  <a:pt x="162" y="156"/>
                </a:cubicBezTo>
                <a:cubicBezTo>
                  <a:pt x="164" y="156"/>
                  <a:pt x="166" y="157"/>
                  <a:pt x="168" y="157"/>
                </a:cubicBezTo>
                <a:cubicBezTo>
                  <a:pt x="170" y="158"/>
                  <a:pt x="172" y="159"/>
                  <a:pt x="174" y="159"/>
                </a:cubicBezTo>
                <a:cubicBezTo>
                  <a:pt x="175" y="160"/>
                  <a:pt x="177" y="161"/>
                  <a:pt x="178" y="162"/>
                </a:cubicBezTo>
                <a:cubicBezTo>
                  <a:pt x="178" y="162"/>
                  <a:pt x="180" y="162"/>
                  <a:pt x="180" y="162"/>
                </a:cubicBezTo>
                <a:cubicBezTo>
                  <a:pt x="180" y="163"/>
                  <a:pt x="181" y="164"/>
                  <a:pt x="181" y="165"/>
                </a:cubicBezTo>
                <a:close/>
                <a:moveTo>
                  <a:pt x="121" y="93"/>
                </a:moveTo>
                <a:cubicBezTo>
                  <a:pt x="121" y="93"/>
                  <a:pt x="119" y="94"/>
                  <a:pt x="118" y="94"/>
                </a:cubicBezTo>
                <a:cubicBezTo>
                  <a:pt x="118" y="94"/>
                  <a:pt x="118" y="94"/>
                  <a:pt x="117" y="94"/>
                </a:cubicBezTo>
                <a:cubicBezTo>
                  <a:pt x="117" y="94"/>
                  <a:pt x="116" y="95"/>
                  <a:pt x="116" y="95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6" y="94"/>
                  <a:pt x="116" y="94"/>
                  <a:pt x="116" y="93"/>
                </a:cubicBezTo>
                <a:cubicBezTo>
                  <a:pt x="116" y="94"/>
                  <a:pt x="115" y="94"/>
                  <a:pt x="115" y="95"/>
                </a:cubicBezTo>
                <a:cubicBezTo>
                  <a:pt x="115" y="95"/>
                  <a:pt x="116" y="95"/>
                  <a:pt x="116" y="95"/>
                </a:cubicBezTo>
                <a:cubicBezTo>
                  <a:pt x="116" y="95"/>
                  <a:pt x="116" y="95"/>
                  <a:pt x="116" y="95"/>
                </a:cubicBezTo>
                <a:cubicBezTo>
                  <a:pt x="117" y="96"/>
                  <a:pt x="117" y="95"/>
                  <a:pt x="118" y="95"/>
                </a:cubicBezTo>
                <a:cubicBezTo>
                  <a:pt x="120" y="94"/>
                  <a:pt x="120" y="94"/>
                  <a:pt x="121" y="93"/>
                </a:cubicBezTo>
                <a:cubicBezTo>
                  <a:pt x="121" y="93"/>
                  <a:pt x="121" y="93"/>
                  <a:pt x="121" y="93"/>
                </a:cubicBezTo>
                <a:close/>
                <a:moveTo>
                  <a:pt x="123" y="92"/>
                </a:moveTo>
                <a:cubicBezTo>
                  <a:pt x="124" y="93"/>
                  <a:pt x="126" y="92"/>
                  <a:pt x="125" y="91"/>
                </a:cubicBezTo>
                <a:cubicBezTo>
                  <a:pt x="125" y="91"/>
                  <a:pt x="125" y="91"/>
                  <a:pt x="125" y="90"/>
                </a:cubicBezTo>
                <a:cubicBezTo>
                  <a:pt x="125" y="91"/>
                  <a:pt x="124" y="92"/>
                  <a:pt x="123" y="91"/>
                </a:cubicBezTo>
                <a:cubicBezTo>
                  <a:pt x="122" y="91"/>
                  <a:pt x="121" y="91"/>
                  <a:pt x="121" y="92"/>
                </a:cubicBezTo>
                <a:cubicBezTo>
                  <a:pt x="119" y="94"/>
                  <a:pt x="122" y="92"/>
                  <a:pt x="123" y="92"/>
                </a:cubicBezTo>
                <a:close/>
                <a:moveTo>
                  <a:pt x="103" y="87"/>
                </a:moveTo>
                <a:cubicBezTo>
                  <a:pt x="104" y="87"/>
                  <a:pt x="104" y="86"/>
                  <a:pt x="105" y="86"/>
                </a:cubicBezTo>
                <a:cubicBezTo>
                  <a:pt x="105" y="86"/>
                  <a:pt x="105" y="87"/>
                  <a:pt x="105" y="87"/>
                </a:cubicBezTo>
                <a:cubicBezTo>
                  <a:pt x="106" y="87"/>
                  <a:pt x="108" y="85"/>
                  <a:pt x="109" y="85"/>
                </a:cubicBezTo>
                <a:cubicBezTo>
                  <a:pt x="109" y="86"/>
                  <a:pt x="108" y="86"/>
                  <a:pt x="108" y="87"/>
                </a:cubicBezTo>
                <a:cubicBezTo>
                  <a:pt x="109" y="86"/>
                  <a:pt x="109" y="86"/>
                  <a:pt x="109" y="87"/>
                </a:cubicBezTo>
                <a:cubicBezTo>
                  <a:pt x="110" y="87"/>
                  <a:pt x="110" y="87"/>
                  <a:pt x="110" y="87"/>
                </a:cubicBezTo>
                <a:cubicBezTo>
                  <a:pt x="111" y="87"/>
                  <a:pt x="113" y="87"/>
                  <a:pt x="113" y="87"/>
                </a:cubicBezTo>
                <a:cubicBezTo>
                  <a:pt x="113" y="87"/>
                  <a:pt x="113" y="87"/>
                  <a:pt x="114" y="87"/>
                </a:cubicBezTo>
                <a:cubicBezTo>
                  <a:pt x="114" y="87"/>
                  <a:pt x="114" y="88"/>
                  <a:pt x="114" y="88"/>
                </a:cubicBezTo>
                <a:cubicBezTo>
                  <a:pt x="114" y="88"/>
                  <a:pt x="113" y="88"/>
                  <a:pt x="113" y="88"/>
                </a:cubicBezTo>
                <a:cubicBezTo>
                  <a:pt x="112" y="87"/>
                  <a:pt x="111" y="88"/>
                  <a:pt x="111" y="89"/>
                </a:cubicBezTo>
                <a:cubicBezTo>
                  <a:pt x="110" y="88"/>
                  <a:pt x="110" y="88"/>
                  <a:pt x="110" y="88"/>
                </a:cubicBezTo>
                <a:cubicBezTo>
                  <a:pt x="111" y="88"/>
                  <a:pt x="111" y="88"/>
                  <a:pt x="111" y="88"/>
                </a:cubicBezTo>
                <a:cubicBezTo>
                  <a:pt x="111" y="88"/>
                  <a:pt x="110" y="88"/>
                  <a:pt x="110" y="88"/>
                </a:cubicBezTo>
                <a:cubicBezTo>
                  <a:pt x="110" y="88"/>
                  <a:pt x="110" y="88"/>
                  <a:pt x="110" y="88"/>
                </a:cubicBezTo>
                <a:cubicBezTo>
                  <a:pt x="110" y="89"/>
                  <a:pt x="109" y="90"/>
                  <a:pt x="109" y="90"/>
                </a:cubicBezTo>
                <a:cubicBezTo>
                  <a:pt x="109" y="90"/>
                  <a:pt x="110" y="89"/>
                  <a:pt x="110" y="89"/>
                </a:cubicBezTo>
                <a:cubicBezTo>
                  <a:pt x="110" y="90"/>
                  <a:pt x="110" y="90"/>
                  <a:pt x="109" y="91"/>
                </a:cubicBezTo>
                <a:cubicBezTo>
                  <a:pt x="109" y="91"/>
                  <a:pt x="109" y="92"/>
                  <a:pt x="109" y="93"/>
                </a:cubicBezTo>
                <a:cubicBezTo>
                  <a:pt x="109" y="94"/>
                  <a:pt x="110" y="96"/>
                  <a:pt x="111" y="94"/>
                </a:cubicBezTo>
                <a:cubicBezTo>
                  <a:pt x="111" y="93"/>
                  <a:pt x="111" y="93"/>
                  <a:pt x="111" y="91"/>
                </a:cubicBezTo>
                <a:cubicBezTo>
                  <a:pt x="111" y="90"/>
                  <a:pt x="112" y="90"/>
                  <a:pt x="112" y="89"/>
                </a:cubicBezTo>
                <a:cubicBezTo>
                  <a:pt x="112" y="89"/>
                  <a:pt x="112" y="90"/>
                  <a:pt x="112" y="90"/>
                </a:cubicBezTo>
                <a:cubicBezTo>
                  <a:pt x="112" y="90"/>
                  <a:pt x="112" y="89"/>
                  <a:pt x="113" y="89"/>
                </a:cubicBezTo>
                <a:cubicBezTo>
                  <a:pt x="112" y="88"/>
                  <a:pt x="114" y="88"/>
                  <a:pt x="114" y="89"/>
                </a:cubicBezTo>
                <a:cubicBezTo>
                  <a:pt x="114" y="89"/>
                  <a:pt x="115" y="89"/>
                  <a:pt x="115" y="90"/>
                </a:cubicBezTo>
                <a:cubicBezTo>
                  <a:pt x="115" y="90"/>
                  <a:pt x="115" y="90"/>
                  <a:pt x="115" y="90"/>
                </a:cubicBezTo>
                <a:cubicBezTo>
                  <a:pt x="115" y="90"/>
                  <a:pt x="115" y="91"/>
                  <a:pt x="115" y="91"/>
                </a:cubicBezTo>
                <a:cubicBezTo>
                  <a:pt x="115" y="91"/>
                  <a:pt x="114" y="91"/>
                  <a:pt x="114" y="92"/>
                </a:cubicBezTo>
                <a:cubicBezTo>
                  <a:pt x="114" y="92"/>
                  <a:pt x="115" y="91"/>
                  <a:pt x="116" y="91"/>
                </a:cubicBezTo>
                <a:cubicBezTo>
                  <a:pt x="116" y="91"/>
                  <a:pt x="116" y="93"/>
                  <a:pt x="116" y="93"/>
                </a:cubicBezTo>
                <a:cubicBezTo>
                  <a:pt x="117" y="93"/>
                  <a:pt x="117" y="92"/>
                  <a:pt x="117" y="92"/>
                </a:cubicBezTo>
                <a:cubicBezTo>
                  <a:pt x="117" y="92"/>
                  <a:pt x="117" y="91"/>
                  <a:pt x="117" y="91"/>
                </a:cubicBezTo>
                <a:cubicBezTo>
                  <a:pt x="118" y="90"/>
                  <a:pt x="118" y="90"/>
                  <a:pt x="117" y="89"/>
                </a:cubicBezTo>
                <a:cubicBezTo>
                  <a:pt x="118" y="89"/>
                  <a:pt x="118" y="90"/>
                  <a:pt x="118" y="90"/>
                </a:cubicBezTo>
                <a:cubicBezTo>
                  <a:pt x="118" y="90"/>
                  <a:pt x="118" y="90"/>
                  <a:pt x="118" y="90"/>
                </a:cubicBezTo>
                <a:cubicBezTo>
                  <a:pt x="118" y="90"/>
                  <a:pt x="118" y="90"/>
                  <a:pt x="118" y="90"/>
                </a:cubicBezTo>
                <a:cubicBezTo>
                  <a:pt x="119" y="90"/>
                  <a:pt x="119" y="90"/>
                  <a:pt x="120" y="90"/>
                </a:cubicBezTo>
                <a:cubicBezTo>
                  <a:pt x="120" y="90"/>
                  <a:pt x="119" y="90"/>
                  <a:pt x="120" y="90"/>
                </a:cubicBezTo>
                <a:cubicBezTo>
                  <a:pt x="119" y="89"/>
                  <a:pt x="119" y="88"/>
                  <a:pt x="118" y="88"/>
                </a:cubicBezTo>
                <a:cubicBezTo>
                  <a:pt x="118" y="88"/>
                  <a:pt x="116" y="88"/>
                  <a:pt x="116" y="88"/>
                </a:cubicBezTo>
                <a:cubicBezTo>
                  <a:pt x="115" y="88"/>
                  <a:pt x="113" y="87"/>
                  <a:pt x="113" y="87"/>
                </a:cubicBezTo>
                <a:cubicBezTo>
                  <a:pt x="114" y="87"/>
                  <a:pt x="113" y="86"/>
                  <a:pt x="113" y="86"/>
                </a:cubicBezTo>
                <a:cubicBezTo>
                  <a:pt x="113" y="86"/>
                  <a:pt x="113" y="86"/>
                  <a:pt x="113" y="86"/>
                </a:cubicBezTo>
                <a:cubicBezTo>
                  <a:pt x="113" y="85"/>
                  <a:pt x="113" y="85"/>
                  <a:pt x="113" y="85"/>
                </a:cubicBezTo>
                <a:cubicBezTo>
                  <a:pt x="112" y="85"/>
                  <a:pt x="112" y="84"/>
                  <a:pt x="111" y="83"/>
                </a:cubicBezTo>
                <a:cubicBezTo>
                  <a:pt x="111" y="83"/>
                  <a:pt x="110" y="83"/>
                  <a:pt x="110" y="83"/>
                </a:cubicBezTo>
                <a:cubicBezTo>
                  <a:pt x="109" y="83"/>
                  <a:pt x="109" y="83"/>
                  <a:pt x="108" y="83"/>
                </a:cubicBezTo>
                <a:cubicBezTo>
                  <a:pt x="109" y="83"/>
                  <a:pt x="108" y="83"/>
                  <a:pt x="108" y="84"/>
                </a:cubicBezTo>
                <a:cubicBezTo>
                  <a:pt x="108" y="83"/>
                  <a:pt x="108" y="83"/>
                  <a:pt x="108" y="83"/>
                </a:cubicBezTo>
                <a:cubicBezTo>
                  <a:pt x="108" y="83"/>
                  <a:pt x="108" y="84"/>
                  <a:pt x="107" y="84"/>
                </a:cubicBezTo>
                <a:cubicBezTo>
                  <a:pt x="108" y="84"/>
                  <a:pt x="108" y="84"/>
                  <a:pt x="108" y="83"/>
                </a:cubicBezTo>
                <a:cubicBezTo>
                  <a:pt x="107" y="84"/>
                  <a:pt x="107" y="84"/>
                  <a:pt x="107" y="84"/>
                </a:cubicBezTo>
                <a:cubicBezTo>
                  <a:pt x="106" y="85"/>
                  <a:pt x="106" y="85"/>
                  <a:pt x="105" y="85"/>
                </a:cubicBezTo>
                <a:cubicBezTo>
                  <a:pt x="104" y="86"/>
                  <a:pt x="104" y="86"/>
                  <a:pt x="103" y="87"/>
                </a:cubicBezTo>
                <a:close/>
                <a:moveTo>
                  <a:pt x="69" y="48"/>
                </a:moveTo>
                <a:cubicBezTo>
                  <a:pt x="68" y="48"/>
                  <a:pt x="68" y="48"/>
                  <a:pt x="68" y="48"/>
                </a:cubicBezTo>
                <a:cubicBezTo>
                  <a:pt x="68" y="48"/>
                  <a:pt x="68" y="48"/>
                  <a:pt x="68" y="48"/>
                </a:cubicBezTo>
                <a:cubicBezTo>
                  <a:pt x="68" y="48"/>
                  <a:pt x="67" y="48"/>
                  <a:pt x="67" y="48"/>
                </a:cubicBezTo>
                <a:cubicBezTo>
                  <a:pt x="66" y="48"/>
                  <a:pt x="65" y="48"/>
                  <a:pt x="65" y="48"/>
                </a:cubicBezTo>
                <a:cubicBezTo>
                  <a:pt x="65" y="48"/>
                  <a:pt x="66" y="47"/>
                  <a:pt x="66" y="47"/>
                </a:cubicBezTo>
                <a:cubicBezTo>
                  <a:pt x="65" y="47"/>
                  <a:pt x="65" y="47"/>
                  <a:pt x="64" y="47"/>
                </a:cubicBezTo>
                <a:cubicBezTo>
                  <a:pt x="63" y="47"/>
                  <a:pt x="62" y="48"/>
                  <a:pt x="62" y="48"/>
                </a:cubicBezTo>
                <a:cubicBezTo>
                  <a:pt x="61" y="48"/>
                  <a:pt x="60" y="48"/>
                  <a:pt x="59" y="48"/>
                </a:cubicBezTo>
                <a:cubicBezTo>
                  <a:pt x="59" y="48"/>
                  <a:pt x="57" y="49"/>
                  <a:pt x="59" y="49"/>
                </a:cubicBezTo>
                <a:cubicBezTo>
                  <a:pt x="59" y="49"/>
                  <a:pt x="59" y="49"/>
                  <a:pt x="59" y="49"/>
                </a:cubicBezTo>
                <a:cubicBezTo>
                  <a:pt x="59" y="49"/>
                  <a:pt x="59" y="49"/>
                  <a:pt x="59" y="49"/>
                </a:cubicBezTo>
                <a:cubicBezTo>
                  <a:pt x="59" y="49"/>
                  <a:pt x="61" y="49"/>
                  <a:pt x="61" y="49"/>
                </a:cubicBezTo>
                <a:cubicBezTo>
                  <a:pt x="61" y="49"/>
                  <a:pt x="61" y="49"/>
                  <a:pt x="61" y="49"/>
                </a:cubicBezTo>
                <a:cubicBezTo>
                  <a:pt x="62" y="48"/>
                  <a:pt x="63" y="48"/>
                  <a:pt x="63" y="49"/>
                </a:cubicBezTo>
                <a:cubicBezTo>
                  <a:pt x="63" y="50"/>
                  <a:pt x="62" y="49"/>
                  <a:pt x="61" y="49"/>
                </a:cubicBezTo>
                <a:cubicBezTo>
                  <a:pt x="62" y="49"/>
                  <a:pt x="62" y="50"/>
                  <a:pt x="62" y="50"/>
                </a:cubicBezTo>
                <a:cubicBezTo>
                  <a:pt x="62" y="50"/>
                  <a:pt x="61" y="50"/>
                  <a:pt x="61" y="50"/>
                </a:cubicBezTo>
                <a:cubicBezTo>
                  <a:pt x="62" y="51"/>
                  <a:pt x="61" y="51"/>
                  <a:pt x="60" y="51"/>
                </a:cubicBezTo>
                <a:cubicBezTo>
                  <a:pt x="61" y="51"/>
                  <a:pt x="62" y="51"/>
                  <a:pt x="62" y="51"/>
                </a:cubicBezTo>
                <a:cubicBezTo>
                  <a:pt x="63" y="51"/>
                  <a:pt x="63" y="51"/>
                  <a:pt x="63" y="50"/>
                </a:cubicBezTo>
                <a:cubicBezTo>
                  <a:pt x="64" y="50"/>
                  <a:pt x="65" y="50"/>
                  <a:pt x="64" y="51"/>
                </a:cubicBezTo>
                <a:cubicBezTo>
                  <a:pt x="64" y="51"/>
                  <a:pt x="64" y="51"/>
                  <a:pt x="64" y="51"/>
                </a:cubicBezTo>
                <a:cubicBezTo>
                  <a:pt x="64" y="51"/>
                  <a:pt x="63" y="51"/>
                  <a:pt x="63" y="52"/>
                </a:cubicBezTo>
                <a:cubicBezTo>
                  <a:pt x="64" y="52"/>
                  <a:pt x="65" y="50"/>
                  <a:pt x="66" y="51"/>
                </a:cubicBezTo>
                <a:cubicBezTo>
                  <a:pt x="66" y="50"/>
                  <a:pt x="65" y="50"/>
                  <a:pt x="65" y="50"/>
                </a:cubicBezTo>
                <a:cubicBezTo>
                  <a:pt x="66" y="49"/>
                  <a:pt x="68" y="50"/>
                  <a:pt x="68" y="49"/>
                </a:cubicBezTo>
                <a:cubicBezTo>
                  <a:pt x="68" y="50"/>
                  <a:pt x="68" y="49"/>
                  <a:pt x="68" y="50"/>
                </a:cubicBezTo>
                <a:cubicBezTo>
                  <a:pt x="68" y="49"/>
                  <a:pt x="68" y="49"/>
                  <a:pt x="68" y="49"/>
                </a:cubicBezTo>
                <a:cubicBezTo>
                  <a:pt x="68" y="49"/>
                  <a:pt x="68" y="48"/>
                  <a:pt x="69" y="48"/>
                </a:cubicBezTo>
                <a:close/>
                <a:moveTo>
                  <a:pt x="80" y="56"/>
                </a:moveTo>
                <a:cubicBezTo>
                  <a:pt x="79" y="56"/>
                  <a:pt x="78" y="56"/>
                  <a:pt x="77" y="56"/>
                </a:cubicBezTo>
                <a:cubicBezTo>
                  <a:pt x="77" y="56"/>
                  <a:pt x="76" y="57"/>
                  <a:pt x="76" y="57"/>
                </a:cubicBezTo>
                <a:cubicBezTo>
                  <a:pt x="76" y="58"/>
                  <a:pt x="75" y="58"/>
                  <a:pt x="75" y="58"/>
                </a:cubicBezTo>
                <a:cubicBezTo>
                  <a:pt x="74" y="58"/>
                  <a:pt x="73" y="58"/>
                  <a:pt x="73" y="57"/>
                </a:cubicBezTo>
                <a:cubicBezTo>
                  <a:pt x="73" y="57"/>
                  <a:pt x="72" y="57"/>
                  <a:pt x="72" y="57"/>
                </a:cubicBezTo>
                <a:cubicBezTo>
                  <a:pt x="72" y="56"/>
                  <a:pt x="71" y="56"/>
                  <a:pt x="70" y="56"/>
                </a:cubicBezTo>
                <a:cubicBezTo>
                  <a:pt x="70" y="56"/>
                  <a:pt x="71" y="57"/>
                  <a:pt x="72" y="57"/>
                </a:cubicBezTo>
                <a:cubicBezTo>
                  <a:pt x="71" y="58"/>
                  <a:pt x="73" y="58"/>
                  <a:pt x="72" y="58"/>
                </a:cubicBezTo>
                <a:cubicBezTo>
                  <a:pt x="72" y="58"/>
                  <a:pt x="71" y="58"/>
                  <a:pt x="71" y="58"/>
                </a:cubicBezTo>
                <a:cubicBezTo>
                  <a:pt x="71" y="59"/>
                  <a:pt x="71" y="59"/>
                  <a:pt x="71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0" y="60"/>
                  <a:pt x="70" y="59"/>
                  <a:pt x="70" y="59"/>
                </a:cubicBezTo>
                <a:cubicBezTo>
                  <a:pt x="70" y="59"/>
                  <a:pt x="70" y="59"/>
                  <a:pt x="70" y="59"/>
                </a:cubicBezTo>
                <a:cubicBezTo>
                  <a:pt x="69" y="59"/>
                  <a:pt x="69" y="59"/>
                  <a:pt x="68" y="59"/>
                </a:cubicBezTo>
                <a:cubicBezTo>
                  <a:pt x="69" y="60"/>
                  <a:pt x="70" y="60"/>
                  <a:pt x="71" y="60"/>
                </a:cubicBezTo>
                <a:cubicBezTo>
                  <a:pt x="72" y="60"/>
                  <a:pt x="74" y="60"/>
                  <a:pt x="74" y="59"/>
                </a:cubicBezTo>
                <a:cubicBezTo>
                  <a:pt x="74" y="59"/>
                  <a:pt x="75" y="59"/>
                  <a:pt x="76" y="59"/>
                </a:cubicBezTo>
                <a:cubicBezTo>
                  <a:pt x="76" y="59"/>
                  <a:pt x="76" y="58"/>
                  <a:pt x="77" y="58"/>
                </a:cubicBezTo>
                <a:cubicBezTo>
                  <a:pt x="77" y="58"/>
                  <a:pt x="77" y="58"/>
                  <a:pt x="76" y="58"/>
                </a:cubicBezTo>
                <a:cubicBezTo>
                  <a:pt x="77" y="57"/>
                  <a:pt x="77" y="57"/>
                  <a:pt x="78" y="57"/>
                </a:cubicBezTo>
                <a:cubicBezTo>
                  <a:pt x="78" y="57"/>
                  <a:pt x="79" y="57"/>
                  <a:pt x="79" y="57"/>
                </a:cubicBezTo>
                <a:cubicBezTo>
                  <a:pt x="79" y="57"/>
                  <a:pt x="79" y="57"/>
                  <a:pt x="78" y="57"/>
                </a:cubicBezTo>
                <a:cubicBezTo>
                  <a:pt x="78" y="57"/>
                  <a:pt x="79" y="56"/>
                  <a:pt x="79" y="56"/>
                </a:cubicBezTo>
                <a:cubicBezTo>
                  <a:pt x="79" y="56"/>
                  <a:pt x="79" y="56"/>
                  <a:pt x="78" y="56"/>
                </a:cubicBezTo>
                <a:cubicBezTo>
                  <a:pt x="79" y="56"/>
                  <a:pt x="79" y="56"/>
                  <a:pt x="79" y="56"/>
                </a:cubicBezTo>
                <a:cubicBezTo>
                  <a:pt x="78" y="56"/>
                  <a:pt x="77" y="57"/>
                  <a:pt x="76" y="57"/>
                </a:cubicBezTo>
                <a:cubicBezTo>
                  <a:pt x="77" y="56"/>
                  <a:pt x="80" y="55"/>
                  <a:pt x="80" y="57"/>
                </a:cubicBezTo>
                <a:cubicBezTo>
                  <a:pt x="80" y="56"/>
                  <a:pt x="80" y="56"/>
                  <a:pt x="80" y="56"/>
                </a:cubicBezTo>
                <a:close/>
                <a:moveTo>
                  <a:pt x="95" y="78"/>
                </a:moveTo>
                <a:cubicBezTo>
                  <a:pt x="95" y="77"/>
                  <a:pt x="95" y="77"/>
                  <a:pt x="96" y="77"/>
                </a:cubicBezTo>
                <a:cubicBezTo>
                  <a:pt x="96" y="77"/>
                  <a:pt x="96" y="77"/>
                  <a:pt x="96" y="77"/>
                </a:cubicBezTo>
                <a:cubicBezTo>
                  <a:pt x="96" y="77"/>
                  <a:pt x="96" y="77"/>
                  <a:pt x="96" y="77"/>
                </a:cubicBezTo>
                <a:cubicBezTo>
                  <a:pt x="96" y="77"/>
                  <a:pt x="96" y="78"/>
                  <a:pt x="96" y="78"/>
                </a:cubicBezTo>
                <a:cubicBezTo>
                  <a:pt x="96" y="78"/>
                  <a:pt x="96" y="78"/>
                  <a:pt x="97" y="78"/>
                </a:cubicBezTo>
                <a:cubicBezTo>
                  <a:pt x="97" y="78"/>
                  <a:pt x="97" y="79"/>
                  <a:pt x="97" y="79"/>
                </a:cubicBezTo>
                <a:cubicBezTo>
                  <a:pt x="97" y="79"/>
                  <a:pt x="97" y="79"/>
                  <a:pt x="97" y="79"/>
                </a:cubicBezTo>
                <a:cubicBezTo>
                  <a:pt x="96" y="79"/>
                  <a:pt x="96" y="80"/>
                  <a:pt x="97" y="80"/>
                </a:cubicBezTo>
                <a:cubicBezTo>
                  <a:pt x="97" y="81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7" y="79"/>
                  <a:pt x="98" y="79"/>
                  <a:pt x="97" y="79"/>
                </a:cubicBezTo>
                <a:cubicBezTo>
                  <a:pt x="97" y="78"/>
                  <a:pt x="97" y="77"/>
                  <a:pt x="97" y="77"/>
                </a:cubicBezTo>
                <a:cubicBezTo>
                  <a:pt x="96" y="76"/>
                  <a:pt x="95" y="74"/>
                  <a:pt x="95" y="73"/>
                </a:cubicBezTo>
                <a:cubicBezTo>
                  <a:pt x="95" y="73"/>
                  <a:pt x="95" y="73"/>
                  <a:pt x="95" y="73"/>
                </a:cubicBezTo>
                <a:cubicBezTo>
                  <a:pt x="95" y="74"/>
                  <a:pt x="95" y="74"/>
                  <a:pt x="95" y="74"/>
                </a:cubicBezTo>
                <a:cubicBezTo>
                  <a:pt x="95" y="73"/>
                  <a:pt x="95" y="73"/>
                  <a:pt x="95" y="73"/>
                </a:cubicBezTo>
                <a:cubicBezTo>
                  <a:pt x="95" y="73"/>
                  <a:pt x="95" y="73"/>
                  <a:pt x="95" y="73"/>
                </a:cubicBezTo>
                <a:cubicBezTo>
                  <a:pt x="95" y="74"/>
                  <a:pt x="95" y="74"/>
                  <a:pt x="95" y="74"/>
                </a:cubicBezTo>
                <a:cubicBezTo>
                  <a:pt x="95" y="74"/>
                  <a:pt x="94" y="74"/>
                  <a:pt x="94" y="74"/>
                </a:cubicBezTo>
                <a:cubicBezTo>
                  <a:pt x="93" y="75"/>
                  <a:pt x="94" y="75"/>
                  <a:pt x="94" y="75"/>
                </a:cubicBezTo>
                <a:cubicBezTo>
                  <a:pt x="93" y="76"/>
                  <a:pt x="95" y="77"/>
                  <a:pt x="95" y="77"/>
                </a:cubicBezTo>
                <a:cubicBezTo>
                  <a:pt x="95" y="77"/>
                  <a:pt x="95" y="77"/>
                  <a:pt x="95" y="78"/>
                </a:cubicBezTo>
                <a:close/>
                <a:moveTo>
                  <a:pt x="3" y="61"/>
                </a:moveTo>
                <a:cubicBezTo>
                  <a:pt x="2" y="61"/>
                  <a:pt x="1" y="62"/>
                  <a:pt x="0" y="62"/>
                </a:cubicBezTo>
                <a:cubicBezTo>
                  <a:pt x="1" y="62"/>
                  <a:pt x="1" y="62"/>
                  <a:pt x="2" y="62"/>
                </a:cubicBezTo>
                <a:cubicBezTo>
                  <a:pt x="2" y="62"/>
                  <a:pt x="3" y="62"/>
                  <a:pt x="3" y="62"/>
                </a:cubicBezTo>
                <a:cubicBezTo>
                  <a:pt x="3" y="62"/>
                  <a:pt x="3" y="62"/>
                  <a:pt x="3" y="62"/>
                </a:cubicBezTo>
                <a:cubicBezTo>
                  <a:pt x="3" y="62"/>
                  <a:pt x="3" y="62"/>
                  <a:pt x="3" y="61"/>
                </a:cubicBezTo>
                <a:close/>
                <a:moveTo>
                  <a:pt x="58" y="35"/>
                </a:moveTo>
                <a:cubicBezTo>
                  <a:pt x="59" y="35"/>
                  <a:pt x="59" y="35"/>
                  <a:pt x="60" y="36"/>
                </a:cubicBezTo>
                <a:cubicBezTo>
                  <a:pt x="61" y="37"/>
                  <a:pt x="61" y="37"/>
                  <a:pt x="62" y="36"/>
                </a:cubicBezTo>
                <a:cubicBezTo>
                  <a:pt x="62" y="36"/>
                  <a:pt x="63" y="36"/>
                  <a:pt x="63" y="36"/>
                </a:cubicBezTo>
                <a:cubicBezTo>
                  <a:pt x="63" y="36"/>
                  <a:pt x="63" y="36"/>
                  <a:pt x="63" y="36"/>
                </a:cubicBezTo>
                <a:cubicBezTo>
                  <a:pt x="64" y="36"/>
                  <a:pt x="64" y="36"/>
                  <a:pt x="64" y="36"/>
                </a:cubicBezTo>
                <a:cubicBezTo>
                  <a:pt x="65" y="34"/>
                  <a:pt x="65" y="34"/>
                  <a:pt x="65" y="34"/>
                </a:cubicBezTo>
                <a:cubicBezTo>
                  <a:pt x="65" y="35"/>
                  <a:pt x="66" y="34"/>
                  <a:pt x="66" y="33"/>
                </a:cubicBezTo>
                <a:cubicBezTo>
                  <a:pt x="66" y="33"/>
                  <a:pt x="67" y="33"/>
                  <a:pt x="67" y="33"/>
                </a:cubicBezTo>
                <a:cubicBezTo>
                  <a:pt x="68" y="32"/>
                  <a:pt x="70" y="32"/>
                  <a:pt x="71" y="31"/>
                </a:cubicBezTo>
                <a:cubicBezTo>
                  <a:pt x="71" y="31"/>
                  <a:pt x="71" y="31"/>
                  <a:pt x="71" y="30"/>
                </a:cubicBezTo>
                <a:cubicBezTo>
                  <a:pt x="70" y="30"/>
                  <a:pt x="70" y="29"/>
                  <a:pt x="69" y="29"/>
                </a:cubicBezTo>
                <a:cubicBezTo>
                  <a:pt x="68" y="29"/>
                  <a:pt x="67" y="28"/>
                  <a:pt x="66" y="29"/>
                </a:cubicBezTo>
                <a:cubicBezTo>
                  <a:pt x="66" y="29"/>
                  <a:pt x="66" y="29"/>
                  <a:pt x="66" y="29"/>
                </a:cubicBezTo>
                <a:cubicBezTo>
                  <a:pt x="65" y="29"/>
                  <a:pt x="64" y="28"/>
                  <a:pt x="63" y="28"/>
                </a:cubicBezTo>
                <a:cubicBezTo>
                  <a:pt x="61" y="28"/>
                  <a:pt x="60" y="28"/>
                  <a:pt x="59" y="29"/>
                </a:cubicBezTo>
                <a:cubicBezTo>
                  <a:pt x="59" y="29"/>
                  <a:pt x="60" y="30"/>
                  <a:pt x="60" y="30"/>
                </a:cubicBezTo>
                <a:cubicBezTo>
                  <a:pt x="59" y="31"/>
                  <a:pt x="58" y="32"/>
                  <a:pt x="59" y="32"/>
                </a:cubicBezTo>
                <a:cubicBezTo>
                  <a:pt x="58" y="32"/>
                  <a:pt x="59" y="33"/>
                  <a:pt x="58" y="33"/>
                </a:cubicBezTo>
                <a:cubicBezTo>
                  <a:pt x="58" y="34"/>
                  <a:pt x="57" y="34"/>
                  <a:pt x="57" y="35"/>
                </a:cubicBezTo>
                <a:cubicBezTo>
                  <a:pt x="57" y="35"/>
                  <a:pt x="58" y="35"/>
                  <a:pt x="58" y="35"/>
                </a:cubicBezTo>
                <a:close/>
                <a:moveTo>
                  <a:pt x="63" y="24"/>
                </a:moveTo>
                <a:cubicBezTo>
                  <a:pt x="64" y="25"/>
                  <a:pt x="64" y="24"/>
                  <a:pt x="64" y="24"/>
                </a:cubicBezTo>
                <a:cubicBezTo>
                  <a:pt x="64" y="23"/>
                  <a:pt x="65" y="24"/>
                  <a:pt x="65" y="25"/>
                </a:cubicBezTo>
                <a:cubicBezTo>
                  <a:pt x="65" y="25"/>
                  <a:pt x="65" y="24"/>
                  <a:pt x="66" y="24"/>
                </a:cubicBezTo>
                <a:cubicBezTo>
                  <a:pt x="66" y="24"/>
                  <a:pt x="65" y="23"/>
                  <a:pt x="66" y="23"/>
                </a:cubicBezTo>
                <a:cubicBezTo>
                  <a:pt x="66" y="23"/>
                  <a:pt x="66" y="24"/>
                  <a:pt x="67" y="23"/>
                </a:cubicBezTo>
                <a:cubicBezTo>
                  <a:pt x="67" y="23"/>
                  <a:pt x="67" y="23"/>
                  <a:pt x="67" y="23"/>
                </a:cubicBezTo>
                <a:cubicBezTo>
                  <a:pt x="67" y="22"/>
                  <a:pt x="67" y="23"/>
                  <a:pt x="67" y="22"/>
                </a:cubicBezTo>
                <a:cubicBezTo>
                  <a:pt x="67" y="22"/>
                  <a:pt x="68" y="22"/>
                  <a:pt x="68" y="22"/>
                </a:cubicBezTo>
                <a:cubicBezTo>
                  <a:pt x="67" y="23"/>
                  <a:pt x="68" y="23"/>
                  <a:pt x="69" y="23"/>
                </a:cubicBezTo>
                <a:cubicBezTo>
                  <a:pt x="70" y="23"/>
                  <a:pt x="71" y="22"/>
                  <a:pt x="70" y="22"/>
                </a:cubicBezTo>
                <a:cubicBezTo>
                  <a:pt x="70" y="21"/>
                  <a:pt x="71" y="21"/>
                  <a:pt x="71" y="21"/>
                </a:cubicBezTo>
                <a:cubicBezTo>
                  <a:pt x="69" y="21"/>
                  <a:pt x="71" y="21"/>
                  <a:pt x="71" y="20"/>
                </a:cubicBezTo>
                <a:cubicBezTo>
                  <a:pt x="70" y="20"/>
                  <a:pt x="70" y="20"/>
                  <a:pt x="69" y="20"/>
                </a:cubicBezTo>
                <a:cubicBezTo>
                  <a:pt x="69" y="20"/>
                  <a:pt x="69" y="20"/>
                  <a:pt x="70" y="20"/>
                </a:cubicBezTo>
                <a:cubicBezTo>
                  <a:pt x="69" y="21"/>
                  <a:pt x="69" y="20"/>
                  <a:pt x="68" y="20"/>
                </a:cubicBezTo>
                <a:cubicBezTo>
                  <a:pt x="68" y="20"/>
                  <a:pt x="67" y="20"/>
                  <a:pt x="67" y="20"/>
                </a:cubicBezTo>
                <a:cubicBezTo>
                  <a:pt x="66" y="20"/>
                  <a:pt x="66" y="21"/>
                  <a:pt x="65" y="21"/>
                </a:cubicBezTo>
                <a:cubicBezTo>
                  <a:pt x="64" y="22"/>
                  <a:pt x="63" y="23"/>
                  <a:pt x="63" y="23"/>
                </a:cubicBezTo>
                <a:cubicBezTo>
                  <a:pt x="62" y="23"/>
                  <a:pt x="61" y="23"/>
                  <a:pt x="62" y="24"/>
                </a:cubicBezTo>
                <a:cubicBezTo>
                  <a:pt x="62" y="24"/>
                  <a:pt x="63" y="24"/>
                  <a:pt x="63" y="24"/>
                </a:cubicBezTo>
                <a:close/>
                <a:moveTo>
                  <a:pt x="74" y="19"/>
                </a:moveTo>
                <a:cubicBezTo>
                  <a:pt x="73" y="18"/>
                  <a:pt x="73" y="18"/>
                  <a:pt x="72" y="18"/>
                </a:cubicBezTo>
                <a:cubicBezTo>
                  <a:pt x="72" y="19"/>
                  <a:pt x="73" y="19"/>
                  <a:pt x="73" y="19"/>
                </a:cubicBezTo>
                <a:cubicBezTo>
                  <a:pt x="73" y="19"/>
                  <a:pt x="74" y="19"/>
                  <a:pt x="74" y="19"/>
                </a:cubicBezTo>
                <a:close/>
                <a:moveTo>
                  <a:pt x="20" y="66"/>
                </a:moveTo>
                <a:cubicBezTo>
                  <a:pt x="20" y="66"/>
                  <a:pt x="21" y="66"/>
                  <a:pt x="21" y="65"/>
                </a:cubicBezTo>
                <a:cubicBezTo>
                  <a:pt x="21" y="65"/>
                  <a:pt x="21" y="66"/>
                  <a:pt x="21" y="66"/>
                </a:cubicBezTo>
                <a:cubicBezTo>
                  <a:pt x="21" y="65"/>
                  <a:pt x="21" y="65"/>
                  <a:pt x="22" y="65"/>
                </a:cubicBezTo>
                <a:cubicBezTo>
                  <a:pt x="21" y="65"/>
                  <a:pt x="21" y="65"/>
                  <a:pt x="21" y="65"/>
                </a:cubicBezTo>
                <a:cubicBezTo>
                  <a:pt x="20" y="65"/>
                  <a:pt x="20" y="65"/>
                  <a:pt x="20" y="66"/>
                </a:cubicBezTo>
                <a:close/>
                <a:moveTo>
                  <a:pt x="49" y="74"/>
                </a:moveTo>
                <a:cubicBezTo>
                  <a:pt x="49" y="73"/>
                  <a:pt x="47" y="73"/>
                  <a:pt x="47" y="73"/>
                </a:cubicBezTo>
                <a:cubicBezTo>
                  <a:pt x="47" y="74"/>
                  <a:pt x="49" y="78"/>
                  <a:pt x="50" y="77"/>
                </a:cubicBezTo>
                <a:cubicBezTo>
                  <a:pt x="50" y="77"/>
                  <a:pt x="50" y="77"/>
                  <a:pt x="49" y="76"/>
                </a:cubicBezTo>
                <a:cubicBezTo>
                  <a:pt x="49" y="75"/>
                  <a:pt x="49" y="75"/>
                  <a:pt x="49" y="74"/>
                </a:cubicBezTo>
                <a:close/>
                <a:moveTo>
                  <a:pt x="19" y="67"/>
                </a:moveTo>
                <a:cubicBezTo>
                  <a:pt x="18" y="66"/>
                  <a:pt x="17" y="68"/>
                  <a:pt x="19" y="68"/>
                </a:cubicBezTo>
                <a:cubicBezTo>
                  <a:pt x="19" y="68"/>
                  <a:pt x="19" y="68"/>
                  <a:pt x="20" y="68"/>
                </a:cubicBezTo>
                <a:cubicBezTo>
                  <a:pt x="20" y="68"/>
                  <a:pt x="21" y="67"/>
                  <a:pt x="21" y="67"/>
                </a:cubicBezTo>
                <a:cubicBezTo>
                  <a:pt x="21" y="67"/>
                  <a:pt x="21" y="67"/>
                  <a:pt x="21" y="67"/>
                </a:cubicBezTo>
                <a:cubicBezTo>
                  <a:pt x="21" y="67"/>
                  <a:pt x="21" y="67"/>
                  <a:pt x="21" y="67"/>
                </a:cubicBezTo>
                <a:cubicBezTo>
                  <a:pt x="21" y="66"/>
                  <a:pt x="19" y="66"/>
                  <a:pt x="19" y="67"/>
                </a:cubicBezTo>
                <a:close/>
                <a:moveTo>
                  <a:pt x="60" y="83"/>
                </a:moveTo>
                <a:cubicBezTo>
                  <a:pt x="60" y="82"/>
                  <a:pt x="59" y="82"/>
                  <a:pt x="59" y="82"/>
                </a:cubicBezTo>
                <a:cubicBezTo>
                  <a:pt x="59" y="82"/>
                  <a:pt x="58" y="82"/>
                  <a:pt x="58" y="81"/>
                </a:cubicBezTo>
                <a:cubicBezTo>
                  <a:pt x="58" y="80"/>
                  <a:pt x="57" y="80"/>
                  <a:pt x="56" y="80"/>
                </a:cubicBezTo>
                <a:cubicBezTo>
                  <a:pt x="55" y="80"/>
                  <a:pt x="55" y="79"/>
                  <a:pt x="54" y="80"/>
                </a:cubicBezTo>
                <a:cubicBezTo>
                  <a:pt x="55" y="81"/>
                  <a:pt x="57" y="83"/>
                  <a:pt x="59" y="84"/>
                </a:cubicBezTo>
                <a:cubicBezTo>
                  <a:pt x="61" y="84"/>
                  <a:pt x="61" y="84"/>
                  <a:pt x="60" y="83"/>
                </a:cubicBezTo>
                <a:close/>
                <a:moveTo>
                  <a:pt x="297" y="173"/>
                </a:moveTo>
                <a:cubicBezTo>
                  <a:pt x="296" y="173"/>
                  <a:pt x="295" y="171"/>
                  <a:pt x="295" y="173"/>
                </a:cubicBezTo>
                <a:cubicBezTo>
                  <a:pt x="295" y="174"/>
                  <a:pt x="295" y="174"/>
                  <a:pt x="294" y="175"/>
                </a:cubicBezTo>
                <a:cubicBezTo>
                  <a:pt x="293" y="176"/>
                  <a:pt x="293" y="176"/>
                  <a:pt x="292" y="177"/>
                </a:cubicBezTo>
                <a:cubicBezTo>
                  <a:pt x="291" y="177"/>
                  <a:pt x="290" y="177"/>
                  <a:pt x="289" y="178"/>
                </a:cubicBezTo>
                <a:cubicBezTo>
                  <a:pt x="289" y="178"/>
                  <a:pt x="289" y="179"/>
                  <a:pt x="289" y="180"/>
                </a:cubicBezTo>
                <a:cubicBezTo>
                  <a:pt x="289" y="180"/>
                  <a:pt x="289" y="182"/>
                  <a:pt x="289" y="182"/>
                </a:cubicBezTo>
                <a:cubicBezTo>
                  <a:pt x="289" y="183"/>
                  <a:pt x="288" y="184"/>
                  <a:pt x="288" y="185"/>
                </a:cubicBezTo>
                <a:cubicBezTo>
                  <a:pt x="288" y="186"/>
                  <a:pt x="288" y="187"/>
                  <a:pt x="288" y="188"/>
                </a:cubicBezTo>
                <a:cubicBezTo>
                  <a:pt x="288" y="188"/>
                  <a:pt x="288" y="189"/>
                  <a:pt x="289" y="190"/>
                </a:cubicBezTo>
                <a:cubicBezTo>
                  <a:pt x="289" y="191"/>
                  <a:pt x="290" y="191"/>
                  <a:pt x="291" y="191"/>
                </a:cubicBezTo>
                <a:cubicBezTo>
                  <a:pt x="291" y="191"/>
                  <a:pt x="293" y="190"/>
                  <a:pt x="293" y="190"/>
                </a:cubicBezTo>
                <a:cubicBezTo>
                  <a:pt x="293" y="190"/>
                  <a:pt x="293" y="189"/>
                  <a:pt x="293" y="188"/>
                </a:cubicBezTo>
                <a:cubicBezTo>
                  <a:pt x="294" y="186"/>
                  <a:pt x="295" y="183"/>
                  <a:pt x="296" y="181"/>
                </a:cubicBezTo>
                <a:cubicBezTo>
                  <a:pt x="296" y="179"/>
                  <a:pt x="297" y="178"/>
                  <a:pt x="296" y="177"/>
                </a:cubicBezTo>
                <a:cubicBezTo>
                  <a:pt x="297" y="177"/>
                  <a:pt x="297" y="177"/>
                  <a:pt x="297" y="177"/>
                </a:cubicBezTo>
                <a:cubicBezTo>
                  <a:pt x="298" y="176"/>
                  <a:pt x="297" y="175"/>
                  <a:pt x="297" y="173"/>
                </a:cubicBezTo>
                <a:close/>
                <a:moveTo>
                  <a:pt x="392" y="133"/>
                </a:moveTo>
                <a:cubicBezTo>
                  <a:pt x="392" y="133"/>
                  <a:pt x="392" y="134"/>
                  <a:pt x="392" y="135"/>
                </a:cubicBezTo>
                <a:cubicBezTo>
                  <a:pt x="392" y="135"/>
                  <a:pt x="393" y="135"/>
                  <a:pt x="394" y="135"/>
                </a:cubicBezTo>
                <a:cubicBezTo>
                  <a:pt x="393" y="136"/>
                  <a:pt x="393" y="137"/>
                  <a:pt x="394" y="137"/>
                </a:cubicBezTo>
                <a:cubicBezTo>
                  <a:pt x="395" y="137"/>
                  <a:pt x="394" y="136"/>
                  <a:pt x="395" y="137"/>
                </a:cubicBezTo>
                <a:cubicBezTo>
                  <a:pt x="395" y="137"/>
                  <a:pt x="396" y="137"/>
                  <a:pt x="396" y="137"/>
                </a:cubicBezTo>
                <a:cubicBezTo>
                  <a:pt x="396" y="137"/>
                  <a:pt x="396" y="137"/>
                  <a:pt x="396" y="136"/>
                </a:cubicBezTo>
                <a:cubicBezTo>
                  <a:pt x="397" y="137"/>
                  <a:pt x="397" y="137"/>
                  <a:pt x="397" y="137"/>
                </a:cubicBezTo>
                <a:cubicBezTo>
                  <a:pt x="397" y="138"/>
                  <a:pt x="398" y="138"/>
                  <a:pt x="398" y="138"/>
                </a:cubicBezTo>
                <a:cubicBezTo>
                  <a:pt x="398" y="137"/>
                  <a:pt x="397" y="138"/>
                  <a:pt x="397" y="137"/>
                </a:cubicBezTo>
                <a:cubicBezTo>
                  <a:pt x="398" y="137"/>
                  <a:pt x="399" y="137"/>
                  <a:pt x="398" y="136"/>
                </a:cubicBezTo>
                <a:cubicBezTo>
                  <a:pt x="398" y="136"/>
                  <a:pt x="398" y="136"/>
                  <a:pt x="397" y="136"/>
                </a:cubicBezTo>
                <a:cubicBezTo>
                  <a:pt x="397" y="136"/>
                  <a:pt x="397" y="136"/>
                  <a:pt x="397" y="136"/>
                </a:cubicBezTo>
                <a:cubicBezTo>
                  <a:pt x="396" y="136"/>
                  <a:pt x="396" y="136"/>
                  <a:pt x="396" y="136"/>
                </a:cubicBezTo>
                <a:cubicBezTo>
                  <a:pt x="396" y="136"/>
                  <a:pt x="395" y="136"/>
                  <a:pt x="395" y="136"/>
                </a:cubicBezTo>
                <a:cubicBezTo>
                  <a:pt x="394" y="136"/>
                  <a:pt x="395" y="135"/>
                  <a:pt x="394" y="135"/>
                </a:cubicBezTo>
                <a:cubicBezTo>
                  <a:pt x="394" y="134"/>
                  <a:pt x="395" y="134"/>
                  <a:pt x="395" y="134"/>
                </a:cubicBezTo>
                <a:cubicBezTo>
                  <a:pt x="395" y="133"/>
                  <a:pt x="395" y="134"/>
                  <a:pt x="395" y="133"/>
                </a:cubicBezTo>
                <a:cubicBezTo>
                  <a:pt x="395" y="133"/>
                  <a:pt x="395" y="133"/>
                  <a:pt x="395" y="133"/>
                </a:cubicBezTo>
                <a:cubicBezTo>
                  <a:pt x="396" y="132"/>
                  <a:pt x="395" y="132"/>
                  <a:pt x="395" y="131"/>
                </a:cubicBezTo>
                <a:cubicBezTo>
                  <a:pt x="395" y="131"/>
                  <a:pt x="396" y="131"/>
                  <a:pt x="395" y="130"/>
                </a:cubicBezTo>
                <a:cubicBezTo>
                  <a:pt x="394" y="130"/>
                  <a:pt x="395" y="130"/>
                  <a:pt x="394" y="130"/>
                </a:cubicBezTo>
                <a:cubicBezTo>
                  <a:pt x="394" y="130"/>
                  <a:pt x="393" y="130"/>
                  <a:pt x="393" y="130"/>
                </a:cubicBezTo>
                <a:cubicBezTo>
                  <a:pt x="393" y="131"/>
                  <a:pt x="393" y="132"/>
                  <a:pt x="393" y="132"/>
                </a:cubicBezTo>
                <a:cubicBezTo>
                  <a:pt x="392" y="133"/>
                  <a:pt x="393" y="133"/>
                  <a:pt x="393" y="133"/>
                </a:cubicBezTo>
                <a:cubicBezTo>
                  <a:pt x="393" y="133"/>
                  <a:pt x="392" y="133"/>
                  <a:pt x="392" y="133"/>
                </a:cubicBezTo>
                <a:close/>
                <a:moveTo>
                  <a:pt x="395" y="122"/>
                </a:moveTo>
                <a:cubicBezTo>
                  <a:pt x="395" y="122"/>
                  <a:pt x="395" y="120"/>
                  <a:pt x="394" y="120"/>
                </a:cubicBezTo>
                <a:cubicBezTo>
                  <a:pt x="393" y="121"/>
                  <a:pt x="393" y="122"/>
                  <a:pt x="392" y="123"/>
                </a:cubicBezTo>
                <a:cubicBezTo>
                  <a:pt x="392" y="124"/>
                  <a:pt x="393" y="124"/>
                  <a:pt x="393" y="125"/>
                </a:cubicBezTo>
                <a:cubicBezTo>
                  <a:pt x="394" y="124"/>
                  <a:pt x="394" y="123"/>
                  <a:pt x="395" y="122"/>
                </a:cubicBezTo>
                <a:close/>
                <a:moveTo>
                  <a:pt x="391" y="140"/>
                </a:moveTo>
                <a:cubicBezTo>
                  <a:pt x="391" y="141"/>
                  <a:pt x="391" y="141"/>
                  <a:pt x="390" y="142"/>
                </a:cubicBezTo>
                <a:cubicBezTo>
                  <a:pt x="389" y="143"/>
                  <a:pt x="389" y="143"/>
                  <a:pt x="388" y="144"/>
                </a:cubicBezTo>
                <a:cubicBezTo>
                  <a:pt x="390" y="143"/>
                  <a:pt x="391" y="143"/>
                  <a:pt x="391" y="142"/>
                </a:cubicBezTo>
                <a:cubicBezTo>
                  <a:pt x="391" y="142"/>
                  <a:pt x="392" y="141"/>
                  <a:pt x="392" y="141"/>
                </a:cubicBezTo>
                <a:cubicBezTo>
                  <a:pt x="392" y="141"/>
                  <a:pt x="392" y="140"/>
                  <a:pt x="392" y="140"/>
                </a:cubicBezTo>
                <a:cubicBezTo>
                  <a:pt x="392" y="140"/>
                  <a:pt x="392" y="140"/>
                  <a:pt x="391" y="140"/>
                </a:cubicBezTo>
                <a:close/>
                <a:moveTo>
                  <a:pt x="401" y="143"/>
                </a:moveTo>
                <a:cubicBezTo>
                  <a:pt x="400" y="142"/>
                  <a:pt x="400" y="142"/>
                  <a:pt x="400" y="142"/>
                </a:cubicBezTo>
                <a:cubicBezTo>
                  <a:pt x="400" y="142"/>
                  <a:pt x="400" y="143"/>
                  <a:pt x="400" y="143"/>
                </a:cubicBezTo>
                <a:cubicBezTo>
                  <a:pt x="399" y="143"/>
                  <a:pt x="400" y="143"/>
                  <a:pt x="399" y="143"/>
                </a:cubicBezTo>
                <a:cubicBezTo>
                  <a:pt x="399" y="143"/>
                  <a:pt x="399" y="143"/>
                  <a:pt x="399" y="144"/>
                </a:cubicBezTo>
                <a:cubicBezTo>
                  <a:pt x="398" y="143"/>
                  <a:pt x="398" y="144"/>
                  <a:pt x="397" y="144"/>
                </a:cubicBezTo>
                <a:cubicBezTo>
                  <a:pt x="398" y="144"/>
                  <a:pt x="398" y="144"/>
                  <a:pt x="397" y="143"/>
                </a:cubicBezTo>
                <a:cubicBezTo>
                  <a:pt x="396" y="143"/>
                  <a:pt x="397" y="144"/>
                  <a:pt x="396" y="144"/>
                </a:cubicBezTo>
                <a:cubicBezTo>
                  <a:pt x="396" y="145"/>
                  <a:pt x="394" y="145"/>
                  <a:pt x="395" y="146"/>
                </a:cubicBezTo>
                <a:cubicBezTo>
                  <a:pt x="395" y="146"/>
                  <a:pt x="396" y="144"/>
                  <a:pt x="396" y="145"/>
                </a:cubicBezTo>
                <a:cubicBezTo>
                  <a:pt x="396" y="145"/>
                  <a:pt x="396" y="145"/>
                  <a:pt x="397" y="145"/>
                </a:cubicBezTo>
                <a:cubicBezTo>
                  <a:pt x="397" y="145"/>
                  <a:pt x="397" y="145"/>
                  <a:pt x="397" y="145"/>
                </a:cubicBezTo>
                <a:cubicBezTo>
                  <a:pt x="397" y="145"/>
                  <a:pt x="397" y="145"/>
                  <a:pt x="397" y="145"/>
                </a:cubicBezTo>
                <a:cubicBezTo>
                  <a:pt x="398" y="145"/>
                  <a:pt x="397" y="146"/>
                  <a:pt x="398" y="147"/>
                </a:cubicBezTo>
                <a:cubicBezTo>
                  <a:pt x="398" y="147"/>
                  <a:pt x="399" y="148"/>
                  <a:pt x="399" y="147"/>
                </a:cubicBezTo>
                <a:cubicBezTo>
                  <a:pt x="399" y="147"/>
                  <a:pt x="399" y="147"/>
                  <a:pt x="399" y="147"/>
                </a:cubicBezTo>
                <a:cubicBezTo>
                  <a:pt x="399" y="148"/>
                  <a:pt x="400" y="148"/>
                  <a:pt x="400" y="147"/>
                </a:cubicBezTo>
                <a:cubicBezTo>
                  <a:pt x="400" y="146"/>
                  <a:pt x="399" y="146"/>
                  <a:pt x="400" y="145"/>
                </a:cubicBezTo>
                <a:cubicBezTo>
                  <a:pt x="401" y="146"/>
                  <a:pt x="400" y="146"/>
                  <a:pt x="401" y="147"/>
                </a:cubicBezTo>
                <a:cubicBezTo>
                  <a:pt x="401" y="147"/>
                  <a:pt x="401" y="146"/>
                  <a:pt x="401" y="146"/>
                </a:cubicBezTo>
                <a:cubicBezTo>
                  <a:pt x="401" y="146"/>
                  <a:pt x="401" y="146"/>
                  <a:pt x="401" y="146"/>
                </a:cubicBezTo>
                <a:cubicBezTo>
                  <a:pt x="401" y="146"/>
                  <a:pt x="402" y="144"/>
                  <a:pt x="401" y="144"/>
                </a:cubicBezTo>
                <a:cubicBezTo>
                  <a:pt x="401" y="144"/>
                  <a:pt x="401" y="144"/>
                  <a:pt x="401" y="144"/>
                </a:cubicBezTo>
                <a:cubicBezTo>
                  <a:pt x="401" y="144"/>
                  <a:pt x="401" y="144"/>
                  <a:pt x="401" y="144"/>
                </a:cubicBezTo>
                <a:cubicBezTo>
                  <a:pt x="401" y="144"/>
                  <a:pt x="401" y="143"/>
                  <a:pt x="401" y="143"/>
                </a:cubicBezTo>
                <a:cubicBezTo>
                  <a:pt x="401" y="143"/>
                  <a:pt x="401" y="143"/>
                  <a:pt x="401" y="143"/>
                </a:cubicBezTo>
                <a:close/>
                <a:moveTo>
                  <a:pt x="393" y="169"/>
                </a:moveTo>
                <a:cubicBezTo>
                  <a:pt x="393" y="168"/>
                  <a:pt x="391" y="168"/>
                  <a:pt x="391" y="169"/>
                </a:cubicBezTo>
                <a:cubicBezTo>
                  <a:pt x="392" y="169"/>
                  <a:pt x="394" y="170"/>
                  <a:pt x="393" y="169"/>
                </a:cubicBezTo>
                <a:close/>
                <a:moveTo>
                  <a:pt x="389" y="167"/>
                </a:moveTo>
                <a:cubicBezTo>
                  <a:pt x="389" y="167"/>
                  <a:pt x="388" y="167"/>
                  <a:pt x="388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8" y="168"/>
                  <a:pt x="389" y="168"/>
                  <a:pt x="390" y="168"/>
                </a:cubicBezTo>
                <a:cubicBezTo>
                  <a:pt x="392" y="167"/>
                  <a:pt x="390" y="166"/>
                  <a:pt x="389" y="167"/>
                </a:cubicBezTo>
                <a:cubicBezTo>
                  <a:pt x="389" y="167"/>
                  <a:pt x="389" y="167"/>
                  <a:pt x="389" y="167"/>
                </a:cubicBezTo>
                <a:close/>
                <a:moveTo>
                  <a:pt x="395" y="168"/>
                </a:moveTo>
                <a:cubicBezTo>
                  <a:pt x="395" y="168"/>
                  <a:pt x="395" y="167"/>
                  <a:pt x="395" y="167"/>
                </a:cubicBezTo>
                <a:cubicBezTo>
                  <a:pt x="396" y="168"/>
                  <a:pt x="396" y="167"/>
                  <a:pt x="396" y="167"/>
                </a:cubicBezTo>
                <a:cubicBezTo>
                  <a:pt x="397" y="167"/>
                  <a:pt x="399" y="167"/>
                  <a:pt x="399" y="167"/>
                </a:cubicBezTo>
                <a:cubicBezTo>
                  <a:pt x="398" y="166"/>
                  <a:pt x="398" y="167"/>
                  <a:pt x="397" y="167"/>
                </a:cubicBezTo>
                <a:cubicBezTo>
                  <a:pt x="396" y="167"/>
                  <a:pt x="396" y="167"/>
                  <a:pt x="396" y="167"/>
                </a:cubicBezTo>
                <a:cubicBezTo>
                  <a:pt x="395" y="167"/>
                  <a:pt x="395" y="167"/>
                  <a:pt x="395" y="167"/>
                </a:cubicBezTo>
                <a:cubicBezTo>
                  <a:pt x="394" y="167"/>
                  <a:pt x="393" y="166"/>
                  <a:pt x="392" y="167"/>
                </a:cubicBezTo>
                <a:cubicBezTo>
                  <a:pt x="391" y="168"/>
                  <a:pt x="393" y="167"/>
                  <a:pt x="394" y="168"/>
                </a:cubicBezTo>
                <a:cubicBezTo>
                  <a:pt x="394" y="167"/>
                  <a:pt x="394" y="168"/>
                  <a:pt x="395" y="168"/>
                </a:cubicBezTo>
                <a:close/>
                <a:moveTo>
                  <a:pt x="395" y="163"/>
                </a:moveTo>
                <a:cubicBezTo>
                  <a:pt x="396" y="163"/>
                  <a:pt x="396" y="163"/>
                  <a:pt x="396" y="163"/>
                </a:cubicBezTo>
                <a:cubicBezTo>
                  <a:pt x="396" y="163"/>
                  <a:pt x="397" y="163"/>
                  <a:pt x="396" y="162"/>
                </a:cubicBezTo>
                <a:cubicBezTo>
                  <a:pt x="396" y="162"/>
                  <a:pt x="396" y="162"/>
                  <a:pt x="397" y="162"/>
                </a:cubicBezTo>
                <a:cubicBezTo>
                  <a:pt x="397" y="161"/>
                  <a:pt x="396" y="161"/>
                  <a:pt x="396" y="162"/>
                </a:cubicBezTo>
                <a:cubicBezTo>
                  <a:pt x="396" y="161"/>
                  <a:pt x="395" y="162"/>
                  <a:pt x="395" y="163"/>
                </a:cubicBezTo>
                <a:close/>
                <a:moveTo>
                  <a:pt x="377" y="155"/>
                </a:moveTo>
                <a:cubicBezTo>
                  <a:pt x="377" y="155"/>
                  <a:pt x="378" y="155"/>
                  <a:pt x="378" y="155"/>
                </a:cubicBezTo>
                <a:cubicBezTo>
                  <a:pt x="378" y="156"/>
                  <a:pt x="377" y="156"/>
                  <a:pt x="377" y="156"/>
                </a:cubicBezTo>
                <a:cubicBezTo>
                  <a:pt x="378" y="156"/>
                  <a:pt x="378" y="156"/>
                  <a:pt x="378" y="157"/>
                </a:cubicBezTo>
                <a:cubicBezTo>
                  <a:pt x="378" y="157"/>
                  <a:pt x="378" y="157"/>
                  <a:pt x="378" y="157"/>
                </a:cubicBezTo>
                <a:cubicBezTo>
                  <a:pt x="378" y="157"/>
                  <a:pt x="378" y="157"/>
                  <a:pt x="378" y="157"/>
                </a:cubicBezTo>
                <a:cubicBezTo>
                  <a:pt x="379" y="157"/>
                  <a:pt x="379" y="158"/>
                  <a:pt x="379" y="159"/>
                </a:cubicBezTo>
                <a:cubicBezTo>
                  <a:pt x="379" y="160"/>
                  <a:pt x="381" y="159"/>
                  <a:pt x="381" y="159"/>
                </a:cubicBezTo>
                <a:cubicBezTo>
                  <a:pt x="381" y="160"/>
                  <a:pt x="381" y="160"/>
                  <a:pt x="381" y="160"/>
                </a:cubicBezTo>
                <a:cubicBezTo>
                  <a:pt x="382" y="160"/>
                  <a:pt x="383" y="159"/>
                  <a:pt x="384" y="160"/>
                </a:cubicBezTo>
                <a:cubicBezTo>
                  <a:pt x="384" y="160"/>
                  <a:pt x="384" y="160"/>
                  <a:pt x="385" y="160"/>
                </a:cubicBezTo>
                <a:cubicBezTo>
                  <a:pt x="385" y="160"/>
                  <a:pt x="385" y="161"/>
                  <a:pt x="385" y="161"/>
                </a:cubicBezTo>
                <a:cubicBezTo>
                  <a:pt x="386" y="161"/>
                  <a:pt x="386" y="161"/>
                  <a:pt x="387" y="160"/>
                </a:cubicBezTo>
                <a:cubicBezTo>
                  <a:pt x="387" y="161"/>
                  <a:pt x="387" y="161"/>
                  <a:pt x="387" y="161"/>
                </a:cubicBezTo>
                <a:cubicBezTo>
                  <a:pt x="387" y="160"/>
                  <a:pt x="387" y="159"/>
                  <a:pt x="387" y="158"/>
                </a:cubicBezTo>
                <a:cubicBezTo>
                  <a:pt x="387" y="158"/>
                  <a:pt x="388" y="158"/>
                  <a:pt x="388" y="157"/>
                </a:cubicBezTo>
                <a:cubicBezTo>
                  <a:pt x="389" y="156"/>
                  <a:pt x="389" y="157"/>
                  <a:pt x="389" y="155"/>
                </a:cubicBezTo>
                <a:cubicBezTo>
                  <a:pt x="389" y="155"/>
                  <a:pt x="389" y="154"/>
                  <a:pt x="390" y="154"/>
                </a:cubicBezTo>
                <a:cubicBezTo>
                  <a:pt x="391" y="154"/>
                  <a:pt x="391" y="154"/>
                  <a:pt x="390" y="153"/>
                </a:cubicBezTo>
                <a:cubicBezTo>
                  <a:pt x="390" y="153"/>
                  <a:pt x="390" y="153"/>
                  <a:pt x="389" y="153"/>
                </a:cubicBezTo>
                <a:cubicBezTo>
                  <a:pt x="389" y="153"/>
                  <a:pt x="390" y="152"/>
                  <a:pt x="390" y="152"/>
                </a:cubicBezTo>
                <a:cubicBezTo>
                  <a:pt x="389" y="151"/>
                  <a:pt x="389" y="151"/>
                  <a:pt x="389" y="150"/>
                </a:cubicBezTo>
                <a:cubicBezTo>
                  <a:pt x="389" y="149"/>
                  <a:pt x="390" y="149"/>
                  <a:pt x="390" y="149"/>
                </a:cubicBezTo>
                <a:cubicBezTo>
                  <a:pt x="390" y="149"/>
                  <a:pt x="390" y="149"/>
                  <a:pt x="390" y="149"/>
                </a:cubicBezTo>
                <a:cubicBezTo>
                  <a:pt x="390" y="149"/>
                  <a:pt x="391" y="148"/>
                  <a:pt x="391" y="148"/>
                </a:cubicBezTo>
                <a:cubicBezTo>
                  <a:pt x="391" y="148"/>
                  <a:pt x="391" y="148"/>
                  <a:pt x="390" y="148"/>
                </a:cubicBezTo>
                <a:cubicBezTo>
                  <a:pt x="390" y="148"/>
                  <a:pt x="390" y="147"/>
                  <a:pt x="390" y="147"/>
                </a:cubicBezTo>
                <a:cubicBezTo>
                  <a:pt x="389" y="147"/>
                  <a:pt x="388" y="146"/>
                  <a:pt x="388" y="146"/>
                </a:cubicBezTo>
                <a:cubicBezTo>
                  <a:pt x="388" y="146"/>
                  <a:pt x="387" y="147"/>
                  <a:pt x="386" y="148"/>
                </a:cubicBezTo>
                <a:cubicBezTo>
                  <a:pt x="386" y="148"/>
                  <a:pt x="386" y="149"/>
                  <a:pt x="385" y="149"/>
                </a:cubicBezTo>
                <a:cubicBezTo>
                  <a:pt x="384" y="149"/>
                  <a:pt x="384" y="149"/>
                  <a:pt x="384" y="150"/>
                </a:cubicBezTo>
                <a:cubicBezTo>
                  <a:pt x="383" y="150"/>
                  <a:pt x="383" y="151"/>
                  <a:pt x="382" y="151"/>
                </a:cubicBezTo>
                <a:cubicBezTo>
                  <a:pt x="382" y="151"/>
                  <a:pt x="381" y="151"/>
                  <a:pt x="381" y="152"/>
                </a:cubicBezTo>
                <a:cubicBezTo>
                  <a:pt x="380" y="153"/>
                  <a:pt x="380" y="153"/>
                  <a:pt x="381" y="154"/>
                </a:cubicBezTo>
                <a:cubicBezTo>
                  <a:pt x="380" y="153"/>
                  <a:pt x="378" y="153"/>
                  <a:pt x="378" y="153"/>
                </a:cubicBezTo>
                <a:cubicBezTo>
                  <a:pt x="378" y="153"/>
                  <a:pt x="378" y="153"/>
                  <a:pt x="377" y="153"/>
                </a:cubicBezTo>
                <a:cubicBezTo>
                  <a:pt x="377" y="154"/>
                  <a:pt x="377" y="154"/>
                  <a:pt x="377" y="155"/>
                </a:cubicBezTo>
                <a:close/>
                <a:moveTo>
                  <a:pt x="399" y="169"/>
                </a:moveTo>
                <a:cubicBezTo>
                  <a:pt x="399" y="169"/>
                  <a:pt x="399" y="168"/>
                  <a:pt x="399" y="168"/>
                </a:cubicBezTo>
                <a:cubicBezTo>
                  <a:pt x="400" y="168"/>
                  <a:pt x="402" y="168"/>
                  <a:pt x="402" y="167"/>
                </a:cubicBezTo>
                <a:cubicBezTo>
                  <a:pt x="401" y="167"/>
                  <a:pt x="401" y="167"/>
                  <a:pt x="400" y="167"/>
                </a:cubicBezTo>
                <a:cubicBezTo>
                  <a:pt x="400" y="167"/>
                  <a:pt x="400" y="167"/>
                  <a:pt x="399" y="167"/>
                </a:cubicBezTo>
                <a:cubicBezTo>
                  <a:pt x="399" y="167"/>
                  <a:pt x="399" y="168"/>
                  <a:pt x="399" y="168"/>
                </a:cubicBezTo>
                <a:cubicBezTo>
                  <a:pt x="398" y="168"/>
                  <a:pt x="398" y="168"/>
                  <a:pt x="397" y="168"/>
                </a:cubicBezTo>
                <a:cubicBezTo>
                  <a:pt x="397" y="169"/>
                  <a:pt x="398" y="169"/>
                  <a:pt x="397" y="170"/>
                </a:cubicBezTo>
                <a:cubicBezTo>
                  <a:pt x="398" y="169"/>
                  <a:pt x="398" y="170"/>
                  <a:pt x="399" y="169"/>
                </a:cubicBezTo>
                <a:close/>
                <a:moveTo>
                  <a:pt x="130" y="130"/>
                </a:moveTo>
                <a:cubicBezTo>
                  <a:pt x="130" y="130"/>
                  <a:pt x="130" y="130"/>
                  <a:pt x="131" y="130"/>
                </a:cubicBezTo>
                <a:cubicBezTo>
                  <a:pt x="131" y="131"/>
                  <a:pt x="131" y="131"/>
                  <a:pt x="131" y="131"/>
                </a:cubicBezTo>
                <a:cubicBezTo>
                  <a:pt x="132" y="131"/>
                  <a:pt x="132" y="130"/>
                  <a:pt x="132" y="130"/>
                </a:cubicBezTo>
                <a:cubicBezTo>
                  <a:pt x="132" y="130"/>
                  <a:pt x="132" y="130"/>
                  <a:pt x="132" y="130"/>
                </a:cubicBezTo>
                <a:cubicBezTo>
                  <a:pt x="133" y="130"/>
                  <a:pt x="134" y="130"/>
                  <a:pt x="135" y="130"/>
                </a:cubicBezTo>
                <a:cubicBezTo>
                  <a:pt x="135" y="130"/>
                  <a:pt x="135" y="131"/>
                  <a:pt x="135" y="130"/>
                </a:cubicBezTo>
                <a:cubicBezTo>
                  <a:pt x="136" y="130"/>
                  <a:pt x="135" y="129"/>
                  <a:pt x="135" y="129"/>
                </a:cubicBezTo>
                <a:cubicBezTo>
                  <a:pt x="134" y="129"/>
                  <a:pt x="134" y="129"/>
                  <a:pt x="134" y="128"/>
                </a:cubicBezTo>
                <a:cubicBezTo>
                  <a:pt x="133" y="128"/>
                  <a:pt x="133" y="128"/>
                  <a:pt x="133" y="128"/>
                </a:cubicBezTo>
                <a:cubicBezTo>
                  <a:pt x="133" y="128"/>
                  <a:pt x="132" y="128"/>
                  <a:pt x="132" y="128"/>
                </a:cubicBezTo>
                <a:cubicBezTo>
                  <a:pt x="132" y="128"/>
                  <a:pt x="131" y="128"/>
                  <a:pt x="131" y="128"/>
                </a:cubicBezTo>
                <a:cubicBezTo>
                  <a:pt x="130" y="128"/>
                  <a:pt x="130" y="128"/>
                  <a:pt x="129" y="128"/>
                </a:cubicBezTo>
                <a:cubicBezTo>
                  <a:pt x="130" y="129"/>
                  <a:pt x="129" y="129"/>
                  <a:pt x="130" y="130"/>
                </a:cubicBezTo>
                <a:cubicBezTo>
                  <a:pt x="129" y="130"/>
                  <a:pt x="127" y="129"/>
                  <a:pt x="127" y="130"/>
                </a:cubicBezTo>
                <a:cubicBezTo>
                  <a:pt x="128" y="131"/>
                  <a:pt x="128" y="130"/>
                  <a:pt x="130" y="130"/>
                </a:cubicBezTo>
                <a:close/>
                <a:moveTo>
                  <a:pt x="208" y="53"/>
                </a:moveTo>
                <a:cubicBezTo>
                  <a:pt x="209" y="53"/>
                  <a:pt x="209" y="53"/>
                  <a:pt x="209" y="52"/>
                </a:cubicBezTo>
                <a:cubicBezTo>
                  <a:pt x="210" y="52"/>
                  <a:pt x="210" y="52"/>
                  <a:pt x="210" y="51"/>
                </a:cubicBezTo>
                <a:cubicBezTo>
                  <a:pt x="210" y="51"/>
                  <a:pt x="210" y="50"/>
                  <a:pt x="210" y="50"/>
                </a:cubicBezTo>
                <a:cubicBezTo>
                  <a:pt x="209" y="50"/>
                  <a:pt x="209" y="49"/>
                  <a:pt x="208" y="50"/>
                </a:cubicBezTo>
                <a:cubicBezTo>
                  <a:pt x="209" y="49"/>
                  <a:pt x="206" y="47"/>
                  <a:pt x="206" y="49"/>
                </a:cubicBezTo>
                <a:cubicBezTo>
                  <a:pt x="205" y="49"/>
                  <a:pt x="205" y="49"/>
                  <a:pt x="204" y="49"/>
                </a:cubicBezTo>
                <a:cubicBezTo>
                  <a:pt x="204" y="49"/>
                  <a:pt x="204" y="49"/>
                  <a:pt x="204" y="50"/>
                </a:cubicBezTo>
                <a:cubicBezTo>
                  <a:pt x="204" y="49"/>
                  <a:pt x="203" y="49"/>
                  <a:pt x="203" y="49"/>
                </a:cubicBezTo>
                <a:cubicBezTo>
                  <a:pt x="202" y="49"/>
                  <a:pt x="202" y="49"/>
                  <a:pt x="202" y="50"/>
                </a:cubicBezTo>
                <a:cubicBezTo>
                  <a:pt x="202" y="49"/>
                  <a:pt x="202" y="49"/>
                  <a:pt x="201" y="49"/>
                </a:cubicBezTo>
                <a:cubicBezTo>
                  <a:pt x="201" y="50"/>
                  <a:pt x="201" y="49"/>
                  <a:pt x="200" y="50"/>
                </a:cubicBezTo>
                <a:cubicBezTo>
                  <a:pt x="200" y="50"/>
                  <a:pt x="200" y="51"/>
                  <a:pt x="200" y="51"/>
                </a:cubicBezTo>
                <a:cubicBezTo>
                  <a:pt x="200" y="51"/>
                  <a:pt x="199" y="50"/>
                  <a:pt x="199" y="50"/>
                </a:cubicBezTo>
                <a:cubicBezTo>
                  <a:pt x="199" y="50"/>
                  <a:pt x="200" y="50"/>
                  <a:pt x="200" y="49"/>
                </a:cubicBezTo>
                <a:cubicBezTo>
                  <a:pt x="200" y="49"/>
                  <a:pt x="199" y="49"/>
                  <a:pt x="199" y="49"/>
                </a:cubicBezTo>
                <a:cubicBezTo>
                  <a:pt x="198" y="48"/>
                  <a:pt x="198" y="48"/>
                  <a:pt x="197" y="48"/>
                </a:cubicBezTo>
                <a:cubicBezTo>
                  <a:pt x="197" y="49"/>
                  <a:pt x="198" y="48"/>
                  <a:pt x="198" y="48"/>
                </a:cubicBezTo>
                <a:cubicBezTo>
                  <a:pt x="198" y="50"/>
                  <a:pt x="197" y="48"/>
                  <a:pt x="196" y="49"/>
                </a:cubicBezTo>
                <a:cubicBezTo>
                  <a:pt x="196" y="49"/>
                  <a:pt x="197" y="49"/>
                  <a:pt x="197" y="50"/>
                </a:cubicBezTo>
                <a:cubicBezTo>
                  <a:pt x="197" y="50"/>
                  <a:pt x="196" y="50"/>
                  <a:pt x="196" y="50"/>
                </a:cubicBezTo>
                <a:cubicBezTo>
                  <a:pt x="196" y="50"/>
                  <a:pt x="196" y="50"/>
                  <a:pt x="196" y="50"/>
                </a:cubicBezTo>
                <a:cubicBezTo>
                  <a:pt x="196" y="50"/>
                  <a:pt x="196" y="50"/>
                  <a:pt x="195" y="50"/>
                </a:cubicBezTo>
                <a:cubicBezTo>
                  <a:pt x="196" y="51"/>
                  <a:pt x="196" y="50"/>
                  <a:pt x="197" y="50"/>
                </a:cubicBezTo>
                <a:cubicBezTo>
                  <a:pt x="198" y="50"/>
                  <a:pt x="199" y="50"/>
                  <a:pt x="199" y="50"/>
                </a:cubicBezTo>
                <a:cubicBezTo>
                  <a:pt x="199" y="51"/>
                  <a:pt x="198" y="51"/>
                  <a:pt x="198" y="51"/>
                </a:cubicBezTo>
                <a:cubicBezTo>
                  <a:pt x="198" y="51"/>
                  <a:pt x="199" y="51"/>
                  <a:pt x="199" y="51"/>
                </a:cubicBezTo>
                <a:cubicBezTo>
                  <a:pt x="199" y="51"/>
                  <a:pt x="199" y="51"/>
                  <a:pt x="199" y="51"/>
                </a:cubicBezTo>
                <a:cubicBezTo>
                  <a:pt x="198" y="51"/>
                  <a:pt x="197" y="52"/>
                  <a:pt x="196" y="52"/>
                </a:cubicBezTo>
                <a:cubicBezTo>
                  <a:pt x="196" y="52"/>
                  <a:pt x="198" y="52"/>
                  <a:pt x="198" y="52"/>
                </a:cubicBezTo>
                <a:cubicBezTo>
                  <a:pt x="198" y="52"/>
                  <a:pt x="198" y="53"/>
                  <a:pt x="199" y="52"/>
                </a:cubicBezTo>
                <a:cubicBezTo>
                  <a:pt x="199" y="53"/>
                  <a:pt x="199" y="53"/>
                  <a:pt x="199" y="53"/>
                </a:cubicBezTo>
                <a:cubicBezTo>
                  <a:pt x="199" y="53"/>
                  <a:pt x="199" y="53"/>
                  <a:pt x="199" y="53"/>
                </a:cubicBezTo>
                <a:cubicBezTo>
                  <a:pt x="199" y="53"/>
                  <a:pt x="197" y="53"/>
                  <a:pt x="198" y="54"/>
                </a:cubicBezTo>
                <a:cubicBezTo>
                  <a:pt x="199" y="54"/>
                  <a:pt x="199" y="54"/>
                  <a:pt x="200" y="54"/>
                </a:cubicBezTo>
                <a:cubicBezTo>
                  <a:pt x="201" y="54"/>
                  <a:pt x="201" y="54"/>
                  <a:pt x="201" y="54"/>
                </a:cubicBezTo>
                <a:cubicBezTo>
                  <a:pt x="201" y="55"/>
                  <a:pt x="202" y="55"/>
                  <a:pt x="202" y="55"/>
                </a:cubicBezTo>
                <a:cubicBezTo>
                  <a:pt x="203" y="55"/>
                  <a:pt x="203" y="55"/>
                  <a:pt x="204" y="55"/>
                </a:cubicBezTo>
                <a:cubicBezTo>
                  <a:pt x="204" y="54"/>
                  <a:pt x="204" y="54"/>
                  <a:pt x="205" y="54"/>
                </a:cubicBezTo>
                <a:cubicBezTo>
                  <a:pt x="205" y="54"/>
                  <a:pt x="205" y="54"/>
                  <a:pt x="206" y="54"/>
                </a:cubicBezTo>
                <a:cubicBezTo>
                  <a:pt x="206" y="54"/>
                  <a:pt x="207" y="53"/>
                  <a:pt x="208" y="53"/>
                </a:cubicBezTo>
                <a:close/>
                <a:moveTo>
                  <a:pt x="199" y="38"/>
                </a:moveTo>
                <a:cubicBezTo>
                  <a:pt x="199" y="37"/>
                  <a:pt x="198" y="36"/>
                  <a:pt x="198" y="35"/>
                </a:cubicBezTo>
                <a:cubicBezTo>
                  <a:pt x="199" y="34"/>
                  <a:pt x="199" y="32"/>
                  <a:pt x="200" y="31"/>
                </a:cubicBezTo>
                <a:cubicBezTo>
                  <a:pt x="201" y="30"/>
                  <a:pt x="202" y="29"/>
                  <a:pt x="203" y="28"/>
                </a:cubicBezTo>
                <a:cubicBezTo>
                  <a:pt x="203" y="28"/>
                  <a:pt x="202" y="26"/>
                  <a:pt x="202" y="26"/>
                </a:cubicBezTo>
                <a:cubicBezTo>
                  <a:pt x="202" y="25"/>
                  <a:pt x="202" y="24"/>
                  <a:pt x="202" y="24"/>
                </a:cubicBezTo>
                <a:cubicBezTo>
                  <a:pt x="201" y="24"/>
                  <a:pt x="200" y="23"/>
                  <a:pt x="199" y="23"/>
                </a:cubicBezTo>
                <a:cubicBezTo>
                  <a:pt x="200" y="22"/>
                  <a:pt x="202" y="21"/>
                  <a:pt x="203" y="20"/>
                </a:cubicBezTo>
                <a:cubicBezTo>
                  <a:pt x="201" y="19"/>
                  <a:pt x="201" y="19"/>
                  <a:pt x="200" y="17"/>
                </a:cubicBezTo>
                <a:cubicBezTo>
                  <a:pt x="200" y="17"/>
                  <a:pt x="201" y="15"/>
                  <a:pt x="202" y="15"/>
                </a:cubicBezTo>
                <a:cubicBezTo>
                  <a:pt x="202" y="14"/>
                  <a:pt x="203" y="13"/>
                  <a:pt x="204" y="13"/>
                </a:cubicBezTo>
                <a:cubicBezTo>
                  <a:pt x="205" y="12"/>
                  <a:pt x="206" y="11"/>
                  <a:pt x="207" y="11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7" y="10"/>
                  <a:pt x="208" y="10"/>
                  <a:pt x="209" y="9"/>
                </a:cubicBezTo>
                <a:cubicBezTo>
                  <a:pt x="210" y="9"/>
                  <a:pt x="211" y="8"/>
                  <a:pt x="212" y="7"/>
                </a:cubicBezTo>
                <a:cubicBezTo>
                  <a:pt x="211" y="7"/>
                  <a:pt x="210" y="6"/>
                  <a:pt x="208" y="6"/>
                </a:cubicBezTo>
                <a:cubicBezTo>
                  <a:pt x="208" y="6"/>
                  <a:pt x="206" y="6"/>
                  <a:pt x="205" y="6"/>
                </a:cubicBezTo>
                <a:cubicBezTo>
                  <a:pt x="204" y="7"/>
                  <a:pt x="204" y="8"/>
                  <a:pt x="203" y="8"/>
                </a:cubicBezTo>
                <a:cubicBezTo>
                  <a:pt x="203" y="7"/>
                  <a:pt x="202" y="7"/>
                  <a:pt x="201" y="7"/>
                </a:cubicBezTo>
                <a:cubicBezTo>
                  <a:pt x="200" y="7"/>
                  <a:pt x="198" y="8"/>
                  <a:pt x="198" y="9"/>
                </a:cubicBezTo>
                <a:cubicBezTo>
                  <a:pt x="198" y="8"/>
                  <a:pt x="199" y="6"/>
                  <a:pt x="198" y="6"/>
                </a:cubicBezTo>
                <a:cubicBezTo>
                  <a:pt x="197" y="6"/>
                  <a:pt x="196" y="6"/>
                  <a:pt x="195" y="5"/>
                </a:cubicBezTo>
                <a:cubicBezTo>
                  <a:pt x="197" y="5"/>
                  <a:pt x="198" y="4"/>
                  <a:pt x="199" y="4"/>
                </a:cubicBezTo>
                <a:cubicBezTo>
                  <a:pt x="197" y="3"/>
                  <a:pt x="194" y="2"/>
                  <a:pt x="191" y="1"/>
                </a:cubicBezTo>
                <a:cubicBezTo>
                  <a:pt x="188" y="1"/>
                  <a:pt x="185" y="0"/>
                  <a:pt x="181" y="1"/>
                </a:cubicBezTo>
                <a:cubicBezTo>
                  <a:pt x="180" y="1"/>
                  <a:pt x="179" y="1"/>
                  <a:pt x="178" y="1"/>
                </a:cubicBezTo>
                <a:cubicBezTo>
                  <a:pt x="178" y="1"/>
                  <a:pt x="177" y="1"/>
                  <a:pt x="176" y="1"/>
                </a:cubicBezTo>
                <a:cubicBezTo>
                  <a:pt x="176" y="1"/>
                  <a:pt x="176" y="2"/>
                  <a:pt x="175" y="2"/>
                </a:cubicBezTo>
                <a:cubicBezTo>
                  <a:pt x="174" y="2"/>
                  <a:pt x="173" y="2"/>
                  <a:pt x="172" y="2"/>
                </a:cubicBezTo>
                <a:cubicBezTo>
                  <a:pt x="171" y="2"/>
                  <a:pt x="170" y="1"/>
                  <a:pt x="168" y="2"/>
                </a:cubicBezTo>
                <a:cubicBezTo>
                  <a:pt x="167" y="2"/>
                  <a:pt x="165" y="3"/>
                  <a:pt x="164" y="4"/>
                </a:cubicBezTo>
                <a:cubicBezTo>
                  <a:pt x="165" y="4"/>
                  <a:pt x="167" y="5"/>
                  <a:pt x="168" y="7"/>
                </a:cubicBezTo>
                <a:cubicBezTo>
                  <a:pt x="165" y="6"/>
                  <a:pt x="163" y="5"/>
                  <a:pt x="160" y="4"/>
                </a:cubicBezTo>
                <a:cubicBezTo>
                  <a:pt x="159" y="4"/>
                  <a:pt x="158" y="5"/>
                  <a:pt x="157" y="5"/>
                </a:cubicBezTo>
                <a:cubicBezTo>
                  <a:pt x="155" y="5"/>
                  <a:pt x="153" y="5"/>
                  <a:pt x="151" y="6"/>
                </a:cubicBezTo>
                <a:cubicBezTo>
                  <a:pt x="150" y="6"/>
                  <a:pt x="149" y="6"/>
                  <a:pt x="148" y="6"/>
                </a:cubicBezTo>
                <a:cubicBezTo>
                  <a:pt x="147" y="6"/>
                  <a:pt x="146" y="7"/>
                  <a:pt x="145" y="7"/>
                </a:cubicBezTo>
                <a:cubicBezTo>
                  <a:pt x="142" y="9"/>
                  <a:pt x="139" y="10"/>
                  <a:pt x="137" y="11"/>
                </a:cubicBezTo>
                <a:cubicBezTo>
                  <a:pt x="138" y="12"/>
                  <a:pt x="139" y="12"/>
                  <a:pt x="140" y="12"/>
                </a:cubicBezTo>
                <a:cubicBezTo>
                  <a:pt x="140" y="13"/>
                  <a:pt x="140" y="14"/>
                  <a:pt x="139" y="14"/>
                </a:cubicBezTo>
                <a:cubicBezTo>
                  <a:pt x="139" y="15"/>
                  <a:pt x="139" y="15"/>
                  <a:pt x="138" y="15"/>
                </a:cubicBezTo>
                <a:cubicBezTo>
                  <a:pt x="137" y="15"/>
                  <a:pt x="136" y="15"/>
                  <a:pt x="134" y="16"/>
                </a:cubicBezTo>
                <a:cubicBezTo>
                  <a:pt x="133" y="16"/>
                  <a:pt x="131" y="16"/>
                  <a:pt x="130" y="17"/>
                </a:cubicBezTo>
                <a:cubicBezTo>
                  <a:pt x="129" y="17"/>
                  <a:pt x="129" y="18"/>
                  <a:pt x="129" y="18"/>
                </a:cubicBezTo>
                <a:cubicBezTo>
                  <a:pt x="129" y="18"/>
                  <a:pt x="130" y="19"/>
                  <a:pt x="130" y="19"/>
                </a:cubicBezTo>
                <a:cubicBezTo>
                  <a:pt x="131" y="20"/>
                  <a:pt x="131" y="21"/>
                  <a:pt x="132" y="21"/>
                </a:cubicBezTo>
                <a:cubicBezTo>
                  <a:pt x="133" y="22"/>
                  <a:pt x="134" y="22"/>
                  <a:pt x="135" y="23"/>
                </a:cubicBezTo>
                <a:cubicBezTo>
                  <a:pt x="135" y="23"/>
                  <a:pt x="136" y="24"/>
                  <a:pt x="137" y="24"/>
                </a:cubicBezTo>
                <a:cubicBezTo>
                  <a:pt x="138" y="24"/>
                  <a:pt x="139" y="24"/>
                  <a:pt x="140" y="24"/>
                </a:cubicBezTo>
                <a:cubicBezTo>
                  <a:pt x="142" y="24"/>
                  <a:pt x="144" y="24"/>
                  <a:pt x="145" y="24"/>
                </a:cubicBezTo>
                <a:cubicBezTo>
                  <a:pt x="146" y="24"/>
                  <a:pt x="147" y="24"/>
                  <a:pt x="148" y="25"/>
                </a:cubicBezTo>
                <a:cubicBezTo>
                  <a:pt x="149" y="25"/>
                  <a:pt x="150" y="26"/>
                  <a:pt x="150" y="27"/>
                </a:cubicBezTo>
                <a:cubicBezTo>
                  <a:pt x="151" y="28"/>
                  <a:pt x="152" y="30"/>
                  <a:pt x="153" y="32"/>
                </a:cubicBezTo>
                <a:cubicBezTo>
                  <a:pt x="153" y="33"/>
                  <a:pt x="154" y="33"/>
                  <a:pt x="153" y="34"/>
                </a:cubicBezTo>
                <a:cubicBezTo>
                  <a:pt x="153" y="35"/>
                  <a:pt x="152" y="35"/>
                  <a:pt x="153" y="36"/>
                </a:cubicBezTo>
                <a:cubicBezTo>
                  <a:pt x="154" y="37"/>
                  <a:pt x="155" y="37"/>
                  <a:pt x="154" y="38"/>
                </a:cubicBezTo>
                <a:cubicBezTo>
                  <a:pt x="154" y="39"/>
                  <a:pt x="154" y="40"/>
                  <a:pt x="155" y="41"/>
                </a:cubicBezTo>
                <a:cubicBezTo>
                  <a:pt x="155" y="42"/>
                  <a:pt x="155" y="42"/>
                  <a:pt x="157" y="41"/>
                </a:cubicBezTo>
                <a:cubicBezTo>
                  <a:pt x="158" y="41"/>
                  <a:pt x="159" y="41"/>
                  <a:pt x="160" y="40"/>
                </a:cubicBezTo>
                <a:cubicBezTo>
                  <a:pt x="160" y="41"/>
                  <a:pt x="159" y="42"/>
                  <a:pt x="159" y="42"/>
                </a:cubicBezTo>
                <a:cubicBezTo>
                  <a:pt x="159" y="43"/>
                  <a:pt x="158" y="43"/>
                  <a:pt x="158" y="43"/>
                </a:cubicBezTo>
                <a:cubicBezTo>
                  <a:pt x="158" y="43"/>
                  <a:pt x="157" y="43"/>
                  <a:pt x="156" y="44"/>
                </a:cubicBezTo>
                <a:cubicBezTo>
                  <a:pt x="156" y="44"/>
                  <a:pt x="156" y="45"/>
                  <a:pt x="156" y="45"/>
                </a:cubicBezTo>
                <a:cubicBezTo>
                  <a:pt x="156" y="46"/>
                  <a:pt x="155" y="47"/>
                  <a:pt x="156" y="48"/>
                </a:cubicBezTo>
                <a:cubicBezTo>
                  <a:pt x="156" y="49"/>
                  <a:pt x="157" y="50"/>
                  <a:pt x="157" y="52"/>
                </a:cubicBezTo>
                <a:cubicBezTo>
                  <a:pt x="158" y="54"/>
                  <a:pt x="159" y="55"/>
                  <a:pt x="161" y="57"/>
                </a:cubicBezTo>
                <a:cubicBezTo>
                  <a:pt x="161" y="58"/>
                  <a:pt x="162" y="59"/>
                  <a:pt x="163" y="60"/>
                </a:cubicBezTo>
                <a:cubicBezTo>
                  <a:pt x="163" y="61"/>
                  <a:pt x="164" y="61"/>
                  <a:pt x="165" y="61"/>
                </a:cubicBezTo>
                <a:cubicBezTo>
                  <a:pt x="166" y="61"/>
                  <a:pt x="167" y="62"/>
                  <a:pt x="168" y="62"/>
                </a:cubicBezTo>
                <a:cubicBezTo>
                  <a:pt x="168" y="62"/>
                  <a:pt x="170" y="62"/>
                  <a:pt x="170" y="62"/>
                </a:cubicBezTo>
                <a:cubicBezTo>
                  <a:pt x="171" y="60"/>
                  <a:pt x="172" y="58"/>
                  <a:pt x="172" y="56"/>
                </a:cubicBezTo>
                <a:cubicBezTo>
                  <a:pt x="173" y="54"/>
                  <a:pt x="174" y="53"/>
                  <a:pt x="174" y="51"/>
                </a:cubicBezTo>
                <a:cubicBezTo>
                  <a:pt x="175" y="50"/>
                  <a:pt x="175" y="50"/>
                  <a:pt x="175" y="50"/>
                </a:cubicBezTo>
                <a:cubicBezTo>
                  <a:pt x="177" y="50"/>
                  <a:pt x="178" y="49"/>
                  <a:pt x="179" y="49"/>
                </a:cubicBezTo>
                <a:cubicBezTo>
                  <a:pt x="180" y="49"/>
                  <a:pt x="181" y="48"/>
                  <a:pt x="181" y="48"/>
                </a:cubicBezTo>
                <a:cubicBezTo>
                  <a:pt x="182" y="48"/>
                  <a:pt x="183" y="47"/>
                  <a:pt x="183" y="46"/>
                </a:cubicBezTo>
                <a:cubicBezTo>
                  <a:pt x="184" y="45"/>
                  <a:pt x="184" y="45"/>
                  <a:pt x="185" y="45"/>
                </a:cubicBezTo>
                <a:cubicBezTo>
                  <a:pt x="186" y="44"/>
                  <a:pt x="187" y="44"/>
                  <a:pt x="188" y="44"/>
                </a:cubicBezTo>
                <a:cubicBezTo>
                  <a:pt x="190" y="44"/>
                  <a:pt x="192" y="43"/>
                  <a:pt x="193" y="43"/>
                </a:cubicBezTo>
                <a:cubicBezTo>
                  <a:pt x="195" y="42"/>
                  <a:pt x="197" y="41"/>
                  <a:pt x="198" y="40"/>
                </a:cubicBezTo>
                <a:cubicBezTo>
                  <a:pt x="199" y="39"/>
                  <a:pt x="199" y="39"/>
                  <a:pt x="199" y="38"/>
                </a:cubicBezTo>
                <a:close/>
                <a:moveTo>
                  <a:pt x="378" y="130"/>
                </a:moveTo>
                <a:cubicBezTo>
                  <a:pt x="379" y="130"/>
                  <a:pt x="379" y="130"/>
                  <a:pt x="379" y="129"/>
                </a:cubicBezTo>
                <a:cubicBezTo>
                  <a:pt x="379" y="129"/>
                  <a:pt x="380" y="128"/>
                  <a:pt x="380" y="128"/>
                </a:cubicBezTo>
                <a:cubicBezTo>
                  <a:pt x="380" y="128"/>
                  <a:pt x="380" y="128"/>
                  <a:pt x="380" y="128"/>
                </a:cubicBezTo>
                <a:cubicBezTo>
                  <a:pt x="380" y="128"/>
                  <a:pt x="380" y="128"/>
                  <a:pt x="380" y="128"/>
                </a:cubicBezTo>
                <a:cubicBezTo>
                  <a:pt x="378" y="127"/>
                  <a:pt x="378" y="128"/>
                  <a:pt x="377" y="129"/>
                </a:cubicBezTo>
                <a:cubicBezTo>
                  <a:pt x="377" y="130"/>
                  <a:pt x="377" y="130"/>
                  <a:pt x="377" y="130"/>
                </a:cubicBezTo>
                <a:cubicBezTo>
                  <a:pt x="378" y="130"/>
                  <a:pt x="378" y="130"/>
                  <a:pt x="378" y="130"/>
                </a:cubicBezTo>
                <a:cubicBezTo>
                  <a:pt x="378" y="130"/>
                  <a:pt x="378" y="130"/>
                  <a:pt x="378" y="130"/>
                </a:cubicBezTo>
                <a:close/>
                <a:moveTo>
                  <a:pt x="373" y="163"/>
                </a:moveTo>
                <a:cubicBezTo>
                  <a:pt x="373" y="162"/>
                  <a:pt x="373" y="161"/>
                  <a:pt x="373" y="160"/>
                </a:cubicBezTo>
                <a:cubicBezTo>
                  <a:pt x="374" y="159"/>
                  <a:pt x="372" y="158"/>
                  <a:pt x="371" y="159"/>
                </a:cubicBezTo>
                <a:cubicBezTo>
                  <a:pt x="372" y="159"/>
                  <a:pt x="371" y="159"/>
                  <a:pt x="371" y="158"/>
                </a:cubicBezTo>
                <a:cubicBezTo>
                  <a:pt x="371" y="158"/>
                  <a:pt x="371" y="157"/>
                  <a:pt x="371" y="157"/>
                </a:cubicBezTo>
                <a:cubicBezTo>
                  <a:pt x="371" y="157"/>
                  <a:pt x="370" y="157"/>
                  <a:pt x="370" y="156"/>
                </a:cubicBezTo>
                <a:cubicBezTo>
                  <a:pt x="370" y="156"/>
                  <a:pt x="370" y="156"/>
                  <a:pt x="370" y="155"/>
                </a:cubicBezTo>
                <a:cubicBezTo>
                  <a:pt x="370" y="155"/>
                  <a:pt x="369" y="155"/>
                  <a:pt x="369" y="154"/>
                </a:cubicBezTo>
                <a:cubicBezTo>
                  <a:pt x="369" y="154"/>
                  <a:pt x="369" y="154"/>
                  <a:pt x="368" y="154"/>
                </a:cubicBezTo>
                <a:cubicBezTo>
                  <a:pt x="368" y="153"/>
                  <a:pt x="369" y="153"/>
                  <a:pt x="368" y="153"/>
                </a:cubicBezTo>
                <a:cubicBezTo>
                  <a:pt x="367" y="153"/>
                  <a:pt x="367" y="153"/>
                  <a:pt x="367" y="153"/>
                </a:cubicBezTo>
                <a:cubicBezTo>
                  <a:pt x="366" y="152"/>
                  <a:pt x="365" y="152"/>
                  <a:pt x="365" y="151"/>
                </a:cubicBezTo>
                <a:cubicBezTo>
                  <a:pt x="364" y="151"/>
                  <a:pt x="363" y="150"/>
                  <a:pt x="363" y="150"/>
                </a:cubicBezTo>
                <a:cubicBezTo>
                  <a:pt x="362" y="149"/>
                  <a:pt x="362" y="148"/>
                  <a:pt x="361" y="148"/>
                </a:cubicBezTo>
                <a:cubicBezTo>
                  <a:pt x="361" y="148"/>
                  <a:pt x="359" y="148"/>
                  <a:pt x="359" y="148"/>
                </a:cubicBezTo>
                <a:cubicBezTo>
                  <a:pt x="358" y="148"/>
                  <a:pt x="360" y="150"/>
                  <a:pt x="360" y="150"/>
                </a:cubicBezTo>
                <a:cubicBezTo>
                  <a:pt x="361" y="151"/>
                  <a:pt x="362" y="151"/>
                  <a:pt x="362" y="152"/>
                </a:cubicBezTo>
                <a:cubicBezTo>
                  <a:pt x="362" y="153"/>
                  <a:pt x="363" y="152"/>
                  <a:pt x="363" y="153"/>
                </a:cubicBezTo>
                <a:cubicBezTo>
                  <a:pt x="364" y="154"/>
                  <a:pt x="364" y="155"/>
                  <a:pt x="364" y="155"/>
                </a:cubicBezTo>
                <a:cubicBezTo>
                  <a:pt x="364" y="155"/>
                  <a:pt x="364" y="155"/>
                  <a:pt x="365" y="156"/>
                </a:cubicBezTo>
                <a:cubicBezTo>
                  <a:pt x="365" y="156"/>
                  <a:pt x="366" y="158"/>
                  <a:pt x="366" y="158"/>
                </a:cubicBezTo>
                <a:cubicBezTo>
                  <a:pt x="366" y="159"/>
                  <a:pt x="367" y="160"/>
                  <a:pt x="368" y="160"/>
                </a:cubicBezTo>
                <a:cubicBezTo>
                  <a:pt x="369" y="161"/>
                  <a:pt x="370" y="163"/>
                  <a:pt x="371" y="164"/>
                </a:cubicBezTo>
                <a:cubicBezTo>
                  <a:pt x="371" y="163"/>
                  <a:pt x="371" y="163"/>
                  <a:pt x="371" y="163"/>
                </a:cubicBezTo>
                <a:cubicBezTo>
                  <a:pt x="372" y="164"/>
                  <a:pt x="372" y="163"/>
                  <a:pt x="373" y="163"/>
                </a:cubicBezTo>
                <a:close/>
                <a:moveTo>
                  <a:pt x="376" y="159"/>
                </a:moveTo>
                <a:cubicBezTo>
                  <a:pt x="375" y="158"/>
                  <a:pt x="375" y="160"/>
                  <a:pt x="375" y="160"/>
                </a:cubicBezTo>
                <a:cubicBezTo>
                  <a:pt x="376" y="160"/>
                  <a:pt x="376" y="159"/>
                  <a:pt x="376" y="159"/>
                </a:cubicBezTo>
                <a:close/>
                <a:moveTo>
                  <a:pt x="384" y="166"/>
                </a:moveTo>
                <a:cubicBezTo>
                  <a:pt x="383" y="166"/>
                  <a:pt x="382" y="166"/>
                  <a:pt x="382" y="165"/>
                </a:cubicBezTo>
                <a:cubicBezTo>
                  <a:pt x="382" y="165"/>
                  <a:pt x="381" y="165"/>
                  <a:pt x="380" y="164"/>
                </a:cubicBezTo>
                <a:cubicBezTo>
                  <a:pt x="380" y="164"/>
                  <a:pt x="380" y="164"/>
                  <a:pt x="379" y="165"/>
                </a:cubicBezTo>
                <a:cubicBezTo>
                  <a:pt x="379" y="165"/>
                  <a:pt x="379" y="165"/>
                  <a:pt x="379" y="165"/>
                </a:cubicBezTo>
                <a:cubicBezTo>
                  <a:pt x="378" y="165"/>
                  <a:pt x="377" y="165"/>
                  <a:pt x="376" y="164"/>
                </a:cubicBezTo>
                <a:cubicBezTo>
                  <a:pt x="376" y="164"/>
                  <a:pt x="375" y="164"/>
                  <a:pt x="375" y="163"/>
                </a:cubicBezTo>
                <a:cubicBezTo>
                  <a:pt x="374" y="164"/>
                  <a:pt x="374" y="164"/>
                  <a:pt x="374" y="164"/>
                </a:cubicBezTo>
                <a:cubicBezTo>
                  <a:pt x="373" y="163"/>
                  <a:pt x="373" y="164"/>
                  <a:pt x="373" y="164"/>
                </a:cubicBezTo>
                <a:cubicBezTo>
                  <a:pt x="372" y="165"/>
                  <a:pt x="373" y="165"/>
                  <a:pt x="374" y="165"/>
                </a:cubicBezTo>
                <a:cubicBezTo>
                  <a:pt x="374" y="165"/>
                  <a:pt x="374" y="165"/>
                  <a:pt x="374" y="165"/>
                </a:cubicBezTo>
                <a:cubicBezTo>
                  <a:pt x="375" y="166"/>
                  <a:pt x="375" y="166"/>
                  <a:pt x="376" y="166"/>
                </a:cubicBezTo>
                <a:cubicBezTo>
                  <a:pt x="377" y="166"/>
                  <a:pt x="377" y="166"/>
                  <a:pt x="378" y="166"/>
                </a:cubicBezTo>
                <a:cubicBezTo>
                  <a:pt x="378" y="166"/>
                  <a:pt x="378" y="166"/>
                  <a:pt x="379" y="166"/>
                </a:cubicBezTo>
                <a:cubicBezTo>
                  <a:pt x="379" y="167"/>
                  <a:pt x="380" y="167"/>
                  <a:pt x="380" y="167"/>
                </a:cubicBezTo>
                <a:cubicBezTo>
                  <a:pt x="380" y="167"/>
                  <a:pt x="381" y="167"/>
                  <a:pt x="381" y="167"/>
                </a:cubicBezTo>
                <a:cubicBezTo>
                  <a:pt x="381" y="167"/>
                  <a:pt x="381" y="167"/>
                  <a:pt x="381" y="167"/>
                </a:cubicBezTo>
                <a:cubicBezTo>
                  <a:pt x="382" y="167"/>
                  <a:pt x="382" y="167"/>
                  <a:pt x="383" y="167"/>
                </a:cubicBezTo>
                <a:cubicBezTo>
                  <a:pt x="384" y="167"/>
                  <a:pt x="384" y="167"/>
                  <a:pt x="385" y="167"/>
                </a:cubicBezTo>
                <a:cubicBezTo>
                  <a:pt x="384" y="167"/>
                  <a:pt x="385" y="166"/>
                  <a:pt x="384" y="166"/>
                </a:cubicBezTo>
                <a:close/>
                <a:moveTo>
                  <a:pt x="372" y="158"/>
                </a:moveTo>
                <a:cubicBezTo>
                  <a:pt x="372" y="158"/>
                  <a:pt x="372" y="158"/>
                  <a:pt x="373" y="158"/>
                </a:cubicBezTo>
                <a:cubicBezTo>
                  <a:pt x="373" y="158"/>
                  <a:pt x="373" y="159"/>
                  <a:pt x="373" y="159"/>
                </a:cubicBezTo>
                <a:cubicBezTo>
                  <a:pt x="373" y="159"/>
                  <a:pt x="373" y="159"/>
                  <a:pt x="373" y="159"/>
                </a:cubicBezTo>
                <a:cubicBezTo>
                  <a:pt x="374" y="160"/>
                  <a:pt x="374" y="160"/>
                  <a:pt x="374" y="160"/>
                </a:cubicBezTo>
                <a:cubicBezTo>
                  <a:pt x="374" y="159"/>
                  <a:pt x="374" y="159"/>
                  <a:pt x="374" y="159"/>
                </a:cubicBezTo>
                <a:cubicBezTo>
                  <a:pt x="373" y="159"/>
                  <a:pt x="374" y="157"/>
                  <a:pt x="373" y="157"/>
                </a:cubicBezTo>
                <a:cubicBezTo>
                  <a:pt x="373" y="158"/>
                  <a:pt x="373" y="158"/>
                  <a:pt x="373" y="158"/>
                </a:cubicBezTo>
                <a:cubicBezTo>
                  <a:pt x="372" y="157"/>
                  <a:pt x="372" y="158"/>
                  <a:pt x="372" y="158"/>
                </a:cubicBezTo>
                <a:close/>
              </a:path>
            </a:pathLst>
          </a:custGeom>
          <a:solidFill>
            <a:srgbClr val="00B0F0">
              <a:alpha val="313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20" name="组合 119"/>
          <p:cNvGrpSpPr/>
          <p:nvPr/>
        </p:nvGrpSpPr>
        <p:grpSpPr>
          <a:xfrm>
            <a:off x="54060" y="2684445"/>
            <a:ext cx="845531" cy="2433374"/>
            <a:chOff x="8929688" y="3160713"/>
            <a:chExt cx="1222376" cy="3517900"/>
          </a:xfrm>
          <a:solidFill>
            <a:srgbClr val="00B0F0">
              <a:alpha val="9000"/>
            </a:srgbClr>
          </a:solidFill>
        </p:grpSpPr>
        <p:sp>
          <p:nvSpPr>
            <p:cNvPr id="121" name="Freeform 229"/>
            <p:cNvSpPr/>
            <p:nvPr/>
          </p:nvSpPr>
          <p:spPr bwMode="auto">
            <a:xfrm>
              <a:off x="9166226" y="5624513"/>
              <a:ext cx="157163" cy="1038225"/>
            </a:xfrm>
            <a:custGeom>
              <a:avLst/>
              <a:gdLst>
                <a:gd name="T0" fmla="*/ 7 w 42"/>
                <a:gd name="T1" fmla="*/ 23 h 277"/>
                <a:gd name="T2" fmla="*/ 6 w 42"/>
                <a:gd name="T3" fmla="*/ 66 h 277"/>
                <a:gd name="T4" fmla="*/ 27 w 42"/>
                <a:gd name="T5" fmla="*/ 92 h 277"/>
                <a:gd name="T6" fmla="*/ 25 w 42"/>
                <a:gd name="T7" fmla="*/ 254 h 277"/>
                <a:gd name="T8" fmla="*/ 19 w 42"/>
                <a:gd name="T9" fmla="*/ 254 h 277"/>
                <a:gd name="T10" fmla="*/ 18 w 42"/>
                <a:gd name="T11" fmla="*/ 277 h 277"/>
                <a:gd name="T12" fmla="*/ 41 w 42"/>
                <a:gd name="T13" fmla="*/ 277 h 277"/>
                <a:gd name="T14" fmla="*/ 42 w 42"/>
                <a:gd name="T15" fmla="*/ 254 h 277"/>
                <a:gd name="T16" fmla="*/ 35 w 42"/>
                <a:gd name="T17" fmla="*/ 254 h 277"/>
                <a:gd name="T18" fmla="*/ 37 w 42"/>
                <a:gd name="T19" fmla="*/ 88 h 277"/>
                <a:gd name="T20" fmla="*/ 16 w 42"/>
                <a:gd name="T21" fmla="*/ 62 h 277"/>
                <a:gd name="T22" fmla="*/ 16 w 42"/>
                <a:gd name="T23" fmla="*/ 23 h 277"/>
                <a:gd name="T24" fmla="*/ 23 w 42"/>
                <a:gd name="T25" fmla="*/ 23 h 277"/>
                <a:gd name="T26" fmla="*/ 24 w 42"/>
                <a:gd name="T27" fmla="*/ 0 h 277"/>
                <a:gd name="T28" fmla="*/ 1 w 42"/>
                <a:gd name="T29" fmla="*/ 0 h 277"/>
                <a:gd name="T30" fmla="*/ 0 w 42"/>
                <a:gd name="T31" fmla="*/ 23 h 277"/>
                <a:gd name="T32" fmla="*/ 7 w 42"/>
                <a:gd name="T33" fmla="*/ 23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" h="277">
                  <a:moveTo>
                    <a:pt x="7" y="23"/>
                  </a:move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24" y="90"/>
                    <a:pt x="27" y="92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19" y="254"/>
                    <a:pt x="19" y="254"/>
                    <a:pt x="19" y="254"/>
                  </a:cubicBezTo>
                  <a:cubicBezTo>
                    <a:pt x="18" y="277"/>
                    <a:pt x="18" y="277"/>
                    <a:pt x="18" y="277"/>
                  </a:cubicBezTo>
                  <a:cubicBezTo>
                    <a:pt x="41" y="277"/>
                    <a:pt x="41" y="277"/>
                    <a:pt x="41" y="277"/>
                  </a:cubicBezTo>
                  <a:cubicBezTo>
                    <a:pt x="42" y="254"/>
                    <a:pt x="42" y="254"/>
                    <a:pt x="42" y="254"/>
                  </a:cubicBezTo>
                  <a:cubicBezTo>
                    <a:pt x="35" y="254"/>
                    <a:pt x="35" y="254"/>
                    <a:pt x="35" y="254"/>
                  </a:cubicBezTo>
                  <a:cubicBezTo>
                    <a:pt x="37" y="88"/>
                    <a:pt x="37" y="88"/>
                    <a:pt x="37" y="88"/>
                  </a:cubicBezTo>
                  <a:cubicBezTo>
                    <a:pt x="37" y="88"/>
                    <a:pt x="19" y="65"/>
                    <a:pt x="16" y="6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7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6" name="Freeform 230"/>
            <p:cNvSpPr>
              <a:spLocks noEditPoints="1"/>
            </p:cNvSpPr>
            <p:nvPr/>
          </p:nvSpPr>
          <p:spPr bwMode="auto">
            <a:xfrm>
              <a:off x="9169401" y="5145088"/>
              <a:ext cx="134938" cy="787400"/>
            </a:xfrm>
            <a:custGeom>
              <a:avLst/>
              <a:gdLst>
                <a:gd name="T0" fmla="*/ 2 w 36"/>
                <a:gd name="T1" fmla="*/ 9 h 210"/>
                <a:gd name="T2" fmla="*/ 9 w 36"/>
                <a:gd name="T3" fmla="*/ 22 h 210"/>
                <a:gd name="T4" fmla="*/ 10 w 36"/>
                <a:gd name="T5" fmla="*/ 23 h 210"/>
                <a:gd name="T6" fmla="*/ 10 w 36"/>
                <a:gd name="T7" fmla="*/ 109 h 210"/>
                <a:gd name="T8" fmla="*/ 29 w 36"/>
                <a:gd name="T9" fmla="*/ 128 h 210"/>
                <a:gd name="T10" fmla="*/ 28 w 36"/>
                <a:gd name="T11" fmla="*/ 202 h 210"/>
                <a:gd name="T12" fmla="*/ 35 w 36"/>
                <a:gd name="T13" fmla="*/ 210 h 210"/>
                <a:gd name="T14" fmla="*/ 36 w 36"/>
                <a:gd name="T15" fmla="*/ 125 h 210"/>
                <a:gd name="T16" fmla="*/ 17 w 36"/>
                <a:gd name="T17" fmla="*/ 106 h 210"/>
                <a:gd name="T18" fmla="*/ 17 w 36"/>
                <a:gd name="T19" fmla="*/ 22 h 210"/>
                <a:gd name="T20" fmla="*/ 22 w 36"/>
                <a:gd name="T21" fmla="*/ 15 h 210"/>
                <a:gd name="T22" fmla="*/ 15 w 36"/>
                <a:gd name="T23" fmla="*/ 2 h 210"/>
                <a:gd name="T24" fmla="*/ 2 w 36"/>
                <a:gd name="T25" fmla="*/ 9 h 210"/>
                <a:gd name="T26" fmla="*/ 15 w 36"/>
                <a:gd name="T27" fmla="*/ 13 h 210"/>
                <a:gd name="T28" fmla="*/ 11 w 36"/>
                <a:gd name="T29" fmla="*/ 15 h 210"/>
                <a:gd name="T30" fmla="*/ 9 w 36"/>
                <a:gd name="T31" fmla="*/ 11 h 210"/>
                <a:gd name="T32" fmla="*/ 13 w 36"/>
                <a:gd name="T33" fmla="*/ 9 h 210"/>
                <a:gd name="T34" fmla="*/ 15 w 36"/>
                <a:gd name="T35" fmla="*/ 1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" h="210">
                  <a:moveTo>
                    <a:pt x="2" y="9"/>
                  </a:moveTo>
                  <a:cubicBezTo>
                    <a:pt x="0" y="14"/>
                    <a:pt x="3" y="20"/>
                    <a:pt x="9" y="22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109"/>
                    <a:pt x="10" y="109"/>
                    <a:pt x="10" y="109"/>
                  </a:cubicBezTo>
                  <a:cubicBezTo>
                    <a:pt x="10" y="109"/>
                    <a:pt x="27" y="126"/>
                    <a:pt x="29" y="128"/>
                  </a:cubicBezTo>
                  <a:cubicBezTo>
                    <a:pt x="29" y="131"/>
                    <a:pt x="28" y="202"/>
                    <a:pt x="28" y="202"/>
                  </a:cubicBezTo>
                  <a:cubicBezTo>
                    <a:pt x="35" y="210"/>
                    <a:pt x="35" y="210"/>
                    <a:pt x="35" y="210"/>
                  </a:cubicBezTo>
                  <a:cubicBezTo>
                    <a:pt x="36" y="125"/>
                    <a:pt x="36" y="125"/>
                    <a:pt x="36" y="125"/>
                  </a:cubicBezTo>
                  <a:cubicBezTo>
                    <a:pt x="36" y="125"/>
                    <a:pt x="19" y="108"/>
                    <a:pt x="17" y="106"/>
                  </a:cubicBezTo>
                  <a:cubicBezTo>
                    <a:pt x="17" y="104"/>
                    <a:pt x="17" y="35"/>
                    <a:pt x="17" y="22"/>
                  </a:cubicBezTo>
                  <a:cubicBezTo>
                    <a:pt x="19" y="20"/>
                    <a:pt x="21" y="18"/>
                    <a:pt x="22" y="15"/>
                  </a:cubicBezTo>
                  <a:cubicBezTo>
                    <a:pt x="24" y="10"/>
                    <a:pt x="21" y="3"/>
                    <a:pt x="15" y="2"/>
                  </a:cubicBezTo>
                  <a:cubicBezTo>
                    <a:pt x="9" y="0"/>
                    <a:pt x="3" y="3"/>
                    <a:pt x="2" y="9"/>
                  </a:cubicBezTo>
                  <a:close/>
                  <a:moveTo>
                    <a:pt x="15" y="13"/>
                  </a:moveTo>
                  <a:cubicBezTo>
                    <a:pt x="15" y="15"/>
                    <a:pt x="13" y="16"/>
                    <a:pt x="11" y="15"/>
                  </a:cubicBezTo>
                  <a:cubicBezTo>
                    <a:pt x="9" y="15"/>
                    <a:pt x="8" y="13"/>
                    <a:pt x="9" y="11"/>
                  </a:cubicBezTo>
                  <a:cubicBezTo>
                    <a:pt x="9" y="9"/>
                    <a:pt x="11" y="8"/>
                    <a:pt x="13" y="9"/>
                  </a:cubicBezTo>
                  <a:cubicBezTo>
                    <a:pt x="15" y="9"/>
                    <a:pt x="16" y="11"/>
                    <a:pt x="1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7" name="Freeform 231"/>
            <p:cNvSpPr>
              <a:spLocks noEditPoints="1"/>
            </p:cNvSpPr>
            <p:nvPr/>
          </p:nvSpPr>
          <p:spPr bwMode="auto">
            <a:xfrm>
              <a:off x="8929688" y="5106988"/>
              <a:ext cx="134938" cy="787400"/>
            </a:xfrm>
            <a:custGeom>
              <a:avLst/>
              <a:gdLst>
                <a:gd name="T0" fmla="*/ 21 w 36"/>
                <a:gd name="T1" fmla="*/ 2 h 210"/>
                <a:gd name="T2" fmla="*/ 14 w 36"/>
                <a:gd name="T3" fmla="*/ 15 h 210"/>
                <a:gd name="T4" fmla="*/ 19 w 36"/>
                <a:gd name="T5" fmla="*/ 22 h 210"/>
                <a:gd name="T6" fmla="*/ 19 w 36"/>
                <a:gd name="T7" fmla="*/ 106 h 210"/>
                <a:gd name="T8" fmla="*/ 0 w 36"/>
                <a:gd name="T9" fmla="*/ 125 h 210"/>
                <a:gd name="T10" fmla="*/ 1 w 36"/>
                <a:gd name="T11" fmla="*/ 210 h 210"/>
                <a:gd name="T12" fmla="*/ 8 w 36"/>
                <a:gd name="T13" fmla="*/ 202 h 210"/>
                <a:gd name="T14" fmla="*/ 7 w 36"/>
                <a:gd name="T15" fmla="*/ 128 h 210"/>
                <a:gd name="T16" fmla="*/ 27 w 36"/>
                <a:gd name="T17" fmla="*/ 109 h 210"/>
                <a:gd name="T18" fmla="*/ 27 w 36"/>
                <a:gd name="T19" fmla="*/ 23 h 210"/>
                <a:gd name="T20" fmla="*/ 28 w 36"/>
                <a:gd name="T21" fmla="*/ 22 h 210"/>
                <a:gd name="T22" fmla="*/ 35 w 36"/>
                <a:gd name="T23" fmla="*/ 9 h 210"/>
                <a:gd name="T24" fmla="*/ 21 w 36"/>
                <a:gd name="T25" fmla="*/ 2 h 210"/>
                <a:gd name="T26" fmla="*/ 23 w 36"/>
                <a:gd name="T27" fmla="*/ 9 h 210"/>
                <a:gd name="T28" fmla="*/ 28 w 36"/>
                <a:gd name="T29" fmla="*/ 11 h 210"/>
                <a:gd name="T30" fmla="*/ 25 w 36"/>
                <a:gd name="T31" fmla="*/ 15 h 210"/>
                <a:gd name="T32" fmla="*/ 21 w 36"/>
                <a:gd name="T33" fmla="*/ 13 h 210"/>
                <a:gd name="T34" fmla="*/ 23 w 36"/>
                <a:gd name="T35" fmla="*/ 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" h="210">
                  <a:moveTo>
                    <a:pt x="21" y="2"/>
                  </a:moveTo>
                  <a:cubicBezTo>
                    <a:pt x="15" y="3"/>
                    <a:pt x="12" y="10"/>
                    <a:pt x="14" y="15"/>
                  </a:cubicBezTo>
                  <a:cubicBezTo>
                    <a:pt x="15" y="18"/>
                    <a:pt x="17" y="20"/>
                    <a:pt x="19" y="22"/>
                  </a:cubicBezTo>
                  <a:cubicBezTo>
                    <a:pt x="19" y="35"/>
                    <a:pt x="19" y="104"/>
                    <a:pt x="19" y="106"/>
                  </a:cubicBezTo>
                  <a:cubicBezTo>
                    <a:pt x="17" y="108"/>
                    <a:pt x="0" y="125"/>
                    <a:pt x="0" y="125"/>
                  </a:cubicBezTo>
                  <a:cubicBezTo>
                    <a:pt x="1" y="210"/>
                    <a:pt x="1" y="210"/>
                    <a:pt x="1" y="210"/>
                  </a:cubicBezTo>
                  <a:cubicBezTo>
                    <a:pt x="8" y="202"/>
                    <a:pt x="8" y="202"/>
                    <a:pt x="8" y="202"/>
                  </a:cubicBezTo>
                  <a:cubicBezTo>
                    <a:pt x="8" y="202"/>
                    <a:pt x="7" y="131"/>
                    <a:pt x="7" y="128"/>
                  </a:cubicBezTo>
                  <a:cubicBezTo>
                    <a:pt x="9" y="126"/>
                    <a:pt x="27" y="109"/>
                    <a:pt x="27" y="109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2"/>
                    <a:pt x="27" y="22"/>
                    <a:pt x="28" y="22"/>
                  </a:cubicBezTo>
                  <a:cubicBezTo>
                    <a:pt x="33" y="20"/>
                    <a:pt x="36" y="14"/>
                    <a:pt x="35" y="9"/>
                  </a:cubicBezTo>
                  <a:cubicBezTo>
                    <a:pt x="33" y="3"/>
                    <a:pt x="27" y="0"/>
                    <a:pt x="21" y="2"/>
                  </a:cubicBezTo>
                  <a:close/>
                  <a:moveTo>
                    <a:pt x="23" y="9"/>
                  </a:moveTo>
                  <a:cubicBezTo>
                    <a:pt x="25" y="8"/>
                    <a:pt x="27" y="9"/>
                    <a:pt x="28" y="11"/>
                  </a:cubicBezTo>
                  <a:cubicBezTo>
                    <a:pt x="28" y="13"/>
                    <a:pt x="27" y="15"/>
                    <a:pt x="25" y="15"/>
                  </a:cubicBezTo>
                  <a:cubicBezTo>
                    <a:pt x="24" y="16"/>
                    <a:pt x="22" y="15"/>
                    <a:pt x="21" y="13"/>
                  </a:cubicBezTo>
                  <a:cubicBezTo>
                    <a:pt x="20" y="11"/>
                    <a:pt x="21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8" name="Freeform 232"/>
            <p:cNvSpPr/>
            <p:nvPr/>
          </p:nvSpPr>
          <p:spPr bwMode="auto">
            <a:xfrm>
              <a:off x="9488488" y="4740276"/>
              <a:ext cx="96838" cy="377825"/>
            </a:xfrm>
            <a:custGeom>
              <a:avLst/>
              <a:gdLst>
                <a:gd name="T0" fmla="*/ 4 w 26"/>
                <a:gd name="T1" fmla="*/ 8 h 101"/>
                <a:gd name="T2" fmla="*/ 3 w 26"/>
                <a:gd name="T3" fmla="*/ 24 h 101"/>
                <a:gd name="T4" fmla="*/ 16 w 26"/>
                <a:gd name="T5" fmla="*/ 33 h 101"/>
                <a:gd name="T6" fmla="*/ 16 w 26"/>
                <a:gd name="T7" fmla="*/ 92 h 101"/>
                <a:gd name="T8" fmla="*/ 12 w 26"/>
                <a:gd name="T9" fmla="*/ 92 h 101"/>
                <a:gd name="T10" fmla="*/ 12 w 26"/>
                <a:gd name="T11" fmla="*/ 100 h 101"/>
                <a:gd name="T12" fmla="*/ 26 w 26"/>
                <a:gd name="T13" fmla="*/ 101 h 101"/>
                <a:gd name="T14" fmla="*/ 26 w 26"/>
                <a:gd name="T15" fmla="*/ 92 h 101"/>
                <a:gd name="T16" fmla="*/ 22 w 26"/>
                <a:gd name="T17" fmla="*/ 92 h 101"/>
                <a:gd name="T18" fmla="*/ 23 w 26"/>
                <a:gd name="T19" fmla="*/ 32 h 101"/>
                <a:gd name="T20" fmla="*/ 9 w 26"/>
                <a:gd name="T21" fmla="*/ 23 h 101"/>
                <a:gd name="T22" fmla="*/ 10 w 26"/>
                <a:gd name="T23" fmla="*/ 8 h 101"/>
                <a:gd name="T24" fmla="*/ 14 w 26"/>
                <a:gd name="T25" fmla="*/ 8 h 101"/>
                <a:gd name="T26" fmla="*/ 14 w 26"/>
                <a:gd name="T27" fmla="*/ 0 h 101"/>
                <a:gd name="T28" fmla="*/ 0 w 26"/>
                <a:gd name="T29" fmla="*/ 0 h 101"/>
                <a:gd name="T30" fmla="*/ 0 w 26"/>
                <a:gd name="T31" fmla="*/ 8 h 101"/>
                <a:gd name="T32" fmla="*/ 4 w 26"/>
                <a:gd name="T33" fmla="*/ 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101">
                  <a:moveTo>
                    <a:pt x="4" y="8"/>
                  </a:move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15" y="32"/>
                    <a:pt x="16" y="3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6" y="92"/>
                    <a:pt x="26" y="92"/>
                    <a:pt x="26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11" y="24"/>
                    <a:pt x="9" y="23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9" name="Freeform 233"/>
            <p:cNvSpPr/>
            <p:nvPr/>
          </p:nvSpPr>
          <p:spPr bwMode="auto">
            <a:xfrm>
              <a:off x="9491663" y="4484688"/>
              <a:ext cx="98425" cy="314325"/>
            </a:xfrm>
            <a:custGeom>
              <a:avLst/>
              <a:gdLst>
                <a:gd name="T0" fmla="*/ 4 w 26"/>
                <a:gd name="T1" fmla="*/ 7 h 84"/>
                <a:gd name="T2" fmla="*/ 3 w 26"/>
                <a:gd name="T3" fmla="*/ 20 h 84"/>
                <a:gd name="T4" fmla="*/ 17 w 26"/>
                <a:gd name="T5" fmla="*/ 28 h 84"/>
                <a:gd name="T6" fmla="*/ 16 w 26"/>
                <a:gd name="T7" fmla="*/ 77 h 84"/>
                <a:gd name="T8" fmla="*/ 12 w 26"/>
                <a:gd name="T9" fmla="*/ 77 h 84"/>
                <a:gd name="T10" fmla="*/ 12 w 26"/>
                <a:gd name="T11" fmla="*/ 84 h 84"/>
                <a:gd name="T12" fmla="*/ 26 w 26"/>
                <a:gd name="T13" fmla="*/ 84 h 84"/>
                <a:gd name="T14" fmla="*/ 26 w 26"/>
                <a:gd name="T15" fmla="*/ 77 h 84"/>
                <a:gd name="T16" fmla="*/ 22 w 26"/>
                <a:gd name="T17" fmla="*/ 77 h 84"/>
                <a:gd name="T18" fmla="*/ 23 w 26"/>
                <a:gd name="T19" fmla="*/ 26 h 84"/>
                <a:gd name="T20" fmla="*/ 10 w 26"/>
                <a:gd name="T21" fmla="*/ 18 h 84"/>
                <a:gd name="T22" fmla="*/ 10 w 26"/>
                <a:gd name="T23" fmla="*/ 7 h 84"/>
                <a:gd name="T24" fmla="*/ 14 w 26"/>
                <a:gd name="T25" fmla="*/ 7 h 84"/>
                <a:gd name="T26" fmla="*/ 14 w 26"/>
                <a:gd name="T27" fmla="*/ 0 h 84"/>
                <a:gd name="T28" fmla="*/ 0 w 26"/>
                <a:gd name="T29" fmla="*/ 0 h 84"/>
                <a:gd name="T30" fmla="*/ 0 w 26"/>
                <a:gd name="T31" fmla="*/ 7 h 84"/>
                <a:gd name="T32" fmla="*/ 4 w 26"/>
                <a:gd name="T33" fmla="*/ 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84">
                  <a:moveTo>
                    <a:pt x="4" y="7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15" y="27"/>
                    <a:pt x="17" y="2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2" y="77"/>
                    <a:pt x="22" y="77"/>
                    <a:pt x="22" y="7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26"/>
                    <a:pt x="11" y="19"/>
                    <a:pt x="10" y="18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4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0" name="Freeform 234"/>
            <p:cNvSpPr>
              <a:spLocks noEditPoints="1"/>
            </p:cNvSpPr>
            <p:nvPr/>
          </p:nvSpPr>
          <p:spPr bwMode="auto">
            <a:xfrm>
              <a:off x="8948738" y="6604001"/>
              <a:ext cx="261938" cy="58738"/>
            </a:xfrm>
            <a:custGeom>
              <a:avLst/>
              <a:gdLst>
                <a:gd name="T0" fmla="*/ 14 w 70"/>
                <a:gd name="T1" fmla="*/ 2 h 16"/>
                <a:gd name="T2" fmla="*/ 14 w 70"/>
                <a:gd name="T3" fmla="*/ 6 h 16"/>
                <a:gd name="T4" fmla="*/ 7 w 70"/>
                <a:gd name="T5" fmla="*/ 6 h 16"/>
                <a:gd name="T6" fmla="*/ 3 w 70"/>
                <a:gd name="T7" fmla="*/ 4 h 16"/>
                <a:gd name="T8" fmla="*/ 0 w 70"/>
                <a:gd name="T9" fmla="*/ 8 h 16"/>
                <a:gd name="T10" fmla="*/ 3 w 70"/>
                <a:gd name="T11" fmla="*/ 12 h 16"/>
                <a:gd name="T12" fmla="*/ 7 w 70"/>
                <a:gd name="T13" fmla="*/ 10 h 16"/>
                <a:gd name="T14" fmla="*/ 14 w 70"/>
                <a:gd name="T15" fmla="*/ 10 h 16"/>
                <a:gd name="T16" fmla="*/ 14 w 70"/>
                <a:gd name="T17" fmla="*/ 14 h 16"/>
                <a:gd name="T18" fmla="*/ 16 w 70"/>
                <a:gd name="T19" fmla="*/ 16 h 16"/>
                <a:gd name="T20" fmla="*/ 53 w 70"/>
                <a:gd name="T21" fmla="*/ 16 h 16"/>
                <a:gd name="T22" fmla="*/ 55 w 70"/>
                <a:gd name="T23" fmla="*/ 14 h 16"/>
                <a:gd name="T24" fmla="*/ 55 w 70"/>
                <a:gd name="T25" fmla="*/ 10 h 16"/>
                <a:gd name="T26" fmla="*/ 63 w 70"/>
                <a:gd name="T27" fmla="*/ 10 h 16"/>
                <a:gd name="T28" fmla="*/ 66 w 70"/>
                <a:gd name="T29" fmla="*/ 12 h 16"/>
                <a:gd name="T30" fmla="*/ 70 w 70"/>
                <a:gd name="T31" fmla="*/ 8 h 16"/>
                <a:gd name="T32" fmla="*/ 66 w 70"/>
                <a:gd name="T33" fmla="*/ 4 h 16"/>
                <a:gd name="T34" fmla="*/ 63 w 70"/>
                <a:gd name="T35" fmla="*/ 6 h 16"/>
                <a:gd name="T36" fmla="*/ 55 w 70"/>
                <a:gd name="T37" fmla="*/ 6 h 16"/>
                <a:gd name="T38" fmla="*/ 55 w 70"/>
                <a:gd name="T39" fmla="*/ 2 h 16"/>
                <a:gd name="T40" fmla="*/ 53 w 70"/>
                <a:gd name="T41" fmla="*/ 0 h 16"/>
                <a:gd name="T42" fmla="*/ 16 w 70"/>
                <a:gd name="T43" fmla="*/ 0 h 16"/>
                <a:gd name="T44" fmla="*/ 14 w 70"/>
                <a:gd name="T45" fmla="*/ 2 h 16"/>
                <a:gd name="T46" fmla="*/ 2 w 70"/>
                <a:gd name="T47" fmla="*/ 8 h 16"/>
                <a:gd name="T48" fmla="*/ 3 w 70"/>
                <a:gd name="T49" fmla="*/ 6 h 16"/>
                <a:gd name="T50" fmla="*/ 5 w 70"/>
                <a:gd name="T51" fmla="*/ 8 h 16"/>
                <a:gd name="T52" fmla="*/ 3 w 70"/>
                <a:gd name="T53" fmla="*/ 10 h 16"/>
                <a:gd name="T54" fmla="*/ 2 w 70"/>
                <a:gd name="T55" fmla="*/ 8 h 16"/>
                <a:gd name="T56" fmla="*/ 68 w 70"/>
                <a:gd name="T57" fmla="*/ 8 h 16"/>
                <a:gd name="T58" fmla="*/ 66 w 70"/>
                <a:gd name="T59" fmla="*/ 10 h 16"/>
                <a:gd name="T60" fmla="*/ 64 w 70"/>
                <a:gd name="T61" fmla="*/ 8 h 16"/>
                <a:gd name="T62" fmla="*/ 66 w 70"/>
                <a:gd name="T63" fmla="*/ 6 h 16"/>
                <a:gd name="T64" fmla="*/ 68 w 70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6">
                  <a:moveTo>
                    <a:pt x="14" y="2"/>
                  </a:moveTo>
                  <a:cubicBezTo>
                    <a:pt x="14" y="6"/>
                    <a:pt x="14" y="6"/>
                    <a:pt x="14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4"/>
                    <a:pt x="3" y="4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1" y="12"/>
                    <a:pt x="3" y="12"/>
                  </a:cubicBezTo>
                  <a:cubicBezTo>
                    <a:pt x="5" y="12"/>
                    <a:pt x="6" y="11"/>
                    <a:pt x="7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5"/>
                    <a:pt x="15" y="16"/>
                    <a:pt x="16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1"/>
                    <a:pt x="65" y="12"/>
                    <a:pt x="66" y="12"/>
                  </a:cubicBezTo>
                  <a:cubicBezTo>
                    <a:pt x="68" y="12"/>
                    <a:pt x="70" y="10"/>
                    <a:pt x="70" y="8"/>
                  </a:cubicBezTo>
                  <a:cubicBezTo>
                    <a:pt x="70" y="6"/>
                    <a:pt x="68" y="4"/>
                    <a:pt x="66" y="4"/>
                  </a:cubicBezTo>
                  <a:cubicBezTo>
                    <a:pt x="65" y="4"/>
                    <a:pt x="64" y="5"/>
                    <a:pt x="63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1"/>
                    <a:pt x="14" y="2"/>
                  </a:cubicBezTo>
                  <a:close/>
                  <a:moveTo>
                    <a:pt x="2" y="8"/>
                  </a:moveTo>
                  <a:cubicBezTo>
                    <a:pt x="2" y="7"/>
                    <a:pt x="2" y="6"/>
                    <a:pt x="3" y="6"/>
                  </a:cubicBezTo>
                  <a:cubicBezTo>
                    <a:pt x="4" y="6"/>
                    <a:pt x="5" y="7"/>
                    <a:pt x="5" y="8"/>
                  </a:cubicBezTo>
                  <a:cubicBezTo>
                    <a:pt x="5" y="9"/>
                    <a:pt x="4" y="10"/>
                    <a:pt x="3" y="10"/>
                  </a:cubicBezTo>
                  <a:cubicBezTo>
                    <a:pt x="2" y="10"/>
                    <a:pt x="2" y="9"/>
                    <a:pt x="2" y="8"/>
                  </a:cubicBezTo>
                  <a:close/>
                  <a:moveTo>
                    <a:pt x="68" y="8"/>
                  </a:moveTo>
                  <a:cubicBezTo>
                    <a:pt x="68" y="9"/>
                    <a:pt x="67" y="10"/>
                    <a:pt x="66" y="10"/>
                  </a:cubicBezTo>
                  <a:cubicBezTo>
                    <a:pt x="65" y="10"/>
                    <a:pt x="64" y="9"/>
                    <a:pt x="64" y="8"/>
                  </a:cubicBezTo>
                  <a:cubicBezTo>
                    <a:pt x="64" y="7"/>
                    <a:pt x="65" y="6"/>
                    <a:pt x="66" y="6"/>
                  </a:cubicBezTo>
                  <a:cubicBezTo>
                    <a:pt x="67" y="6"/>
                    <a:pt x="68" y="7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1" name="Freeform 235"/>
            <p:cNvSpPr>
              <a:spLocks noEditPoints="1"/>
            </p:cNvSpPr>
            <p:nvPr/>
          </p:nvSpPr>
          <p:spPr bwMode="auto">
            <a:xfrm>
              <a:off x="8948738" y="6513513"/>
              <a:ext cx="261938" cy="63500"/>
            </a:xfrm>
            <a:custGeom>
              <a:avLst/>
              <a:gdLst>
                <a:gd name="T0" fmla="*/ 14 w 70"/>
                <a:gd name="T1" fmla="*/ 2 h 17"/>
                <a:gd name="T2" fmla="*/ 14 w 70"/>
                <a:gd name="T3" fmla="*/ 7 h 17"/>
                <a:gd name="T4" fmla="*/ 7 w 70"/>
                <a:gd name="T5" fmla="*/ 7 h 17"/>
                <a:gd name="T6" fmla="*/ 3 w 70"/>
                <a:gd name="T7" fmla="*/ 5 h 17"/>
                <a:gd name="T8" fmla="*/ 0 w 70"/>
                <a:gd name="T9" fmla="*/ 8 h 17"/>
                <a:gd name="T10" fmla="*/ 3 w 70"/>
                <a:gd name="T11" fmla="*/ 12 h 17"/>
                <a:gd name="T12" fmla="*/ 7 w 70"/>
                <a:gd name="T13" fmla="*/ 10 h 17"/>
                <a:gd name="T14" fmla="*/ 14 w 70"/>
                <a:gd name="T15" fmla="*/ 10 h 17"/>
                <a:gd name="T16" fmla="*/ 14 w 70"/>
                <a:gd name="T17" fmla="*/ 15 h 17"/>
                <a:gd name="T18" fmla="*/ 16 w 70"/>
                <a:gd name="T19" fmla="*/ 17 h 17"/>
                <a:gd name="T20" fmla="*/ 53 w 70"/>
                <a:gd name="T21" fmla="*/ 17 h 17"/>
                <a:gd name="T22" fmla="*/ 55 w 70"/>
                <a:gd name="T23" fmla="*/ 15 h 17"/>
                <a:gd name="T24" fmla="*/ 55 w 70"/>
                <a:gd name="T25" fmla="*/ 10 h 17"/>
                <a:gd name="T26" fmla="*/ 63 w 70"/>
                <a:gd name="T27" fmla="*/ 10 h 17"/>
                <a:gd name="T28" fmla="*/ 66 w 70"/>
                <a:gd name="T29" fmla="*/ 13 h 17"/>
                <a:gd name="T30" fmla="*/ 70 w 70"/>
                <a:gd name="T31" fmla="*/ 9 h 17"/>
                <a:gd name="T32" fmla="*/ 66 w 70"/>
                <a:gd name="T33" fmla="*/ 5 h 17"/>
                <a:gd name="T34" fmla="*/ 63 w 70"/>
                <a:gd name="T35" fmla="*/ 7 h 17"/>
                <a:gd name="T36" fmla="*/ 55 w 70"/>
                <a:gd name="T37" fmla="*/ 7 h 17"/>
                <a:gd name="T38" fmla="*/ 55 w 70"/>
                <a:gd name="T39" fmla="*/ 2 h 17"/>
                <a:gd name="T40" fmla="*/ 53 w 70"/>
                <a:gd name="T41" fmla="*/ 0 h 17"/>
                <a:gd name="T42" fmla="*/ 16 w 70"/>
                <a:gd name="T43" fmla="*/ 0 h 17"/>
                <a:gd name="T44" fmla="*/ 14 w 70"/>
                <a:gd name="T45" fmla="*/ 2 h 17"/>
                <a:gd name="T46" fmla="*/ 2 w 70"/>
                <a:gd name="T47" fmla="*/ 8 h 17"/>
                <a:gd name="T48" fmla="*/ 3 w 70"/>
                <a:gd name="T49" fmla="*/ 7 h 17"/>
                <a:gd name="T50" fmla="*/ 5 w 70"/>
                <a:gd name="T51" fmla="*/ 8 h 17"/>
                <a:gd name="T52" fmla="*/ 3 w 70"/>
                <a:gd name="T53" fmla="*/ 10 h 17"/>
                <a:gd name="T54" fmla="*/ 2 w 70"/>
                <a:gd name="T55" fmla="*/ 8 h 17"/>
                <a:gd name="T56" fmla="*/ 68 w 70"/>
                <a:gd name="T57" fmla="*/ 9 h 17"/>
                <a:gd name="T58" fmla="*/ 66 w 70"/>
                <a:gd name="T59" fmla="*/ 10 h 17"/>
                <a:gd name="T60" fmla="*/ 65 w 70"/>
                <a:gd name="T61" fmla="*/ 9 h 17"/>
                <a:gd name="T62" fmla="*/ 66 w 70"/>
                <a:gd name="T63" fmla="*/ 7 h 17"/>
                <a:gd name="T64" fmla="*/ 68 w 70"/>
                <a:gd name="T6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7">
                  <a:moveTo>
                    <a:pt x="14" y="2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5"/>
                    <a:pt x="5" y="5"/>
                    <a:pt x="3" y="5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1" y="12"/>
                    <a:pt x="3" y="12"/>
                  </a:cubicBezTo>
                  <a:cubicBezTo>
                    <a:pt x="5" y="12"/>
                    <a:pt x="6" y="12"/>
                    <a:pt x="7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6"/>
                    <a:pt x="15" y="17"/>
                    <a:pt x="16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2"/>
                    <a:pt x="65" y="12"/>
                    <a:pt x="66" y="13"/>
                  </a:cubicBezTo>
                  <a:cubicBezTo>
                    <a:pt x="69" y="13"/>
                    <a:pt x="70" y="11"/>
                    <a:pt x="70" y="9"/>
                  </a:cubicBezTo>
                  <a:cubicBezTo>
                    <a:pt x="70" y="6"/>
                    <a:pt x="69" y="5"/>
                    <a:pt x="66" y="5"/>
                  </a:cubicBezTo>
                  <a:cubicBezTo>
                    <a:pt x="65" y="5"/>
                    <a:pt x="64" y="6"/>
                    <a:pt x="63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1"/>
                    <a:pt x="14" y="2"/>
                  </a:cubicBezTo>
                  <a:close/>
                  <a:moveTo>
                    <a:pt x="2" y="8"/>
                  </a:moveTo>
                  <a:cubicBezTo>
                    <a:pt x="2" y="7"/>
                    <a:pt x="2" y="7"/>
                    <a:pt x="3" y="7"/>
                  </a:cubicBezTo>
                  <a:cubicBezTo>
                    <a:pt x="5" y="7"/>
                    <a:pt x="5" y="7"/>
                    <a:pt x="5" y="8"/>
                  </a:cubicBezTo>
                  <a:cubicBezTo>
                    <a:pt x="5" y="10"/>
                    <a:pt x="5" y="10"/>
                    <a:pt x="3" y="10"/>
                  </a:cubicBezTo>
                  <a:cubicBezTo>
                    <a:pt x="2" y="10"/>
                    <a:pt x="2" y="9"/>
                    <a:pt x="2" y="8"/>
                  </a:cubicBezTo>
                  <a:close/>
                  <a:moveTo>
                    <a:pt x="68" y="9"/>
                  </a:moveTo>
                  <a:cubicBezTo>
                    <a:pt x="68" y="10"/>
                    <a:pt x="67" y="10"/>
                    <a:pt x="66" y="10"/>
                  </a:cubicBezTo>
                  <a:cubicBezTo>
                    <a:pt x="65" y="10"/>
                    <a:pt x="65" y="10"/>
                    <a:pt x="65" y="9"/>
                  </a:cubicBezTo>
                  <a:cubicBezTo>
                    <a:pt x="65" y="8"/>
                    <a:pt x="65" y="7"/>
                    <a:pt x="66" y="7"/>
                  </a:cubicBezTo>
                  <a:cubicBezTo>
                    <a:pt x="67" y="7"/>
                    <a:pt x="68" y="8"/>
                    <a:pt x="6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2" name="Freeform 236"/>
            <p:cNvSpPr>
              <a:spLocks noEditPoints="1"/>
            </p:cNvSpPr>
            <p:nvPr/>
          </p:nvSpPr>
          <p:spPr bwMode="auto">
            <a:xfrm>
              <a:off x="8948738" y="6427788"/>
              <a:ext cx="261938" cy="58738"/>
            </a:xfrm>
            <a:custGeom>
              <a:avLst/>
              <a:gdLst>
                <a:gd name="T0" fmla="*/ 14 w 70"/>
                <a:gd name="T1" fmla="*/ 2 h 16"/>
                <a:gd name="T2" fmla="*/ 14 w 70"/>
                <a:gd name="T3" fmla="*/ 6 h 16"/>
                <a:gd name="T4" fmla="*/ 7 w 70"/>
                <a:gd name="T5" fmla="*/ 6 h 16"/>
                <a:gd name="T6" fmla="*/ 4 w 70"/>
                <a:gd name="T7" fmla="*/ 4 h 16"/>
                <a:gd name="T8" fmla="*/ 0 w 70"/>
                <a:gd name="T9" fmla="*/ 8 h 16"/>
                <a:gd name="T10" fmla="*/ 4 w 70"/>
                <a:gd name="T11" fmla="*/ 12 h 16"/>
                <a:gd name="T12" fmla="*/ 7 w 70"/>
                <a:gd name="T13" fmla="*/ 10 h 16"/>
                <a:gd name="T14" fmla="*/ 14 w 70"/>
                <a:gd name="T15" fmla="*/ 10 h 16"/>
                <a:gd name="T16" fmla="*/ 14 w 70"/>
                <a:gd name="T17" fmla="*/ 14 h 16"/>
                <a:gd name="T18" fmla="*/ 16 w 70"/>
                <a:gd name="T19" fmla="*/ 16 h 16"/>
                <a:gd name="T20" fmla="*/ 53 w 70"/>
                <a:gd name="T21" fmla="*/ 16 h 16"/>
                <a:gd name="T22" fmla="*/ 55 w 70"/>
                <a:gd name="T23" fmla="*/ 14 h 16"/>
                <a:gd name="T24" fmla="*/ 55 w 70"/>
                <a:gd name="T25" fmla="*/ 10 h 16"/>
                <a:gd name="T26" fmla="*/ 63 w 70"/>
                <a:gd name="T27" fmla="*/ 10 h 16"/>
                <a:gd name="T28" fmla="*/ 66 w 70"/>
                <a:gd name="T29" fmla="*/ 12 h 16"/>
                <a:gd name="T30" fmla="*/ 70 w 70"/>
                <a:gd name="T31" fmla="*/ 8 h 16"/>
                <a:gd name="T32" fmla="*/ 66 w 70"/>
                <a:gd name="T33" fmla="*/ 4 h 16"/>
                <a:gd name="T34" fmla="*/ 63 w 70"/>
                <a:gd name="T35" fmla="*/ 6 h 16"/>
                <a:gd name="T36" fmla="*/ 55 w 70"/>
                <a:gd name="T37" fmla="*/ 6 h 16"/>
                <a:gd name="T38" fmla="*/ 55 w 70"/>
                <a:gd name="T39" fmla="*/ 2 h 16"/>
                <a:gd name="T40" fmla="*/ 53 w 70"/>
                <a:gd name="T41" fmla="*/ 0 h 16"/>
                <a:gd name="T42" fmla="*/ 16 w 70"/>
                <a:gd name="T43" fmla="*/ 0 h 16"/>
                <a:gd name="T44" fmla="*/ 14 w 70"/>
                <a:gd name="T45" fmla="*/ 2 h 16"/>
                <a:gd name="T46" fmla="*/ 2 w 70"/>
                <a:gd name="T47" fmla="*/ 8 h 16"/>
                <a:gd name="T48" fmla="*/ 4 w 70"/>
                <a:gd name="T49" fmla="*/ 6 h 16"/>
                <a:gd name="T50" fmla="*/ 5 w 70"/>
                <a:gd name="T51" fmla="*/ 8 h 16"/>
                <a:gd name="T52" fmla="*/ 4 w 70"/>
                <a:gd name="T53" fmla="*/ 10 h 16"/>
                <a:gd name="T54" fmla="*/ 2 w 70"/>
                <a:gd name="T55" fmla="*/ 8 h 16"/>
                <a:gd name="T56" fmla="*/ 68 w 70"/>
                <a:gd name="T57" fmla="*/ 8 h 16"/>
                <a:gd name="T58" fmla="*/ 66 w 70"/>
                <a:gd name="T59" fmla="*/ 10 h 16"/>
                <a:gd name="T60" fmla="*/ 65 w 70"/>
                <a:gd name="T61" fmla="*/ 8 h 16"/>
                <a:gd name="T62" fmla="*/ 66 w 70"/>
                <a:gd name="T63" fmla="*/ 6 h 16"/>
                <a:gd name="T64" fmla="*/ 68 w 70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6">
                  <a:moveTo>
                    <a:pt x="14" y="2"/>
                  </a:moveTo>
                  <a:cubicBezTo>
                    <a:pt x="14" y="6"/>
                    <a:pt x="14" y="6"/>
                    <a:pt x="14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4"/>
                    <a:pt x="4" y="4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1" y="12"/>
                    <a:pt x="4" y="12"/>
                  </a:cubicBezTo>
                  <a:cubicBezTo>
                    <a:pt x="5" y="12"/>
                    <a:pt x="6" y="11"/>
                    <a:pt x="7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5"/>
                    <a:pt x="15" y="16"/>
                    <a:pt x="16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5" y="12"/>
                    <a:pt x="66" y="12"/>
                  </a:cubicBezTo>
                  <a:cubicBezTo>
                    <a:pt x="69" y="12"/>
                    <a:pt x="70" y="10"/>
                    <a:pt x="70" y="8"/>
                  </a:cubicBezTo>
                  <a:cubicBezTo>
                    <a:pt x="70" y="6"/>
                    <a:pt x="69" y="4"/>
                    <a:pt x="66" y="4"/>
                  </a:cubicBezTo>
                  <a:cubicBezTo>
                    <a:pt x="65" y="4"/>
                    <a:pt x="64" y="5"/>
                    <a:pt x="63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1"/>
                    <a:pt x="14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68" y="8"/>
                  </a:moveTo>
                  <a:cubicBezTo>
                    <a:pt x="68" y="9"/>
                    <a:pt x="67" y="10"/>
                    <a:pt x="66" y="10"/>
                  </a:cubicBezTo>
                  <a:cubicBezTo>
                    <a:pt x="65" y="10"/>
                    <a:pt x="65" y="9"/>
                    <a:pt x="65" y="8"/>
                  </a:cubicBezTo>
                  <a:cubicBezTo>
                    <a:pt x="65" y="7"/>
                    <a:pt x="65" y="6"/>
                    <a:pt x="66" y="6"/>
                  </a:cubicBezTo>
                  <a:cubicBezTo>
                    <a:pt x="67" y="6"/>
                    <a:pt x="68" y="7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3" name="Freeform 237"/>
            <p:cNvSpPr>
              <a:spLocks noEditPoints="1"/>
            </p:cNvSpPr>
            <p:nvPr/>
          </p:nvSpPr>
          <p:spPr bwMode="auto">
            <a:xfrm>
              <a:off x="8948738" y="6337301"/>
              <a:ext cx="261938" cy="63500"/>
            </a:xfrm>
            <a:custGeom>
              <a:avLst/>
              <a:gdLst>
                <a:gd name="T0" fmla="*/ 14 w 70"/>
                <a:gd name="T1" fmla="*/ 2 h 17"/>
                <a:gd name="T2" fmla="*/ 14 w 70"/>
                <a:gd name="T3" fmla="*/ 7 h 17"/>
                <a:gd name="T4" fmla="*/ 7 w 70"/>
                <a:gd name="T5" fmla="*/ 7 h 17"/>
                <a:gd name="T6" fmla="*/ 4 w 70"/>
                <a:gd name="T7" fmla="*/ 5 h 17"/>
                <a:gd name="T8" fmla="*/ 0 w 70"/>
                <a:gd name="T9" fmla="*/ 9 h 17"/>
                <a:gd name="T10" fmla="*/ 4 w 70"/>
                <a:gd name="T11" fmla="*/ 12 h 17"/>
                <a:gd name="T12" fmla="*/ 7 w 70"/>
                <a:gd name="T13" fmla="*/ 10 h 17"/>
                <a:gd name="T14" fmla="*/ 14 w 70"/>
                <a:gd name="T15" fmla="*/ 10 h 17"/>
                <a:gd name="T16" fmla="*/ 14 w 70"/>
                <a:gd name="T17" fmla="*/ 15 h 17"/>
                <a:gd name="T18" fmla="*/ 16 w 70"/>
                <a:gd name="T19" fmla="*/ 17 h 17"/>
                <a:gd name="T20" fmla="*/ 53 w 70"/>
                <a:gd name="T21" fmla="*/ 17 h 17"/>
                <a:gd name="T22" fmla="*/ 55 w 70"/>
                <a:gd name="T23" fmla="*/ 15 h 17"/>
                <a:gd name="T24" fmla="*/ 55 w 70"/>
                <a:gd name="T25" fmla="*/ 10 h 17"/>
                <a:gd name="T26" fmla="*/ 63 w 70"/>
                <a:gd name="T27" fmla="*/ 10 h 17"/>
                <a:gd name="T28" fmla="*/ 66 w 70"/>
                <a:gd name="T29" fmla="*/ 13 h 17"/>
                <a:gd name="T30" fmla="*/ 70 w 70"/>
                <a:gd name="T31" fmla="*/ 9 h 17"/>
                <a:gd name="T32" fmla="*/ 66 w 70"/>
                <a:gd name="T33" fmla="*/ 5 h 17"/>
                <a:gd name="T34" fmla="*/ 63 w 70"/>
                <a:gd name="T35" fmla="*/ 7 h 17"/>
                <a:gd name="T36" fmla="*/ 55 w 70"/>
                <a:gd name="T37" fmla="*/ 7 h 17"/>
                <a:gd name="T38" fmla="*/ 55 w 70"/>
                <a:gd name="T39" fmla="*/ 2 h 17"/>
                <a:gd name="T40" fmla="*/ 53 w 70"/>
                <a:gd name="T41" fmla="*/ 0 h 17"/>
                <a:gd name="T42" fmla="*/ 16 w 70"/>
                <a:gd name="T43" fmla="*/ 0 h 17"/>
                <a:gd name="T44" fmla="*/ 14 w 70"/>
                <a:gd name="T45" fmla="*/ 2 h 17"/>
                <a:gd name="T46" fmla="*/ 2 w 70"/>
                <a:gd name="T47" fmla="*/ 9 h 17"/>
                <a:gd name="T48" fmla="*/ 4 w 70"/>
                <a:gd name="T49" fmla="*/ 7 h 17"/>
                <a:gd name="T50" fmla="*/ 5 w 70"/>
                <a:gd name="T51" fmla="*/ 9 h 17"/>
                <a:gd name="T52" fmla="*/ 4 w 70"/>
                <a:gd name="T53" fmla="*/ 10 h 17"/>
                <a:gd name="T54" fmla="*/ 2 w 70"/>
                <a:gd name="T55" fmla="*/ 9 h 17"/>
                <a:gd name="T56" fmla="*/ 68 w 70"/>
                <a:gd name="T57" fmla="*/ 9 h 17"/>
                <a:gd name="T58" fmla="*/ 66 w 70"/>
                <a:gd name="T59" fmla="*/ 11 h 17"/>
                <a:gd name="T60" fmla="*/ 65 w 70"/>
                <a:gd name="T61" fmla="*/ 9 h 17"/>
                <a:gd name="T62" fmla="*/ 66 w 70"/>
                <a:gd name="T63" fmla="*/ 7 h 17"/>
                <a:gd name="T64" fmla="*/ 68 w 70"/>
                <a:gd name="T6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7">
                  <a:moveTo>
                    <a:pt x="14" y="2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5"/>
                    <a:pt x="5" y="5"/>
                    <a:pt x="4" y="5"/>
                  </a:cubicBezTo>
                  <a:cubicBezTo>
                    <a:pt x="1" y="5"/>
                    <a:pt x="0" y="6"/>
                    <a:pt x="0" y="9"/>
                  </a:cubicBezTo>
                  <a:cubicBezTo>
                    <a:pt x="0" y="11"/>
                    <a:pt x="1" y="12"/>
                    <a:pt x="4" y="12"/>
                  </a:cubicBezTo>
                  <a:cubicBezTo>
                    <a:pt x="5" y="12"/>
                    <a:pt x="6" y="12"/>
                    <a:pt x="7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6"/>
                    <a:pt x="15" y="17"/>
                    <a:pt x="16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2"/>
                    <a:pt x="65" y="13"/>
                    <a:pt x="66" y="13"/>
                  </a:cubicBezTo>
                  <a:cubicBezTo>
                    <a:pt x="69" y="13"/>
                    <a:pt x="70" y="11"/>
                    <a:pt x="70" y="9"/>
                  </a:cubicBezTo>
                  <a:cubicBezTo>
                    <a:pt x="70" y="7"/>
                    <a:pt x="69" y="5"/>
                    <a:pt x="66" y="5"/>
                  </a:cubicBezTo>
                  <a:cubicBezTo>
                    <a:pt x="65" y="5"/>
                    <a:pt x="64" y="6"/>
                    <a:pt x="63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1"/>
                    <a:pt x="14" y="2"/>
                  </a:cubicBezTo>
                  <a:close/>
                  <a:moveTo>
                    <a:pt x="2" y="9"/>
                  </a:moveTo>
                  <a:cubicBezTo>
                    <a:pt x="2" y="8"/>
                    <a:pt x="3" y="7"/>
                    <a:pt x="4" y="7"/>
                  </a:cubicBezTo>
                  <a:cubicBezTo>
                    <a:pt x="5" y="7"/>
                    <a:pt x="5" y="8"/>
                    <a:pt x="5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3" y="10"/>
                    <a:pt x="2" y="10"/>
                    <a:pt x="2" y="9"/>
                  </a:cubicBezTo>
                  <a:close/>
                  <a:moveTo>
                    <a:pt x="68" y="9"/>
                  </a:moveTo>
                  <a:cubicBezTo>
                    <a:pt x="68" y="10"/>
                    <a:pt x="67" y="11"/>
                    <a:pt x="66" y="11"/>
                  </a:cubicBezTo>
                  <a:cubicBezTo>
                    <a:pt x="65" y="11"/>
                    <a:pt x="65" y="10"/>
                    <a:pt x="65" y="9"/>
                  </a:cubicBezTo>
                  <a:cubicBezTo>
                    <a:pt x="65" y="8"/>
                    <a:pt x="65" y="7"/>
                    <a:pt x="66" y="7"/>
                  </a:cubicBezTo>
                  <a:cubicBezTo>
                    <a:pt x="67" y="7"/>
                    <a:pt x="68" y="8"/>
                    <a:pt x="6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4" name="Freeform 238"/>
            <p:cNvSpPr>
              <a:spLocks noEditPoints="1"/>
            </p:cNvSpPr>
            <p:nvPr/>
          </p:nvSpPr>
          <p:spPr bwMode="auto">
            <a:xfrm>
              <a:off x="8948738" y="6249988"/>
              <a:ext cx="261938" cy="60325"/>
            </a:xfrm>
            <a:custGeom>
              <a:avLst/>
              <a:gdLst>
                <a:gd name="T0" fmla="*/ 14 w 70"/>
                <a:gd name="T1" fmla="*/ 2 h 16"/>
                <a:gd name="T2" fmla="*/ 14 w 70"/>
                <a:gd name="T3" fmla="*/ 6 h 16"/>
                <a:gd name="T4" fmla="*/ 7 w 70"/>
                <a:gd name="T5" fmla="*/ 6 h 16"/>
                <a:gd name="T6" fmla="*/ 4 w 70"/>
                <a:gd name="T7" fmla="*/ 4 h 16"/>
                <a:gd name="T8" fmla="*/ 0 w 70"/>
                <a:gd name="T9" fmla="*/ 8 h 16"/>
                <a:gd name="T10" fmla="*/ 4 w 70"/>
                <a:gd name="T11" fmla="*/ 12 h 16"/>
                <a:gd name="T12" fmla="*/ 7 w 70"/>
                <a:gd name="T13" fmla="*/ 10 h 16"/>
                <a:gd name="T14" fmla="*/ 14 w 70"/>
                <a:gd name="T15" fmla="*/ 10 h 16"/>
                <a:gd name="T16" fmla="*/ 14 w 70"/>
                <a:gd name="T17" fmla="*/ 14 h 16"/>
                <a:gd name="T18" fmla="*/ 16 w 70"/>
                <a:gd name="T19" fmla="*/ 16 h 16"/>
                <a:gd name="T20" fmla="*/ 53 w 70"/>
                <a:gd name="T21" fmla="*/ 16 h 16"/>
                <a:gd name="T22" fmla="*/ 55 w 70"/>
                <a:gd name="T23" fmla="*/ 14 h 16"/>
                <a:gd name="T24" fmla="*/ 55 w 70"/>
                <a:gd name="T25" fmla="*/ 10 h 16"/>
                <a:gd name="T26" fmla="*/ 63 w 70"/>
                <a:gd name="T27" fmla="*/ 10 h 16"/>
                <a:gd name="T28" fmla="*/ 67 w 70"/>
                <a:gd name="T29" fmla="*/ 12 h 16"/>
                <a:gd name="T30" fmla="*/ 70 w 70"/>
                <a:gd name="T31" fmla="*/ 8 h 16"/>
                <a:gd name="T32" fmla="*/ 67 w 70"/>
                <a:gd name="T33" fmla="*/ 4 h 16"/>
                <a:gd name="T34" fmla="*/ 63 w 70"/>
                <a:gd name="T35" fmla="*/ 6 h 16"/>
                <a:gd name="T36" fmla="*/ 55 w 70"/>
                <a:gd name="T37" fmla="*/ 6 h 16"/>
                <a:gd name="T38" fmla="*/ 55 w 70"/>
                <a:gd name="T39" fmla="*/ 2 h 16"/>
                <a:gd name="T40" fmla="*/ 53 w 70"/>
                <a:gd name="T41" fmla="*/ 0 h 16"/>
                <a:gd name="T42" fmla="*/ 16 w 70"/>
                <a:gd name="T43" fmla="*/ 0 h 16"/>
                <a:gd name="T44" fmla="*/ 14 w 70"/>
                <a:gd name="T45" fmla="*/ 2 h 16"/>
                <a:gd name="T46" fmla="*/ 2 w 70"/>
                <a:gd name="T47" fmla="*/ 8 h 16"/>
                <a:gd name="T48" fmla="*/ 4 w 70"/>
                <a:gd name="T49" fmla="*/ 6 h 16"/>
                <a:gd name="T50" fmla="*/ 5 w 70"/>
                <a:gd name="T51" fmla="*/ 8 h 16"/>
                <a:gd name="T52" fmla="*/ 4 w 70"/>
                <a:gd name="T53" fmla="*/ 10 h 16"/>
                <a:gd name="T54" fmla="*/ 2 w 70"/>
                <a:gd name="T55" fmla="*/ 8 h 16"/>
                <a:gd name="T56" fmla="*/ 68 w 70"/>
                <a:gd name="T57" fmla="*/ 8 h 16"/>
                <a:gd name="T58" fmla="*/ 67 w 70"/>
                <a:gd name="T59" fmla="*/ 10 h 16"/>
                <a:gd name="T60" fmla="*/ 65 w 70"/>
                <a:gd name="T61" fmla="*/ 8 h 16"/>
                <a:gd name="T62" fmla="*/ 67 w 70"/>
                <a:gd name="T63" fmla="*/ 6 h 16"/>
                <a:gd name="T64" fmla="*/ 68 w 70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6">
                  <a:moveTo>
                    <a:pt x="14" y="2"/>
                  </a:moveTo>
                  <a:cubicBezTo>
                    <a:pt x="14" y="6"/>
                    <a:pt x="14" y="6"/>
                    <a:pt x="14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4"/>
                    <a:pt x="4" y="4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1" y="12"/>
                    <a:pt x="4" y="12"/>
                  </a:cubicBezTo>
                  <a:cubicBezTo>
                    <a:pt x="5" y="12"/>
                    <a:pt x="6" y="11"/>
                    <a:pt x="7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5"/>
                    <a:pt x="15" y="16"/>
                    <a:pt x="16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6"/>
                    <a:pt x="55" y="14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5" y="12"/>
                    <a:pt x="67" y="12"/>
                  </a:cubicBezTo>
                  <a:cubicBezTo>
                    <a:pt x="69" y="12"/>
                    <a:pt x="70" y="10"/>
                    <a:pt x="70" y="8"/>
                  </a:cubicBezTo>
                  <a:cubicBezTo>
                    <a:pt x="70" y="6"/>
                    <a:pt x="69" y="4"/>
                    <a:pt x="67" y="4"/>
                  </a:cubicBezTo>
                  <a:cubicBezTo>
                    <a:pt x="65" y="4"/>
                    <a:pt x="64" y="5"/>
                    <a:pt x="63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1"/>
                    <a:pt x="14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68" y="8"/>
                  </a:moveTo>
                  <a:cubicBezTo>
                    <a:pt x="68" y="9"/>
                    <a:pt x="68" y="10"/>
                    <a:pt x="67" y="10"/>
                  </a:cubicBezTo>
                  <a:cubicBezTo>
                    <a:pt x="66" y="10"/>
                    <a:pt x="65" y="9"/>
                    <a:pt x="65" y="8"/>
                  </a:cubicBezTo>
                  <a:cubicBezTo>
                    <a:pt x="65" y="7"/>
                    <a:pt x="66" y="6"/>
                    <a:pt x="67" y="6"/>
                  </a:cubicBezTo>
                  <a:cubicBezTo>
                    <a:pt x="68" y="6"/>
                    <a:pt x="68" y="7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5" name="Freeform 239"/>
            <p:cNvSpPr>
              <a:spLocks noEditPoints="1"/>
            </p:cNvSpPr>
            <p:nvPr/>
          </p:nvSpPr>
          <p:spPr bwMode="auto">
            <a:xfrm>
              <a:off x="8948738" y="6161088"/>
              <a:ext cx="261938" cy="63500"/>
            </a:xfrm>
            <a:custGeom>
              <a:avLst/>
              <a:gdLst>
                <a:gd name="T0" fmla="*/ 15 w 70"/>
                <a:gd name="T1" fmla="*/ 2 h 17"/>
                <a:gd name="T2" fmla="*/ 15 w 70"/>
                <a:gd name="T3" fmla="*/ 7 h 17"/>
                <a:gd name="T4" fmla="*/ 7 w 70"/>
                <a:gd name="T5" fmla="*/ 7 h 17"/>
                <a:gd name="T6" fmla="*/ 4 w 70"/>
                <a:gd name="T7" fmla="*/ 5 h 17"/>
                <a:gd name="T8" fmla="*/ 0 w 70"/>
                <a:gd name="T9" fmla="*/ 9 h 17"/>
                <a:gd name="T10" fmla="*/ 4 w 70"/>
                <a:gd name="T11" fmla="*/ 13 h 17"/>
                <a:gd name="T12" fmla="*/ 7 w 70"/>
                <a:gd name="T13" fmla="*/ 10 h 17"/>
                <a:gd name="T14" fmla="*/ 15 w 70"/>
                <a:gd name="T15" fmla="*/ 10 h 17"/>
                <a:gd name="T16" fmla="*/ 15 w 70"/>
                <a:gd name="T17" fmla="*/ 15 h 17"/>
                <a:gd name="T18" fmla="*/ 16 w 70"/>
                <a:gd name="T19" fmla="*/ 17 h 17"/>
                <a:gd name="T20" fmla="*/ 53 w 70"/>
                <a:gd name="T21" fmla="*/ 17 h 17"/>
                <a:gd name="T22" fmla="*/ 55 w 70"/>
                <a:gd name="T23" fmla="*/ 15 h 17"/>
                <a:gd name="T24" fmla="*/ 55 w 70"/>
                <a:gd name="T25" fmla="*/ 11 h 17"/>
                <a:gd name="T26" fmla="*/ 63 w 70"/>
                <a:gd name="T27" fmla="*/ 11 h 17"/>
                <a:gd name="T28" fmla="*/ 67 w 70"/>
                <a:gd name="T29" fmla="*/ 13 h 17"/>
                <a:gd name="T30" fmla="*/ 70 w 70"/>
                <a:gd name="T31" fmla="*/ 9 h 17"/>
                <a:gd name="T32" fmla="*/ 67 w 70"/>
                <a:gd name="T33" fmla="*/ 5 h 17"/>
                <a:gd name="T34" fmla="*/ 63 w 70"/>
                <a:gd name="T35" fmla="*/ 7 h 17"/>
                <a:gd name="T36" fmla="*/ 55 w 70"/>
                <a:gd name="T37" fmla="*/ 7 h 17"/>
                <a:gd name="T38" fmla="*/ 55 w 70"/>
                <a:gd name="T39" fmla="*/ 2 h 17"/>
                <a:gd name="T40" fmla="*/ 53 w 70"/>
                <a:gd name="T41" fmla="*/ 1 h 17"/>
                <a:gd name="T42" fmla="*/ 16 w 70"/>
                <a:gd name="T43" fmla="*/ 0 h 17"/>
                <a:gd name="T44" fmla="*/ 15 w 70"/>
                <a:gd name="T45" fmla="*/ 2 h 17"/>
                <a:gd name="T46" fmla="*/ 2 w 70"/>
                <a:gd name="T47" fmla="*/ 9 h 17"/>
                <a:gd name="T48" fmla="*/ 4 w 70"/>
                <a:gd name="T49" fmla="*/ 7 h 17"/>
                <a:gd name="T50" fmla="*/ 6 w 70"/>
                <a:gd name="T51" fmla="*/ 9 h 17"/>
                <a:gd name="T52" fmla="*/ 4 w 70"/>
                <a:gd name="T53" fmla="*/ 10 h 17"/>
                <a:gd name="T54" fmla="*/ 2 w 70"/>
                <a:gd name="T55" fmla="*/ 9 h 17"/>
                <a:gd name="T56" fmla="*/ 68 w 70"/>
                <a:gd name="T57" fmla="*/ 9 h 17"/>
                <a:gd name="T58" fmla="*/ 67 w 70"/>
                <a:gd name="T59" fmla="*/ 11 h 17"/>
                <a:gd name="T60" fmla="*/ 65 w 70"/>
                <a:gd name="T61" fmla="*/ 9 h 17"/>
                <a:gd name="T62" fmla="*/ 67 w 70"/>
                <a:gd name="T63" fmla="*/ 7 h 17"/>
                <a:gd name="T64" fmla="*/ 68 w 70"/>
                <a:gd name="T6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7">
                  <a:moveTo>
                    <a:pt x="15" y="2"/>
                  </a:moveTo>
                  <a:cubicBezTo>
                    <a:pt x="15" y="7"/>
                    <a:pt x="15" y="7"/>
                    <a:pt x="15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5" y="5"/>
                    <a:pt x="4" y="5"/>
                  </a:cubicBezTo>
                  <a:cubicBezTo>
                    <a:pt x="2" y="5"/>
                    <a:pt x="0" y="6"/>
                    <a:pt x="0" y="9"/>
                  </a:cubicBezTo>
                  <a:cubicBezTo>
                    <a:pt x="0" y="11"/>
                    <a:pt x="2" y="13"/>
                    <a:pt x="4" y="13"/>
                  </a:cubicBezTo>
                  <a:cubicBezTo>
                    <a:pt x="5" y="13"/>
                    <a:pt x="6" y="12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5" y="17"/>
                    <a:pt x="16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4" y="12"/>
                    <a:pt x="65" y="13"/>
                    <a:pt x="67" y="13"/>
                  </a:cubicBezTo>
                  <a:cubicBezTo>
                    <a:pt x="69" y="13"/>
                    <a:pt x="70" y="11"/>
                    <a:pt x="70" y="9"/>
                  </a:cubicBezTo>
                  <a:cubicBezTo>
                    <a:pt x="70" y="7"/>
                    <a:pt x="69" y="5"/>
                    <a:pt x="67" y="5"/>
                  </a:cubicBezTo>
                  <a:cubicBezTo>
                    <a:pt x="65" y="5"/>
                    <a:pt x="64" y="6"/>
                    <a:pt x="63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1"/>
                    <a:pt x="53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1"/>
                    <a:pt x="15" y="2"/>
                  </a:cubicBezTo>
                  <a:close/>
                  <a:moveTo>
                    <a:pt x="2" y="9"/>
                  </a:moveTo>
                  <a:cubicBezTo>
                    <a:pt x="2" y="8"/>
                    <a:pt x="3" y="7"/>
                    <a:pt x="4" y="7"/>
                  </a:cubicBezTo>
                  <a:cubicBezTo>
                    <a:pt x="5" y="7"/>
                    <a:pt x="6" y="8"/>
                    <a:pt x="6" y="9"/>
                  </a:cubicBezTo>
                  <a:cubicBezTo>
                    <a:pt x="6" y="10"/>
                    <a:pt x="5" y="10"/>
                    <a:pt x="4" y="10"/>
                  </a:cubicBezTo>
                  <a:cubicBezTo>
                    <a:pt x="3" y="10"/>
                    <a:pt x="2" y="10"/>
                    <a:pt x="2" y="9"/>
                  </a:cubicBezTo>
                  <a:close/>
                  <a:moveTo>
                    <a:pt x="68" y="9"/>
                  </a:moveTo>
                  <a:cubicBezTo>
                    <a:pt x="68" y="10"/>
                    <a:pt x="68" y="11"/>
                    <a:pt x="67" y="11"/>
                  </a:cubicBezTo>
                  <a:cubicBezTo>
                    <a:pt x="66" y="11"/>
                    <a:pt x="65" y="10"/>
                    <a:pt x="65" y="9"/>
                  </a:cubicBezTo>
                  <a:cubicBezTo>
                    <a:pt x="65" y="8"/>
                    <a:pt x="66" y="7"/>
                    <a:pt x="67" y="7"/>
                  </a:cubicBezTo>
                  <a:cubicBezTo>
                    <a:pt x="68" y="7"/>
                    <a:pt x="68" y="8"/>
                    <a:pt x="6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6" name="Freeform 240"/>
            <p:cNvSpPr>
              <a:spLocks noEditPoints="1"/>
            </p:cNvSpPr>
            <p:nvPr/>
          </p:nvSpPr>
          <p:spPr bwMode="auto">
            <a:xfrm>
              <a:off x="8948738" y="6073776"/>
              <a:ext cx="265113" cy="60325"/>
            </a:xfrm>
            <a:custGeom>
              <a:avLst/>
              <a:gdLst>
                <a:gd name="T0" fmla="*/ 15 w 71"/>
                <a:gd name="T1" fmla="*/ 2 h 16"/>
                <a:gd name="T2" fmla="*/ 15 w 71"/>
                <a:gd name="T3" fmla="*/ 6 h 16"/>
                <a:gd name="T4" fmla="*/ 7 w 71"/>
                <a:gd name="T5" fmla="*/ 6 h 16"/>
                <a:gd name="T6" fmla="*/ 4 w 71"/>
                <a:gd name="T7" fmla="*/ 4 h 16"/>
                <a:gd name="T8" fmla="*/ 0 w 71"/>
                <a:gd name="T9" fmla="*/ 8 h 16"/>
                <a:gd name="T10" fmla="*/ 4 w 71"/>
                <a:gd name="T11" fmla="*/ 12 h 16"/>
                <a:gd name="T12" fmla="*/ 7 w 71"/>
                <a:gd name="T13" fmla="*/ 10 h 16"/>
                <a:gd name="T14" fmla="*/ 15 w 71"/>
                <a:gd name="T15" fmla="*/ 10 h 16"/>
                <a:gd name="T16" fmla="*/ 15 w 71"/>
                <a:gd name="T17" fmla="*/ 14 h 16"/>
                <a:gd name="T18" fmla="*/ 16 w 71"/>
                <a:gd name="T19" fmla="*/ 16 h 16"/>
                <a:gd name="T20" fmla="*/ 53 w 71"/>
                <a:gd name="T21" fmla="*/ 16 h 16"/>
                <a:gd name="T22" fmla="*/ 55 w 71"/>
                <a:gd name="T23" fmla="*/ 15 h 16"/>
                <a:gd name="T24" fmla="*/ 55 w 71"/>
                <a:gd name="T25" fmla="*/ 10 h 16"/>
                <a:gd name="T26" fmla="*/ 63 w 71"/>
                <a:gd name="T27" fmla="*/ 10 h 16"/>
                <a:gd name="T28" fmla="*/ 67 w 71"/>
                <a:gd name="T29" fmla="*/ 12 h 16"/>
                <a:gd name="T30" fmla="*/ 71 w 71"/>
                <a:gd name="T31" fmla="*/ 8 h 16"/>
                <a:gd name="T32" fmla="*/ 67 w 71"/>
                <a:gd name="T33" fmla="*/ 4 h 16"/>
                <a:gd name="T34" fmla="*/ 63 w 71"/>
                <a:gd name="T35" fmla="*/ 6 h 16"/>
                <a:gd name="T36" fmla="*/ 55 w 71"/>
                <a:gd name="T37" fmla="*/ 6 h 16"/>
                <a:gd name="T38" fmla="*/ 55 w 71"/>
                <a:gd name="T39" fmla="*/ 2 h 16"/>
                <a:gd name="T40" fmla="*/ 53 w 71"/>
                <a:gd name="T41" fmla="*/ 0 h 16"/>
                <a:gd name="T42" fmla="*/ 16 w 71"/>
                <a:gd name="T43" fmla="*/ 0 h 16"/>
                <a:gd name="T44" fmla="*/ 15 w 71"/>
                <a:gd name="T45" fmla="*/ 2 h 16"/>
                <a:gd name="T46" fmla="*/ 2 w 71"/>
                <a:gd name="T47" fmla="*/ 8 h 16"/>
                <a:gd name="T48" fmla="*/ 4 w 71"/>
                <a:gd name="T49" fmla="*/ 6 h 16"/>
                <a:gd name="T50" fmla="*/ 6 w 71"/>
                <a:gd name="T51" fmla="*/ 8 h 16"/>
                <a:gd name="T52" fmla="*/ 4 w 71"/>
                <a:gd name="T53" fmla="*/ 10 h 16"/>
                <a:gd name="T54" fmla="*/ 2 w 71"/>
                <a:gd name="T55" fmla="*/ 8 h 16"/>
                <a:gd name="T56" fmla="*/ 68 w 71"/>
                <a:gd name="T57" fmla="*/ 8 h 16"/>
                <a:gd name="T58" fmla="*/ 67 w 71"/>
                <a:gd name="T59" fmla="*/ 10 h 16"/>
                <a:gd name="T60" fmla="*/ 65 w 71"/>
                <a:gd name="T61" fmla="*/ 8 h 16"/>
                <a:gd name="T62" fmla="*/ 67 w 71"/>
                <a:gd name="T63" fmla="*/ 6 h 16"/>
                <a:gd name="T64" fmla="*/ 68 w 71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5" y="16"/>
                    <a:pt x="16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6"/>
                    <a:pt x="55" y="15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5" y="12"/>
                    <a:pt x="67" y="12"/>
                  </a:cubicBezTo>
                  <a:cubicBezTo>
                    <a:pt x="69" y="12"/>
                    <a:pt x="71" y="10"/>
                    <a:pt x="71" y="8"/>
                  </a:cubicBezTo>
                  <a:cubicBezTo>
                    <a:pt x="71" y="6"/>
                    <a:pt x="69" y="4"/>
                    <a:pt x="67" y="4"/>
                  </a:cubicBezTo>
                  <a:cubicBezTo>
                    <a:pt x="65" y="4"/>
                    <a:pt x="64" y="5"/>
                    <a:pt x="63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68" y="8"/>
                  </a:moveTo>
                  <a:cubicBezTo>
                    <a:pt x="68" y="9"/>
                    <a:pt x="68" y="10"/>
                    <a:pt x="67" y="10"/>
                  </a:cubicBezTo>
                  <a:cubicBezTo>
                    <a:pt x="66" y="10"/>
                    <a:pt x="65" y="9"/>
                    <a:pt x="65" y="8"/>
                  </a:cubicBezTo>
                  <a:cubicBezTo>
                    <a:pt x="65" y="7"/>
                    <a:pt x="66" y="6"/>
                    <a:pt x="67" y="6"/>
                  </a:cubicBezTo>
                  <a:cubicBezTo>
                    <a:pt x="68" y="6"/>
                    <a:pt x="68" y="7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7" name="Freeform 241"/>
            <p:cNvSpPr>
              <a:spLocks noEditPoints="1"/>
            </p:cNvSpPr>
            <p:nvPr/>
          </p:nvSpPr>
          <p:spPr bwMode="auto">
            <a:xfrm>
              <a:off x="8948738" y="5988051"/>
              <a:ext cx="265113" cy="60325"/>
            </a:xfrm>
            <a:custGeom>
              <a:avLst/>
              <a:gdLst>
                <a:gd name="T0" fmla="*/ 15 w 71"/>
                <a:gd name="T1" fmla="*/ 1 h 16"/>
                <a:gd name="T2" fmla="*/ 15 w 71"/>
                <a:gd name="T3" fmla="*/ 6 h 16"/>
                <a:gd name="T4" fmla="*/ 7 w 71"/>
                <a:gd name="T5" fmla="*/ 6 h 16"/>
                <a:gd name="T6" fmla="*/ 4 w 71"/>
                <a:gd name="T7" fmla="*/ 4 h 16"/>
                <a:gd name="T8" fmla="*/ 0 w 71"/>
                <a:gd name="T9" fmla="*/ 8 h 16"/>
                <a:gd name="T10" fmla="*/ 4 w 71"/>
                <a:gd name="T11" fmla="*/ 12 h 16"/>
                <a:gd name="T12" fmla="*/ 7 w 71"/>
                <a:gd name="T13" fmla="*/ 9 h 16"/>
                <a:gd name="T14" fmla="*/ 15 w 71"/>
                <a:gd name="T15" fmla="*/ 9 h 16"/>
                <a:gd name="T16" fmla="*/ 15 w 71"/>
                <a:gd name="T17" fmla="*/ 14 h 16"/>
                <a:gd name="T18" fmla="*/ 16 w 71"/>
                <a:gd name="T19" fmla="*/ 16 h 16"/>
                <a:gd name="T20" fmla="*/ 53 w 71"/>
                <a:gd name="T21" fmla="*/ 16 h 16"/>
                <a:gd name="T22" fmla="*/ 55 w 71"/>
                <a:gd name="T23" fmla="*/ 14 h 16"/>
                <a:gd name="T24" fmla="*/ 55 w 71"/>
                <a:gd name="T25" fmla="*/ 10 h 16"/>
                <a:gd name="T26" fmla="*/ 63 w 71"/>
                <a:gd name="T27" fmla="*/ 10 h 16"/>
                <a:gd name="T28" fmla="*/ 67 w 71"/>
                <a:gd name="T29" fmla="*/ 12 h 16"/>
                <a:gd name="T30" fmla="*/ 71 w 71"/>
                <a:gd name="T31" fmla="*/ 8 h 16"/>
                <a:gd name="T32" fmla="*/ 67 w 71"/>
                <a:gd name="T33" fmla="*/ 4 h 16"/>
                <a:gd name="T34" fmla="*/ 63 w 71"/>
                <a:gd name="T35" fmla="*/ 6 h 16"/>
                <a:gd name="T36" fmla="*/ 55 w 71"/>
                <a:gd name="T37" fmla="*/ 6 h 16"/>
                <a:gd name="T38" fmla="*/ 55 w 71"/>
                <a:gd name="T39" fmla="*/ 1 h 16"/>
                <a:gd name="T40" fmla="*/ 54 w 71"/>
                <a:gd name="T41" fmla="*/ 0 h 16"/>
                <a:gd name="T42" fmla="*/ 16 w 71"/>
                <a:gd name="T43" fmla="*/ 0 h 16"/>
                <a:gd name="T44" fmla="*/ 15 w 71"/>
                <a:gd name="T45" fmla="*/ 1 h 16"/>
                <a:gd name="T46" fmla="*/ 2 w 71"/>
                <a:gd name="T47" fmla="*/ 8 h 16"/>
                <a:gd name="T48" fmla="*/ 4 w 71"/>
                <a:gd name="T49" fmla="*/ 6 h 16"/>
                <a:gd name="T50" fmla="*/ 6 w 71"/>
                <a:gd name="T51" fmla="*/ 8 h 16"/>
                <a:gd name="T52" fmla="*/ 4 w 71"/>
                <a:gd name="T53" fmla="*/ 10 h 16"/>
                <a:gd name="T54" fmla="*/ 2 w 71"/>
                <a:gd name="T55" fmla="*/ 8 h 16"/>
                <a:gd name="T56" fmla="*/ 69 w 71"/>
                <a:gd name="T57" fmla="*/ 8 h 16"/>
                <a:gd name="T58" fmla="*/ 67 w 71"/>
                <a:gd name="T59" fmla="*/ 10 h 16"/>
                <a:gd name="T60" fmla="*/ 65 w 71"/>
                <a:gd name="T61" fmla="*/ 8 h 16"/>
                <a:gd name="T62" fmla="*/ 67 w 71"/>
                <a:gd name="T63" fmla="*/ 6 h 16"/>
                <a:gd name="T64" fmla="*/ 69 w 71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" h="16">
                  <a:moveTo>
                    <a:pt x="15" y="1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5" y="16"/>
                    <a:pt x="16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5" y="12"/>
                    <a:pt x="67" y="12"/>
                  </a:cubicBezTo>
                  <a:cubicBezTo>
                    <a:pt x="69" y="12"/>
                    <a:pt x="71" y="10"/>
                    <a:pt x="71" y="8"/>
                  </a:cubicBezTo>
                  <a:cubicBezTo>
                    <a:pt x="71" y="6"/>
                    <a:pt x="69" y="4"/>
                    <a:pt x="67" y="4"/>
                  </a:cubicBezTo>
                  <a:cubicBezTo>
                    <a:pt x="65" y="4"/>
                    <a:pt x="64" y="5"/>
                    <a:pt x="63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5" y="0"/>
                    <a:pt x="55" y="0"/>
                    <a:pt x="5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69" y="8"/>
                  </a:moveTo>
                  <a:cubicBezTo>
                    <a:pt x="69" y="9"/>
                    <a:pt x="68" y="10"/>
                    <a:pt x="67" y="10"/>
                  </a:cubicBezTo>
                  <a:cubicBezTo>
                    <a:pt x="66" y="10"/>
                    <a:pt x="65" y="9"/>
                    <a:pt x="65" y="8"/>
                  </a:cubicBezTo>
                  <a:cubicBezTo>
                    <a:pt x="65" y="7"/>
                    <a:pt x="66" y="6"/>
                    <a:pt x="67" y="6"/>
                  </a:cubicBezTo>
                  <a:cubicBezTo>
                    <a:pt x="68" y="6"/>
                    <a:pt x="69" y="7"/>
                    <a:pt x="6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8" name="Freeform 242"/>
            <p:cNvSpPr>
              <a:spLocks noEditPoints="1"/>
            </p:cNvSpPr>
            <p:nvPr/>
          </p:nvSpPr>
          <p:spPr bwMode="auto">
            <a:xfrm>
              <a:off x="8948738" y="5897563"/>
              <a:ext cx="265113" cy="60325"/>
            </a:xfrm>
            <a:custGeom>
              <a:avLst/>
              <a:gdLst>
                <a:gd name="T0" fmla="*/ 15 w 71"/>
                <a:gd name="T1" fmla="*/ 2 h 16"/>
                <a:gd name="T2" fmla="*/ 15 w 71"/>
                <a:gd name="T3" fmla="*/ 6 h 16"/>
                <a:gd name="T4" fmla="*/ 7 w 71"/>
                <a:gd name="T5" fmla="*/ 6 h 16"/>
                <a:gd name="T6" fmla="*/ 4 w 71"/>
                <a:gd name="T7" fmla="*/ 4 h 16"/>
                <a:gd name="T8" fmla="*/ 0 w 71"/>
                <a:gd name="T9" fmla="*/ 8 h 16"/>
                <a:gd name="T10" fmla="*/ 4 w 71"/>
                <a:gd name="T11" fmla="*/ 12 h 16"/>
                <a:gd name="T12" fmla="*/ 7 w 71"/>
                <a:gd name="T13" fmla="*/ 10 h 16"/>
                <a:gd name="T14" fmla="*/ 15 w 71"/>
                <a:gd name="T15" fmla="*/ 10 h 16"/>
                <a:gd name="T16" fmla="*/ 15 w 71"/>
                <a:gd name="T17" fmla="*/ 15 h 16"/>
                <a:gd name="T18" fmla="*/ 16 w 71"/>
                <a:gd name="T19" fmla="*/ 16 h 16"/>
                <a:gd name="T20" fmla="*/ 54 w 71"/>
                <a:gd name="T21" fmla="*/ 16 h 16"/>
                <a:gd name="T22" fmla="*/ 55 w 71"/>
                <a:gd name="T23" fmla="*/ 15 h 16"/>
                <a:gd name="T24" fmla="*/ 55 w 71"/>
                <a:gd name="T25" fmla="*/ 10 h 16"/>
                <a:gd name="T26" fmla="*/ 63 w 71"/>
                <a:gd name="T27" fmla="*/ 10 h 16"/>
                <a:gd name="T28" fmla="*/ 67 w 71"/>
                <a:gd name="T29" fmla="*/ 12 h 16"/>
                <a:gd name="T30" fmla="*/ 71 w 71"/>
                <a:gd name="T31" fmla="*/ 8 h 16"/>
                <a:gd name="T32" fmla="*/ 67 w 71"/>
                <a:gd name="T33" fmla="*/ 4 h 16"/>
                <a:gd name="T34" fmla="*/ 63 w 71"/>
                <a:gd name="T35" fmla="*/ 7 h 16"/>
                <a:gd name="T36" fmla="*/ 55 w 71"/>
                <a:gd name="T37" fmla="*/ 7 h 16"/>
                <a:gd name="T38" fmla="*/ 55 w 71"/>
                <a:gd name="T39" fmla="*/ 2 h 16"/>
                <a:gd name="T40" fmla="*/ 54 w 71"/>
                <a:gd name="T41" fmla="*/ 0 h 16"/>
                <a:gd name="T42" fmla="*/ 17 w 71"/>
                <a:gd name="T43" fmla="*/ 0 h 16"/>
                <a:gd name="T44" fmla="*/ 15 w 71"/>
                <a:gd name="T45" fmla="*/ 2 h 16"/>
                <a:gd name="T46" fmla="*/ 2 w 71"/>
                <a:gd name="T47" fmla="*/ 8 h 16"/>
                <a:gd name="T48" fmla="*/ 4 w 71"/>
                <a:gd name="T49" fmla="*/ 6 h 16"/>
                <a:gd name="T50" fmla="*/ 6 w 71"/>
                <a:gd name="T51" fmla="*/ 8 h 16"/>
                <a:gd name="T52" fmla="*/ 4 w 71"/>
                <a:gd name="T53" fmla="*/ 10 h 16"/>
                <a:gd name="T54" fmla="*/ 2 w 71"/>
                <a:gd name="T55" fmla="*/ 8 h 16"/>
                <a:gd name="T56" fmla="*/ 69 w 71"/>
                <a:gd name="T57" fmla="*/ 8 h 16"/>
                <a:gd name="T58" fmla="*/ 67 w 71"/>
                <a:gd name="T59" fmla="*/ 10 h 16"/>
                <a:gd name="T60" fmla="*/ 65 w 71"/>
                <a:gd name="T61" fmla="*/ 8 h 16"/>
                <a:gd name="T62" fmla="*/ 67 w 71"/>
                <a:gd name="T63" fmla="*/ 7 h 16"/>
                <a:gd name="T64" fmla="*/ 69 w 71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5" y="16"/>
                    <a:pt x="16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5" y="16"/>
                    <a:pt x="55" y="16"/>
                    <a:pt x="55" y="15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5" y="12"/>
                    <a:pt x="67" y="12"/>
                  </a:cubicBezTo>
                  <a:cubicBezTo>
                    <a:pt x="69" y="12"/>
                    <a:pt x="71" y="11"/>
                    <a:pt x="71" y="8"/>
                  </a:cubicBezTo>
                  <a:cubicBezTo>
                    <a:pt x="71" y="6"/>
                    <a:pt x="69" y="4"/>
                    <a:pt x="67" y="4"/>
                  </a:cubicBezTo>
                  <a:cubicBezTo>
                    <a:pt x="65" y="4"/>
                    <a:pt x="64" y="5"/>
                    <a:pt x="63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5" y="0"/>
                    <a:pt x="54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69" y="8"/>
                  </a:moveTo>
                  <a:cubicBezTo>
                    <a:pt x="69" y="9"/>
                    <a:pt x="68" y="10"/>
                    <a:pt x="67" y="10"/>
                  </a:cubicBezTo>
                  <a:cubicBezTo>
                    <a:pt x="66" y="10"/>
                    <a:pt x="65" y="9"/>
                    <a:pt x="65" y="8"/>
                  </a:cubicBezTo>
                  <a:cubicBezTo>
                    <a:pt x="65" y="7"/>
                    <a:pt x="66" y="7"/>
                    <a:pt x="67" y="7"/>
                  </a:cubicBezTo>
                  <a:cubicBezTo>
                    <a:pt x="68" y="7"/>
                    <a:pt x="69" y="7"/>
                    <a:pt x="6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9" name="Freeform 243"/>
            <p:cNvSpPr>
              <a:spLocks noEditPoints="1"/>
            </p:cNvSpPr>
            <p:nvPr/>
          </p:nvSpPr>
          <p:spPr bwMode="auto">
            <a:xfrm>
              <a:off x="9461501" y="6615113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7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7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6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7" y="12"/>
                    <a:pt x="68" y="12"/>
                  </a:cubicBezTo>
                  <a:cubicBezTo>
                    <a:pt x="70" y="12"/>
                    <a:pt x="72" y="10"/>
                    <a:pt x="72" y="8"/>
                  </a:cubicBezTo>
                  <a:cubicBezTo>
                    <a:pt x="72" y="6"/>
                    <a:pt x="70" y="4"/>
                    <a:pt x="68" y="4"/>
                  </a:cubicBezTo>
                  <a:cubicBezTo>
                    <a:pt x="67" y="4"/>
                    <a:pt x="65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6" y="9"/>
                    <a:pt x="66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0" name="Freeform 244"/>
            <p:cNvSpPr>
              <a:spLocks noEditPoints="1"/>
            </p:cNvSpPr>
            <p:nvPr/>
          </p:nvSpPr>
          <p:spPr bwMode="auto">
            <a:xfrm>
              <a:off x="9461501" y="6524626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7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7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6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5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6" y="9"/>
                    <a:pt x="66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1" name="Freeform 245"/>
            <p:cNvSpPr>
              <a:spLocks noEditPoints="1"/>
            </p:cNvSpPr>
            <p:nvPr/>
          </p:nvSpPr>
          <p:spPr bwMode="auto">
            <a:xfrm>
              <a:off x="9461501" y="6434138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8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8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6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5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6" y="9"/>
                    <a:pt x="66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2" name="Freeform 246"/>
            <p:cNvSpPr>
              <a:spLocks noEditPoints="1"/>
            </p:cNvSpPr>
            <p:nvPr/>
          </p:nvSpPr>
          <p:spPr bwMode="auto">
            <a:xfrm>
              <a:off x="9461501" y="6345238"/>
              <a:ext cx="269875" cy="58738"/>
            </a:xfrm>
            <a:custGeom>
              <a:avLst/>
              <a:gdLst>
                <a:gd name="T0" fmla="*/ 15 w 72"/>
                <a:gd name="T1" fmla="*/ 2 h 16"/>
                <a:gd name="T2" fmla="*/ 15 w 72"/>
                <a:gd name="T3" fmla="*/ 6 h 16"/>
                <a:gd name="T4" fmla="*/ 8 w 72"/>
                <a:gd name="T5" fmla="*/ 6 h 16"/>
                <a:gd name="T6" fmla="*/ 4 w 72"/>
                <a:gd name="T7" fmla="*/ 4 h 16"/>
                <a:gd name="T8" fmla="*/ 0 w 72"/>
                <a:gd name="T9" fmla="*/ 8 h 16"/>
                <a:gd name="T10" fmla="*/ 4 w 72"/>
                <a:gd name="T11" fmla="*/ 12 h 16"/>
                <a:gd name="T12" fmla="*/ 8 w 72"/>
                <a:gd name="T13" fmla="*/ 10 h 16"/>
                <a:gd name="T14" fmla="*/ 15 w 72"/>
                <a:gd name="T15" fmla="*/ 10 h 16"/>
                <a:gd name="T16" fmla="*/ 15 w 72"/>
                <a:gd name="T17" fmla="*/ 15 h 16"/>
                <a:gd name="T18" fmla="*/ 17 w 72"/>
                <a:gd name="T19" fmla="*/ 16 h 16"/>
                <a:gd name="T20" fmla="*/ 55 w 72"/>
                <a:gd name="T21" fmla="*/ 16 h 16"/>
                <a:gd name="T22" fmla="*/ 57 w 72"/>
                <a:gd name="T23" fmla="*/ 15 h 16"/>
                <a:gd name="T24" fmla="*/ 57 w 72"/>
                <a:gd name="T25" fmla="*/ 10 h 16"/>
                <a:gd name="T26" fmla="*/ 65 w 72"/>
                <a:gd name="T27" fmla="*/ 10 h 16"/>
                <a:gd name="T28" fmla="*/ 68 w 72"/>
                <a:gd name="T29" fmla="*/ 12 h 16"/>
                <a:gd name="T30" fmla="*/ 72 w 72"/>
                <a:gd name="T31" fmla="*/ 8 h 16"/>
                <a:gd name="T32" fmla="*/ 68 w 72"/>
                <a:gd name="T33" fmla="*/ 4 h 16"/>
                <a:gd name="T34" fmla="*/ 65 w 72"/>
                <a:gd name="T35" fmla="*/ 6 h 16"/>
                <a:gd name="T36" fmla="*/ 57 w 72"/>
                <a:gd name="T37" fmla="*/ 6 h 16"/>
                <a:gd name="T38" fmla="*/ 57 w 72"/>
                <a:gd name="T39" fmla="*/ 2 h 16"/>
                <a:gd name="T40" fmla="*/ 55 w 72"/>
                <a:gd name="T41" fmla="*/ 0 h 16"/>
                <a:gd name="T42" fmla="*/ 17 w 72"/>
                <a:gd name="T43" fmla="*/ 0 h 16"/>
                <a:gd name="T44" fmla="*/ 15 w 72"/>
                <a:gd name="T45" fmla="*/ 2 h 16"/>
                <a:gd name="T46" fmla="*/ 2 w 72"/>
                <a:gd name="T47" fmla="*/ 8 h 16"/>
                <a:gd name="T48" fmla="*/ 4 w 72"/>
                <a:gd name="T49" fmla="*/ 6 h 16"/>
                <a:gd name="T50" fmla="*/ 6 w 72"/>
                <a:gd name="T51" fmla="*/ 8 h 16"/>
                <a:gd name="T52" fmla="*/ 4 w 72"/>
                <a:gd name="T53" fmla="*/ 10 h 16"/>
                <a:gd name="T54" fmla="*/ 2 w 72"/>
                <a:gd name="T55" fmla="*/ 8 h 16"/>
                <a:gd name="T56" fmla="*/ 70 w 72"/>
                <a:gd name="T57" fmla="*/ 8 h 16"/>
                <a:gd name="T58" fmla="*/ 68 w 72"/>
                <a:gd name="T59" fmla="*/ 10 h 16"/>
                <a:gd name="T60" fmla="*/ 67 w 72"/>
                <a:gd name="T61" fmla="*/ 8 h 16"/>
                <a:gd name="T62" fmla="*/ 68 w 72"/>
                <a:gd name="T63" fmla="*/ 6 h 16"/>
                <a:gd name="T64" fmla="*/ 70 w 72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3" name="Freeform 247"/>
            <p:cNvSpPr>
              <a:spLocks noEditPoints="1"/>
            </p:cNvSpPr>
            <p:nvPr/>
          </p:nvSpPr>
          <p:spPr bwMode="auto">
            <a:xfrm>
              <a:off x="9461501" y="6254751"/>
              <a:ext cx="269875" cy="60325"/>
            </a:xfrm>
            <a:custGeom>
              <a:avLst/>
              <a:gdLst>
                <a:gd name="T0" fmla="*/ 15 w 72"/>
                <a:gd name="T1" fmla="*/ 2 h 16"/>
                <a:gd name="T2" fmla="*/ 15 w 72"/>
                <a:gd name="T3" fmla="*/ 6 h 16"/>
                <a:gd name="T4" fmla="*/ 8 w 72"/>
                <a:gd name="T5" fmla="*/ 6 h 16"/>
                <a:gd name="T6" fmla="*/ 4 w 72"/>
                <a:gd name="T7" fmla="*/ 4 h 16"/>
                <a:gd name="T8" fmla="*/ 0 w 72"/>
                <a:gd name="T9" fmla="*/ 8 h 16"/>
                <a:gd name="T10" fmla="*/ 4 w 72"/>
                <a:gd name="T11" fmla="*/ 12 h 16"/>
                <a:gd name="T12" fmla="*/ 8 w 72"/>
                <a:gd name="T13" fmla="*/ 10 h 16"/>
                <a:gd name="T14" fmla="*/ 15 w 72"/>
                <a:gd name="T15" fmla="*/ 10 h 16"/>
                <a:gd name="T16" fmla="*/ 15 w 72"/>
                <a:gd name="T17" fmla="*/ 14 h 16"/>
                <a:gd name="T18" fmla="*/ 17 w 72"/>
                <a:gd name="T19" fmla="*/ 16 h 16"/>
                <a:gd name="T20" fmla="*/ 55 w 72"/>
                <a:gd name="T21" fmla="*/ 16 h 16"/>
                <a:gd name="T22" fmla="*/ 57 w 72"/>
                <a:gd name="T23" fmla="*/ 15 h 16"/>
                <a:gd name="T24" fmla="*/ 57 w 72"/>
                <a:gd name="T25" fmla="*/ 10 h 16"/>
                <a:gd name="T26" fmla="*/ 65 w 72"/>
                <a:gd name="T27" fmla="*/ 10 h 16"/>
                <a:gd name="T28" fmla="*/ 68 w 72"/>
                <a:gd name="T29" fmla="*/ 12 h 16"/>
                <a:gd name="T30" fmla="*/ 72 w 72"/>
                <a:gd name="T31" fmla="*/ 8 h 16"/>
                <a:gd name="T32" fmla="*/ 68 w 72"/>
                <a:gd name="T33" fmla="*/ 4 h 16"/>
                <a:gd name="T34" fmla="*/ 65 w 72"/>
                <a:gd name="T35" fmla="*/ 6 h 16"/>
                <a:gd name="T36" fmla="*/ 57 w 72"/>
                <a:gd name="T37" fmla="*/ 6 h 16"/>
                <a:gd name="T38" fmla="*/ 57 w 72"/>
                <a:gd name="T39" fmla="*/ 2 h 16"/>
                <a:gd name="T40" fmla="*/ 55 w 72"/>
                <a:gd name="T41" fmla="*/ 0 h 16"/>
                <a:gd name="T42" fmla="*/ 17 w 72"/>
                <a:gd name="T43" fmla="*/ 0 h 16"/>
                <a:gd name="T44" fmla="*/ 15 w 72"/>
                <a:gd name="T45" fmla="*/ 2 h 16"/>
                <a:gd name="T46" fmla="*/ 2 w 72"/>
                <a:gd name="T47" fmla="*/ 8 h 16"/>
                <a:gd name="T48" fmla="*/ 4 w 72"/>
                <a:gd name="T49" fmla="*/ 6 h 16"/>
                <a:gd name="T50" fmla="*/ 6 w 72"/>
                <a:gd name="T51" fmla="*/ 8 h 16"/>
                <a:gd name="T52" fmla="*/ 4 w 72"/>
                <a:gd name="T53" fmla="*/ 10 h 16"/>
                <a:gd name="T54" fmla="*/ 2 w 72"/>
                <a:gd name="T55" fmla="*/ 8 h 16"/>
                <a:gd name="T56" fmla="*/ 70 w 72"/>
                <a:gd name="T57" fmla="*/ 8 h 16"/>
                <a:gd name="T58" fmla="*/ 68 w 72"/>
                <a:gd name="T59" fmla="*/ 10 h 16"/>
                <a:gd name="T60" fmla="*/ 67 w 72"/>
                <a:gd name="T61" fmla="*/ 8 h 16"/>
                <a:gd name="T62" fmla="*/ 68 w 72"/>
                <a:gd name="T63" fmla="*/ 6 h 16"/>
                <a:gd name="T64" fmla="*/ 70 w 72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8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8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4" name="Freeform 248"/>
            <p:cNvSpPr>
              <a:spLocks noEditPoints="1"/>
            </p:cNvSpPr>
            <p:nvPr/>
          </p:nvSpPr>
          <p:spPr bwMode="auto">
            <a:xfrm>
              <a:off x="9461501" y="6164263"/>
              <a:ext cx="274638" cy="60325"/>
            </a:xfrm>
            <a:custGeom>
              <a:avLst/>
              <a:gdLst>
                <a:gd name="T0" fmla="*/ 15 w 73"/>
                <a:gd name="T1" fmla="*/ 2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5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2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0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0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9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9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5" name="Freeform 249"/>
            <p:cNvSpPr>
              <a:spLocks noEditPoints="1"/>
            </p:cNvSpPr>
            <p:nvPr/>
          </p:nvSpPr>
          <p:spPr bwMode="auto">
            <a:xfrm>
              <a:off x="9461501" y="6073776"/>
              <a:ext cx="274638" cy="60325"/>
            </a:xfrm>
            <a:custGeom>
              <a:avLst/>
              <a:gdLst>
                <a:gd name="T0" fmla="*/ 15 w 73"/>
                <a:gd name="T1" fmla="*/ 2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2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0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0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6" name="Freeform 250"/>
            <p:cNvSpPr>
              <a:spLocks noEditPoints="1"/>
            </p:cNvSpPr>
            <p:nvPr/>
          </p:nvSpPr>
          <p:spPr bwMode="auto">
            <a:xfrm>
              <a:off x="9461501" y="5984876"/>
              <a:ext cx="274638" cy="60325"/>
            </a:xfrm>
            <a:custGeom>
              <a:avLst/>
              <a:gdLst>
                <a:gd name="T0" fmla="*/ 15 w 73"/>
                <a:gd name="T1" fmla="*/ 1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1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1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1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1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1" y="8"/>
                  </a:moveTo>
                  <a:cubicBezTo>
                    <a:pt x="71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1" y="7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7" name="Freeform 251"/>
            <p:cNvSpPr>
              <a:spLocks noEditPoints="1"/>
            </p:cNvSpPr>
            <p:nvPr/>
          </p:nvSpPr>
          <p:spPr bwMode="auto">
            <a:xfrm>
              <a:off x="9461501" y="5894388"/>
              <a:ext cx="274638" cy="60325"/>
            </a:xfrm>
            <a:custGeom>
              <a:avLst/>
              <a:gdLst>
                <a:gd name="T0" fmla="*/ 15 w 73"/>
                <a:gd name="T1" fmla="*/ 1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1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1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1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1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5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0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1" y="8"/>
                  </a:moveTo>
                  <a:cubicBezTo>
                    <a:pt x="71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1" y="7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8" name="Freeform 252"/>
            <p:cNvSpPr>
              <a:spLocks noEditPoints="1"/>
            </p:cNvSpPr>
            <p:nvPr/>
          </p:nvSpPr>
          <p:spPr bwMode="auto">
            <a:xfrm>
              <a:off x="9747251" y="6615113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7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7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6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5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6" y="9"/>
                    <a:pt x="66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9" name="Freeform 253"/>
            <p:cNvSpPr>
              <a:spLocks noEditPoints="1"/>
            </p:cNvSpPr>
            <p:nvPr/>
          </p:nvSpPr>
          <p:spPr bwMode="auto">
            <a:xfrm>
              <a:off x="9747251" y="6524626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8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8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6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5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6" y="9"/>
                    <a:pt x="66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0" name="Freeform 254"/>
            <p:cNvSpPr>
              <a:spLocks noEditPoints="1"/>
            </p:cNvSpPr>
            <p:nvPr/>
          </p:nvSpPr>
          <p:spPr bwMode="auto">
            <a:xfrm>
              <a:off x="9747251" y="6434138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8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8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7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1" name="Freeform 255"/>
            <p:cNvSpPr>
              <a:spLocks noEditPoints="1"/>
            </p:cNvSpPr>
            <p:nvPr/>
          </p:nvSpPr>
          <p:spPr bwMode="auto">
            <a:xfrm>
              <a:off x="9747251" y="6345238"/>
              <a:ext cx="269875" cy="58738"/>
            </a:xfrm>
            <a:custGeom>
              <a:avLst/>
              <a:gdLst>
                <a:gd name="T0" fmla="*/ 15 w 72"/>
                <a:gd name="T1" fmla="*/ 2 h 16"/>
                <a:gd name="T2" fmla="*/ 15 w 72"/>
                <a:gd name="T3" fmla="*/ 6 h 16"/>
                <a:gd name="T4" fmla="*/ 8 w 72"/>
                <a:gd name="T5" fmla="*/ 6 h 16"/>
                <a:gd name="T6" fmla="*/ 4 w 72"/>
                <a:gd name="T7" fmla="*/ 4 h 16"/>
                <a:gd name="T8" fmla="*/ 0 w 72"/>
                <a:gd name="T9" fmla="*/ 8 h 16"/>
                <a:gd name="T10" fmla="*/ 4 w 72"/>
                <a:gd name="T11" fmla="*/ 12 h 16"/>
                <a:gd name="T12" fmla="*/ 8 w 72"/>
                <a:gd name="T13" fmla="*/ 10 h 16"/>
                <a:gd name="T14" fmla="*/ 15 w 72"/>
                <a:gd name="T15" fmla="*/ 10 h 16"/>
                <a:gd name="T16" fmla="*/ 15 w 72"/>
                <a:gd name="T17" fmla="*/ 15 h 16"/>
                <a:gd name="T18" fmla="*/ 17 w 72"/>
                <a:gd name="T19" fmla="*/ 16 h 16"/>
                <a:gd name="T20" fmla="*/ 55 w 72"/>
                <a:gd name="T21" fmla="*/ 16 h 16"/>
                <a:gd name="T22" fmla="*/ 57 w 72"/>
                <a:gd name="T23" fmla="*/ 15 h 16"/>
                <a:gd name="T24" fmla="*/ 57 w 72"/>
                <a:gd name="T25" fmla="*/ 10 h 16"/>
                <a:gd name="T26" fmla="*/ 65 w 72"/>
                <a:gd name="T27" fmla="*/ 10 h 16"/>
                <a:gd name="T28" fmla="*/ 68 w 72"/>
                <a:gd name="T29" fmla="*/ 12 h 16"/>
                <a:gd name="T30" fmla="*/ 72 w 72"/>
                <a:gd name="T31" fmla="*/ 8 h 16"/>
                <a:gd name="T32" fmla="*/ 68 w 72"/>
                <a:gd name="T33" fmla="*/ 4 h 16"/>
                <a:gd name="T34" fmla="*/ 65 w 72"/>
                <a:gd name="T35" fmla="*/ 6 h 16"/>
                <a:gd name="T36" fmla="*/ 57 w 72"/>
                <a:gd name="T37" fmla="*/ 6 h 16"/>
                <a:gd name="T38" fmla="*/ 57 w 72"/>
                <a:gd name="T39" fmla="*/ 2 h 16"/>
                <a:gd name="T40" fmla="*/ 55 w 72"/>
                <a:gd name="T41" fmla="*/ 0 h 16"/>
                <a:gd name="T42" fmla="*/ 17 w 72"/>
                <a:gd name="T43" fmla="*/ 0 h 16"/>
                <a:gd name="T44" fmla="*/ 15 w 72"/>
                <a:gd name="T45" fmla="*/ 2 h 16"/>
                <a:gd name="T46" fmla="*/ 2 w 72"/>
                <a:gd name="T47" fmla="*/ 8 h 16"/>
                <a:gd name="T48" fmla="*/ 4 w 72"/>
                <a:gd name="T49" fmla="*/ 6 h 16"/>
                <a:gd name="T50" fmla="*/ 6 w 72"/>
                <a:gd name="T51" fmla="*/ 8 h 16"/>
                <a:gd name="T52" fmla="*/ 4 w 72"/>
                <a:gd name="T53" fmla="*/ 10 h 16"/>
                <a:gd name="T54" fmla="*/ 2 w 72"/>
                <a:gd name="T55" fmla="*/ 8 h 16"/>
                <a:gd name="T56" fmla="*/ 70 w 72"/>
                <a:gd name="T57" fmla="*/ 8 h 16"/>
                <a:gd name="T58" fmla="*/ 68 w 72"/>
                <a:gd name="T59" fmla="*/ 10 h 16"/>
                <a:gd name="T60" fmla="*/ 67 w 72"/>
                <a:gd name="T61" fmla="*/ 8 h 16"/>
                <a:gd name="T62" fmla="*/ 68 w 72"/>
                <a:gd name="T63" fmla="*/ 6 h 16"/>
                <a:gd name="T64" fmla="*/ 70 w 72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8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8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2" name="Freeform 256"/>
            <p:cNvSpPr>
              <a:spLocks noEditPoints="1"/>
            </p:cNvSpPr>
            <p:nvPr/>
          </p:nvSpPr>
          <p:spPr bwMode="auto">
            <a:xfrm>
              <a:off x="9747251" y="6254751"/>
              <a:ext cx="273050" cy="60325"/>
            </a:xfrm>
            <a:custGeom>
              <a:avLst/>
              <a:gdLst>
                <a:gd name="T0" fmla="*/ 15 w 73"/>
                <a:gd name="T1" fmla="*/ 2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5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2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0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0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9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9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3" name="Freeform 257"/>
            <p:cNvSpPr>
              <a:spLocks noEditPoints="1"/>
            </p:cNvSpPr>
            <p:nvPr/>
          </p:nvSpPr>
          <p:spPr bwMode="auto">
            <a:xfrm>
              <a:off x="9747251" y="6164263"/>
              <a:ext cx="273050" cy="60325"/>
            </a:xfrm>
            <a:custGeom>
              <a:avLst/>
              <a:gdLst>
                <a:gd name="T0" fmla="*/ 15 w 73"/>
                <a:gd name="T1" fmla="*/ 2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5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2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0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0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4" name="Freeform 258"/>
            <p:cNvSpPr>
              <a:spLocks noEditPoints="1"/>
            </p:cNvSpPr>
            <p:nvPr/>
          </p:nvSpPr>
          <p:spPr bwMode="auto">
            <a:xfrm>
              <a:off x="9747251" y="6073776"/>
              <a:ext cx="273050" cy="60325"/>
            </a:xfrm>
            <a:custGeom>
              <a:avLst/>
              <a:gdLst>
                <a:gd name="T0" fmla="*/ 15 w 73"/>
                <a:gd name="T1" fmla="*/ 2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2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1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1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1" y="8"/>
                  </a:moveTo>
                  <a:cubicBezTo>
                    <a:pt x="71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1" y="7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5" name="Freeform 259"/>
            <p:cNvSpPr>
              <a:spLocks noEditPoints="1"/>
            </p:cNvSpPr>
            <p:nvPr/>
          </p:nvSpPr>
          <p:spPr bwMode="auto">
            <a:xfrm>
              <a:off x="9747251" y="5984876"/>
              <a:ext cx="273050" cy="60325"/>
            </a:xfrm>
            <a:custGeom>
              <a:avLst/>
              <a:gdLst>
                <a:gd name="T0" fmla="*/ 15 w 73"/>
                <a:gd name="T1" fmla="*/ 1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1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1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1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1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1" y="8"/>
                  </a:moveTo>
                  <a:cubicBezTo>
                    <a:pt x="71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1" y="7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6" name="Freeform 260"/>
            <p:cNvSpPr>
              <a:spLocks noEditPoints="1"/>
            </p:cNvSpPr>
            <p:nvPr/>
          </p:nvSpPr>
          <p:spPr bwMode="auto">
            <a:xfrm>
              <a:off x="9747251" y="5894388"/>
              <a:ext cx="273050" cy="60325"/>
            </a:xfrm>
            <a:custGeom>
              <a:avLst/>
              <a:gdLst>
                <a:gd name="T0" fmla="*/ 15 w 73"/>
                <a:gd name="T1" fmla="*/ 1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1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1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1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1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5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0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1" y="8"/>
                  </a:moveTo>
                  <a:cubicBezTo>
                    <a:pt x="71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1" y="7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7" name="Freeform 261"/>
            <p:cNvSpPr>
              <a:spLocks noEditPoints="1"/>
            </p:cNvSpPr>
            <p:nvPr/>
          </p:nvSpPr>
          <p:spPr bwMode="auto">
            <a:xfrm>
              <a:off x="9701213" y="3160713"/>
              <a:ext cx="98425" cy="1128713"/>
            </a:xfrm>
            <a:custGeom>
              <a:avLst/>
              <a:gdLst>
                <a:gd name="T0" fmla="*/ 13 w 26"/>
                <a:gd name="T1" fmla="*/ 0 h 301"/>
                <a:gd name="T2" fmla="*/ 0 w 26"/>
                <a:gd name="T3" fmla="*/ 12 h 301"/>
                <a:gd name="T4" fmla="*/ 9 w 26"/>
                <a:gd name="T5" fmla="*/ 25 h 301"/>
                <a:gd name="T6" fmla="*/ 9 w 26"/>
                <a:gd name="T7" fmla="*/ 301 h 301"/>
                <a:gd name="T8" fmla="*/ 12 w 26"/>
                <a:gd name="T9" fmla="*/ 301 h 301"/>
                <a:gd name="T10" fmla="*/ 12 w 26"/>
                <a:gd name="T11" fmla="*/ 25 h 301"/>
                <a:gd name="T12" fmla="*/ 13 w 26"/>
                <a:gd name="T13" fmla="*/ 25 h 301"/>
                <a:gd name="T14" fmla="*/ 26 w 26"/>
                <a:gd name="T15" fmla="*/ 12 h 301"/>
                <a:gd name="T16" fmla="*/ 13 w 26"/>
                <a:gd name="T17" fmla="*/ 0 h 301"/>
                <a:gd name="T18" fmla="*/ 13 w 26"/>
                <a:gd name="T19" fmla="*/ 22 h 301"/>
                <a:gd name="T20" fmla="*/ 12 w 26"/>
                <a:gd name="T21" fmla="*/ 22 h 301"/>
                <a:gd name="T22" fmla="*/ 12 w 26"/>
                <a:gd name="T23" fmla="*/ 22 h 301"/>
                <a:gd name="T24" fmla="*/ 12 w 26"/>
                <a:gd name="T25" fmla="*/ 22 h 301"/>
                <a:gd name="T26" fmla="*/ 3 w 26"/>
                <a:gd name="T27" fmla="*/ 12 h 301"/>
                <a:gd name="T28" fmla="*/ 13 w 26"/>
                <a:gd name="T29" fmla="*/ 3 h 301"/>
                <a:gd name="T30" fmla="*/ 22 w 26"/>
                <a:gd name="T31" fmla="*/ 12 h 301"/>
                <a:gd name="T32" fmla="*/ 13 w 26"/>
                <a:gd name="T33" fmla="*/ 2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301">
                  <a:moveTo>
                    <a:pt x="13" y="0"/>
                  </a:moveTo>
                  <a:cubicBezTo>
                    <a:pt x="6" y="0"/>
                    <a:pt x="0" y="5"/>
                    <a:pt x="0" y="12"/>
                  </a:cubicBezTo>
                  <a:cubicBezTo>
                    <a:pt x="0" y="18"/>
                    <a:pt x="4" y="23"/>
                    <a:pt x="9" y="25"/>
                  </a:cubicBezTo>
                  <a:cubicBezTo>
                    <a:pt x="9" y="301"/>
                    <a:pt x="9" y="301"/>
                    <a:pt x="9" y="301"/>
                  </a:cubicBezTo>
                  <a:cubicBezTo>
                    <a:pt x="12" y="301"/>
                    <a:pt x="12" y="301"/>
                    <a:pt x="12" y="301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20" y="25"/>
                    <a:pt x="26" y="19"/>
                    <a:pt x="26" y="12"/>
                  </a:cubicBezTo>
                  <a:cubicBezTo>
                    <a:pt x="26" y="5"/>
                    <a:pt x="20" y="0"/>
                    <a:pt x="13" y="0"/>
                  </a:cubicBezTo>
                  <a:close/>
                  <a:moveTo>
                    <a:pt x="13" y="22"/>
                  </a:moveTo>
                  <a:cubicBezTo>
                    <a:pt x="13" y="22"/>
                    <a:pt x="13" y="22"/>
                    <a:pt x="1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7" y="21"/>
                    <a:pt x="3" y="17"/>
                    <a:pt x="3" y="12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8" y="3"/>
                    <a:pt x="22" y="7"/>
                    <a:pt x="22" y="12"/>
                  </a:cubicBezTo>
                  <a:cubicBezTo>
                    <a:pt x="22" y="18"/>
                    <a:pt x="18" y="22"/>
                    <a:pt x="1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8" name="Freeform 262"/>
            <p:cNvSpPr>
              <a:spLocks noEditPoints="1"/>
            </p:cNvSpPr>
            <p:nvPr/>
          </p:nvSpPr>
          <p:spPr bwMode="auto">
            <a:xfrm>
              <a:off x="9855201" y="3997326"/>
              <a:ext cx="296863" cy="2670175"/>
            </a:xfrm>
            <a:custGeom>
              <a:avLst/>
              <a:gdLst>
                <a:gd name="T0" fmla="*/ 12 w 79"/>
                <a:gd name="T1" fmla="*/ 78 h 712"/>
                <a:gd name="T2" fmla="*/ 12 w 79"/>
                <a:gd name="T3" fmla="*/ 20 h 712"/>
                <a:gd name="T4" fmla="*/ 19 w 79"/>
                <a:gd name="T5" fmla="*/ 10 h 712"/>
                <a:gd name="T6" fmla="*/ 9 w 79"/>
                <a:gd name="T7" fmla="*/ 0 h 712"/>
                <a:gd name="T8" fmla="*/ 2 w 79"/>
                <a:gd name="T9" fmla="*/ 3 h 712"/>
                <a:gd name="T10" fmla="*/ 0 w 79"/>
                <a:gd name="T11" fmla="*/ 10 h 712"/>
                <a:gd name="T12" fmla="*/ 2 w 79"/>
                <a:gd name="T13" fmla="*/ 17 h 712"/>
                <a:gd name="T14" fmla="*/ 5 w 79"/>
                <a:gd name="T15" fmla="*/ 19 h 712"/>
                <a:gd name="T16" fmla="*/ 5 w 79"/>
                <a:gd name="T17" fmla="*/ 82 h 712"/>
                <a:gd name="T18" fmla="*/ 72 w 79"/>
                <a:gd name="T19" fmla="*/ 124 h 712"/>
                <a:gd name="T20" fmla="*/ 72 w 79"/>
                <a:gd name="T21" fmla="*/ 712 h 712"/>
                <a:gd name="T22" fmla="*/ 79 w 79"/>
                <a:gd name="T23" fmla="*/ 712 h 712"/>
                <a:gd name="T24" fmla="*/ 79 w 79"/>
                <a:gd name="T25" fmla="*/ 121 h 712"/>
                <a:gd name="T26" fmla="*/ 12 w 79"/>
                <a:gd name="T27" fmla="*/ 78 h 712"/>
                <a:gd name="T28" fmla="*/ 7 w 79"/>
                <a:gd name="T29" fmla="*/ 8 h 712"/>
                <a:gd name="T30" fmla="*/ 9 w 79"/>
                <a:gd name="T31" fmla="*/ 7 h 712"/>
                <a:gd name="T32" fmla="*/ 13 w 79"/>
                <a:gd name="T33" fmla="*/ 10 h 712"/>
                <a:gd name="T34" fmla="*/ 9 w 79"/>
                <a:gd name="T35" fmla="*/ 14 h 712"/>
                <a:gd name="T36" fmla="*/ 7 w 79"/>
                <a:gd name="T37" fmla="*/ 13 h 712"/>
                <a:gd name="T38" fmla="*/ 6 w 79"/>
                <a:gd name="T39" fmla="*/ 10 h 712"/>
                <a:gd name="T40" fmla="*/ 7 w 79"/>
                <a:gd name="T41" fmla="*/ 8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9" h="712">
                  <a:moveTo>
                    <a:pt x="12" y="78"/>
                  </a:moveTo>
                  <a:cubicBezTo>
                    <a:pt x="12" y="20"/>
                    <a:pt x="12" y="20"/>
                    <a:pt x="12" y="20"/>
                  </a:cubicBezTo>
                  <a:cubicBezTo>
                    <a:pt x="16" y="19"/>
                    <a:pt x="19" y="15"/>
                    <a:pt x="19" y="10"/>
                  </a:cubicBezTo>
                  <a:cubicBezTo>
                    <a:pt x="19" y="5"/>
                    <a:pt x="15" y="0"/>
                    <a:pt x="9" y="0"/>
                  </a:cubicBezTo>
                  <a:cubicBezTo>
                    <a:pt x="7" y="0"/>
                    <a:pt x="4" y="1"/>
                    <a:pt x="2" y="3"/>
                  </a:cubicBezTo>
                  <a:cubicBezTo>
                    <a:pt x="1" y="5"/>
                    <a:pt x="0" y="8"/>
                    <a:pt x="0" y="10"/>
                  </a:cubicBezTo>
                  <a:cubicBezTo>
                    <a:pt x="0" y="13"/>
                    <a:pt x="1" y="15"/>
                    <a:pt x="2" y="17"/>
                  </a:cubicBezTo>
                  <a:cubicBezTo>
                    <a:pt x="3" y="18"/>
                    <a:pt x="4" y="19"/>
                    <a:pt x="5" y="19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5" y="82"/>
                    <a:pt x="69" y="122"/>
                    <a:pt x="72" y="124"/>
                  </a:cubicBezTo>
                  <a:cubicBezTo>
                    <a:pt x="72" y="128"/>
                    <a:pt x="72" y="712"/>
                    <a:pt x="72" y="712"/>
                  </a:cubicBezTo>
                  <a:cubicBezTo>
                    <a:pt x="79" y="712"/>
                    <a:pt x="79" y="712"/>
                    <a:pt x="79" y="712"/>
                  </a:cubicBezTo>
                  <a:cubicBezTo>
                    <a:pt x="79" y="121"/>
                    <a:pt x="79" y="121"/>
                    <a:pt x="79" y="121"/>
                  </a:cubicBezTo>
                  <a:cubicBezTo>
                    <a:pt x="79" y="121"/>
                    <a:pt x="15" y="80"/>
                    <a:pt x="12" y="78"/>
                  </a:cubicBezTo>
                  <a:close/>
                  <a:moveTo>
                    <a:pt x="7" y="8"/>
                  </a:moveTo>
                  <a:cubicBezTo>
                    <a:pt x="8" y="7"/>
                    <a:pt x="9" y="7"/>
                    <a:pt x="9" y="7"/>
                  </a:cubicBezTo>
                  <a:cubicBezTo>
                    <a:pt x="11" y="7"/>
                    <a:pt x="13" y="9"/>
                    <a:pt x="13" y="10"/>
                  </a:cubicBezTo>
                  <a:cubicBezTo>
                    <a:pt x="13" y="12"/>
                    <a:pt x="11" y="14"/>
                    <a:pt x="9" y="14"/>
                  </a:cubicBezTo>
                  <a:cubicBezTo>
                    <a:pt x="9" y="14"/>
                    <a:pt x="8" y="13"/>
                    <a:pt x="7" y="13"/>
                  </a:cubicBezTo>
                  <a:cubicBezTo>
                    <a:pt x="7" y="12"/>
                    <a:pt x="6" y="11"/>
                    <a:pt x="6" y="10"/>
                  </a:cubicBezTo>
                  <a:cubicBezTo>
                    <a:pt x="6" y="9"/>
                    <a:pt x="7" y="9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9" name="Freeform 263"/>
            <p:cNvSpPr>
              <a:spLocks noEditPoints="1"/>
            </p:cNvSpPr>
            <p:nvPr/>
          </p:nvSpPr>
          <p:spPr bwMode="auto">
            <a:xfrm>
              <a:off x="9753601" y="3787776"/>
              <a:ext cx="334963" cy="2879725"/>
            </a:xfrm>
            <a:custGeom>
              <a:avLst/>
              <a:gdLst>
                <a:gd name="T0" fmla="*/ 22 w 89"/>
                <a:gd name="T1" fmla="*/ 140 h 768"/>
                <a:gd name="T2" fmla="*/ 22 w 89"/>
                <a:gd name="T3" fmla="*/ 32 h 768"/>
                <a:gd name="T4" fmla="*/ 32 w 89"/>
                <a:gd name="T5" fmla="*/ 16 h 768"/>
                <a:gd name="T6" fmla="*/ 16 w 89"/>
                <a:gd name="T7" fmla="*/ 0 h 768"/>
                <a:gd name="T8" fmla="*/ 0 w 89"/>
                <a:gd name="T9" fmla="*/ 16 h 768"/>
                <a:gd name="T10" fmla="*/ 9 w 89"/>
                <a:gd name="T11" fmla="*/ 31 h 768"/>
                <a:gd name="T12" fmla="*/ 9 w 89"/>
                <a:gd name="T13" fmla="*/ 147 h 768"/>
                <a:gd name="T14" fmla="*/ 76 w 89"/>
                <a:gd name="T15" fmla="*/ 191 h 768"/>
                <a:gd name="T16" fmla="*/ 76 w 89"/>
                <a:gd name="T17" fmla="*/ 768 h 768"/>
                <a:gd name="T18" fmla="*/ 89 w 89"/>
                <a:gd name="T19" fmla="*/ 768 h 768"/>
                <a:gd name="T20" fmla="*/ 89 w 89"/>
                <a:gd name="T21" fmla="*/ 184 h 768"/>
                <a:gd name="T22" fmla="*/ 22 w 89"/>
                <a:gd name="T23" fmla="*/ 140 h 768"/>
                <a:gd name="T24" fmla="*/ 16 w 89"/>
                <a:gd name="T25" fmla="*/ 13 h 768"/>
                <a:gd name="T26" fmla="*/ 19 w 89"/>
                <a:gd name="T27" fmla="*/ 16 h 768"/>
                <a:gd name="T28" fmla="*/ 16 w 89"/>
                <a:gd name="T29" fmla="*/ 20 h 768"/>
                <a:gd name="T30" fmla="*/ 13 w 89"/>
                <a:gd name="T31" fmla="*/ 16 h 768"/>
                <a:gd name="T32" fmla="*/ 16 w 89"/>
                <a:gd name="T33" fmla="*/ 13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9" h="768">
                  <a:moveTo>
                    <a:pt x="22" y="140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8" y="29"/>
                    <a:pt x="32" y="23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3"/>
                    <a:pt x="3" y="29"/>
                    <a:pt x="9" y="31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7"/>
                    <a:pt x="71" y="187"/>
                    <a:pt x="76" y="191"/>
                  </a:cubicBezTo>
                  <a:cubicBezTo>
                    <a:pt x="76" y="198"/>
                    <a:pt x="76" y="768"/>
                    <a:pt x="76" y="768"/>
                  </a:cubicBezTo>
                  <a:cubicBezTo>
                    <a:pt x="89" y="768"/>
                    <a:pt x="89" y="768"/>
                    <a:pt x="89" y="768"/>
                  </a:cubicBezTo>
                  <a:cubicBezTo>
                    <a:pt x="89" y="184"/>
                    <a:pt x="89" y="184"/>
                    <a:pt x="89" y="184"/>
                  </a:cubicBezTo>
                  <a:cubicBezTo>
                    <a:pt x="89" y="184"/>
                    <a:pt x="28" y="143"/>
                    <a:pt x="22" y="140"/>
                  </a:cubicBezTo>
                  <a:close/>
                  <a:moveTo>
                    <a:pt x="16" y="13"/>
                  </a:moveTo>
                  <a:cubicBezTo>
                    <a:pt x="18" y="13"/>
                    <a:pt x="19" y="15"/>
                    <a:pt x="19" y="16"/>
                  </a:cubicBezTo>
                  <a:cubicBezTo>
                    <a:pt x="19" y="18"/>
                    <a:pt x="18" y="20"/>
                    <a:pt x="16" y="20"/>
                  </a:cubicBezTo>
                  <a:cubicBezTo>
                    <a:pt x="14" y="20"/>
                    <a:pt x="13" y="18"/>
                    <a:pt x="13" y="16"/>
                  </a:cubicBezTo>
                  <a:cubicBezTo>
                    <a:pt x="13" y="15"/>
                    <a:pt x="14" y="13"/>
                    <a:pt x="1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0" name="Freeform 264"/>
            <p:cNvSpPr>
              <a:spLocks noEditPoints="1"/>
            </p:cNvSpPr>
            <p:nvPr/>
          </p:nvSpPr>
          <p:spPr bwMode="auto">
            <a:xfrm>
              <a:off x="9337676" y="3997326"/>
              <a:ext cx="296863" cy="2676525"/>
            </a:xfrm>
            <a:custGeom>
              <a:avLst/>
              <a:gdLst>
                <a:gd name="T0" fmla="*/ 79 w 79"/>
                <a:gd name="T1" fmla="*/ 10 h 714"/>
                <a:gd name="T2" fmla="*/ 76 w 79"/>
                <a:gd name="T3" fmla="*/ 3 h 714"/>
                <a:gd name="T4" fmla="*/ 69 w 79"/>
                <a:gd name="T5" fmla="*/ 0 h 714"/>
                <a:gd name="T6" fmla="*/ 62 w 79"/>
                <a:gd name="T7" fmla="*/ 3 h 714"/>
                <a:gd name="T8" fmla="*/ 59 w 79"/>
                <a:gd name="T9" fmla="*/ 10 h 714"/>
                <a:gd name="T10" fmla="*/ 62 w 79"/>
                <a:gd name="T11" fmla="*/ 17 h 714"/>
                <a:gd name="T12" fmla="*/ 67 w 79"/>
                <a:gd name="T13" fmla="*/ 20 h 714"/>
                <a:gd name="T14" fmla="*/ 67 w 79"/>
                <a:gd name="T15" fmla="*/ 78 h 714"/>
                <a:gd name="T16" fmla="*/ 0 w 79"/>
                <a:gd name="T17" fmla="*/ 121 h 714"/>
                <a:gd name="T18" fmla="*/ 0 w 79"/>
                <a:gd name="T19" fmla="*/ 714 h 714"/>
                <a:gd name="T20" fmla="*/ 6 w 79"/>
                <a:gd name="T21" fmla="*/ 714 h 714"/>
                <a:gd name="T22" fmla="*/ 6 w 79"/>
                <a:gd name="T23" fmla="*/ 124 h 714"/>
                <a:gd name="T24" fmla="*/ 73 w 79"/>
                <a:gd name="T25" fmla="*/ 82 h 714"/>
                <a:gd name="T26" fmla="*/ 73 w 79"/>
                <a:gd name="T27" fmla="*/ 19 h 714"/>
                <a:gd name="T28" fmla="*/ 79 w 79"/>
                <a:gd name="T29" fmla="*/ 10 h 714"/>
                <a:gd name="T30" fmla="*/ 66 w 79"/>
                <a:gd name="T31" fmla="*/ 10 h 714"/>
                <a:gd name="T32" fmla="*/ 67 w 79"/>
                <a:gd name="T33" fmla="*/ 8 h 714"/>
                <a:gd name="T34" fmla="*/ 69 w 79"/>
                <a:gd name="T35" fmla="*/ 7 h 714"/>
                <a:gd name="T36" fmla="*/ 71 w 79"/>
                <a:gd name="T37" fmla="*/ 8 h 714"/>
                <a:gd name="T38" fmla="*/ 72 w 79"/>
                <a:gd name="T39" fmla="*/ 10 h 714"/>
                <a:gd name="T40" fmla="*/ 69 w 79"/>
                <a:gd name="T41" fmla="*/ 14 h 714"/>
                <a:gd name="T42" fmla="*/ 67 w 79"/>
                <a:gd name="T43" fmla="*/ 13 h 714"/>
                <a:gd name="T44" fmla="*/ 66 w 79"/>
                <a:gd name="T45" fmla="*/ 10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9" h="714">
                  <a:moveTo>
                    <a:pt x="79" y="10"/>
                  </a:moveTo>
                  <a:cubicBezTo>
                    <a:pt x="79" y="8"/>
                    <a:pt x="78" y="5"/>
                    <a:pt x="76" y="3"/>
                  </a:cubicBezTo>
                  <a:cubicBezTo>
                    <a:pt x="74" y="1"/>
                    <a:pt x="72" y="0"/>
                    <a:pt x="69" y="0"/>
                  </a:cubicBezTo>
                  <a:cubicBezTo>
                    <a:pt x="66" y="0"/>
                    <a:pt x="64" y="1"/>
                    <a:pt x="62" y="3"/>
                  </a:cubicBezTo>
                  <a:cubicBezTo>
                    <a:pt x="60" y="5"/>
                    <a:pt x="59" y="8"/>
                    <a:pt x="59" y="10"/>
                  </a:cubicBezTo>
                  <a:cubicBezTo>
                    <a:pt x="59" y="13"/>
                    <a:pt x="60" y="15"/>
                    <a:pt x="62" y="17"/>
                  </a:cubicBezTo>
                  <a:cubicBezTo>
                    <a:pt x="63" y="19"/>
                    <a:pt x="65" y="19"/>
                    <a:pt x="67" y="20"/>
                  </a:cubicBezTo>
                  <a:cubicBezTo>
                    <a:pt x="67" y="78"/>
                    <a:pt x="67" y="78"/>
                    <a:pt x="67" y="78"/>
                  </a:cubicBezTo>
                  <a:cubicBezTo>
                    <a:pt x="64" y="80"/>
                    <a:pt x="0" y="121"/>
                    <a:pt x="0" y="121"/>
                  </a:cubicBezTo>
                  <a:cubicBezTo>
                    <a:pt x="0" y="714"/>
                    <a:pt x="0" y="714"/>
                    <a:pt x="0" y="714"/>
                  </a:cubicBezTo>
                  <a:cubicBezTo>
                    <a:pt x="6" y="714"/>
                    <a:pt x="6" y="714"/>
                    <a:pt x="6" y="714"/>
                  </a:cubicBezTo>
                  <a:cubicBezTo>
                    <a:pt x="6" y="714"/>
                    <a:pt x="6" y="128"/>
                    <a:pt x="6" y="124"/>
                  </a:cubicBezTo>
                  <a:cubicBezTo>
                    <a:pt x="9" y="122"/>
                    <a:pt x="73" y="82"/>
                    <a:pt x="73" y="82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7" y="17"/>
                    <a:pt x="79" y="14"/>
                    <a:pt x="79" y="10"/>
                  </a:cubicBezTo>
                  <a:close/>
                  <a:moveTo>
                    <a:pt x="66" y="10"/>
                  </a:moveTo>
                  <a:cubicBezTo>
                    <a:pt x="66" y="9"/>
                    <a:pt x="66" y="9"/>
                    <a:pt x="67" y="8"/>
                  </a:cubicBezTo>
                  <a:cubicBezTo>
                    <a:pt x="67" y="7"/>
                    <a:pt x="68" y="7"/>
                    <a:pt x="69" y="7"/>
                  </a:cubicBezTo>
                  <a:cubicBezTo>
                    <a:pt x="70" y="7"/>
                    <a:pt x="71" y="7"/>
                    <a:pt x="71" y="8"/>
                  </a:cubicBezTo>
                  <a:cubicBezTo>
                    <a:pt x="72" y="9"/>
                    <a:pt x="72" y="9"/>
                    <a:pt x="72" y="10"/>
                  </a:cubicBezTo>
                  <a:cubicBezTo>
                    <a:pt x="72" y="12"/>
                    <a:pt x="71" y="14"/>
                    <a:pt x="69" y="14"/>
                  </a:cubicBezTo>
                  <a:cubicBezTo>
                    <a:pt x="68" y="14"/>
                    <a:pt x="67" y="13"/>
                    <a:pt x="67" y="13"/>
                  </a:cubicBezTo>
                  <a:cubicBezTo>
                    <a:pt x="66" y="12"/>
                    <a:pt x="66" y="11"/>
                    <a:pt x="6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1" name="Freeform 265"/>
            <p:cNvSpPr>
              <a:spLocks noEditPoints="1"/>
            </p:cNvSpPr>
            <p:nvPr/>
          </p:nvSpPr>
          <p:spPr bwMode="auto">
            <a:xfrm>
              <a:off x="9398001" y="3787776"/>
              <a:ext cx="338138" cy="2886075"/>
            </a:xfrm>
            <a:custGeom>
              <a:avLst/>
              <a:gdLst>
                <a:gd name="T0" fmla="*/ 90 w 90"/>
                <a:gd name="T1" fmla="*/ 16 h 770"/>
                <a:gd name="T2" fmla="*/ 73 w 90"/>
                <a:gd name="T3" fmla="*/ 0 h 770"/>
                <a:gd name="T4" fmla="*/ 57 w 90"/>
                <a:gd name="T5" fmla="*/ 16 h 770"/>
                <a:gd name="T6" fmla="*/ 67 w 90"/>
                <a:gd name="T7" fmla="*/ 32 h 770"/>
                <a:gd name="T8" fmla="*/ 67 w 90"/>
                <a:gd name="T9" fmla="*/ 140 h 770"/>
                <a:gd name="T10" fmla="*/ 0 w 90"/>
                <a:gd name="T11" fmla="*/ 184 h 770"/>
                <a:gd name="T12" fmla="*/ 0 w 90"/>
                <a:gd name="T13" fmla="*/ 770 h 770"/>
                <a:gd name="T14" fmla="*/ 13 w 90"/>
                <a:gd name="T15" fmla="*/ 770 h 770"/>
                <a:gd name="T16" fmla="*/ 13 w 90"/>
                <a:gd name="T17" fmla="*/ 191 h 770"/>
                <a:gd name="T18" fmla="*/ 81 w 90"/>
                <a:gd name="T19" fmla="*/ 147 h 770"/>
                <a:gd name="T20" fmla="*/ 81 w 90"/>
                <a:gd name="T21" fmla="*/ 31 h 770"/>
                <a:gd name="T22" fmla="*/ 90 w 90"/>
                <a:gd name="T23" fmla="*/ 16 h 770"/>
                <a:gd name="T24" fmla="*/ 73 w 90"/>
                <a:gd name="T25" fmla="*/ 13 h 770"/>
                <a:gd name="T26" fmla="*/ 77 w 90"/>
                <a:gd name="T27" fmla="*/ 16 h 770"/>
                <a:gd name="T28" fmla="*/ 73 w 90"/>
                <a:gd name="T29" fmla="*/ 20 h 770"/>
                <a:gd name="T30" fmla="*/ 70 w 90"/>
                <a:gd name="T31" fmla="*/ 16 h 770"/>
                <a:gd name="T32" fmla="*/ 73 w 90"/>
                <a:gd name="T33" fmla="*/ 13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0" h="770">
                  <a:moveTo>
                    <a:pt x="90" y="16"/>
                  </a:moveTo>
                  <a:cubicBezTo>
                    <a:pt x="90" y="7"/>
                    <a:pt x="82" y="0"/>
                    <a:pt x="73" y="0"/>
                  </a:cubicBezTo>
                  <a:cubicBezTo>
                    <a:pt x="64" y="0"/>
                    <a:pt x="57" y="7"/>
                    <a:pt x="57" y="16"/>
                  </a:cubicBezTo>
                  <a:cubicBezTo>
                    <a:pt x="57" y="23"/>
                    <a:pt x="61" y="29"/>
                    <a:pt x="67" y="32"/>
                  </a:cubicBezTo>
                  <a:cubicBezTo>
                    <a:pt x="67" y="140"/>
                    <a:pt x="67" y="140"/>
                    <a:pt x="67" y="140"/>
                  </a:cubicBezTo>
                  <a:cubicBezTo>
                    <a:pt x="62" y="143"/>
                    <a:pt x="0" y="184"/>
                    <a:pt x="0" y="184"/>
                  </a:cubicBezTo>
                  <a:cubicBezTo>
                    <a:pt x="0" y="770"/>
                    <a:pt x="0" y="770"/>
                    <a:pt x="0" y="770"/>
                  </a:cubicBezTo>
                  <a:cubicBezTo>
                    <a:pt x="13" y="770"/>
                    <a:pt x="13" y="770"/>
                    <a:pt x="13" y="770"/>
                  </a:cubicBezTo>
                  <a:cubicBezTo>
                    <a:pt x="13" y="770"/>
                    <a:pt x="13" y="198"/>
                    <a:pt x="13" y="191"/>
                  </a:cubicBezTo>
                  <a:cubicBezTo>
                    <a:pt x="19" y="187"/>
                    <a:pt x="81" y="147"/>
                    <a:pt x="81" y="147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6" y="29"/>
                    <a:pt x="90" y="23"/>
                    <a:pt x="90" y="16"/>
                  </a:cubicBezTo>
                  <a:close/>
                  <a:moveTo>
                    <a:pt x="73" y="13"/>
                  </a:moveTo>
                  <a:cubicBezTo>
                    <a:pt x="75" y="13"/>
                    <a:pt x="77" y="15"/>
                    <a:pt x="77" y="16"/>
                  </a:cubicBezTo>
                  <a:cubicBezTo>
                    <a:pt x="77" y="18"/>
                    <a:pt x="75" y="20"/>
                    <a:pt x="73" y="20"/>
                  </a:cubicBezTo>
                  <a:cubicBezTo>
                    <a:pt x="72" y="20"/>
                    <a:pt x="70" y="18"/>
                    <a:pt x="70" y="16"/>
                  </a:cubicBezTo>
                  <a:cubicBezTo>
                    <a:pt x="70" y="15"/>
                    <a:pt x="72" y="13"/>
                    <a:pt x="7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2" name="Freeform 266"/>
            <p:cNvSpPr/>
            <p:nvPr/>
          </p:nvSpPr>
          <p:spPr bwMode="auto">
            <a:xfrm>
              <a:off x="9761538" y="4476751"/>
              <a:ext cx="247650" cy="1376363"/>
            </a:xfrm>
            <a:custGeom>
              <a:avLst/>
              <a:gdLst>
                <a:gd name="T0" fmla="*/ 156 w 156"/>
                <a:gd name="T1" fmla="*/ 865 h 867"/>
                <a:gd name="T2" fmla="*/ 156 w 156"/>
                <a:gd name="T3" fmla="*/ 88 h 867"/>
                <a:gd name="T4" fmla="*/ 52 w 156"/>
                <a:gd name="T5" fmla="*/ 5 h 867"/>
                <a:gd name="T6" fmla="*/ 0 w 156"/>
                <a:gd name="T7" fmla="*/ 0 h 867"/>
                <a:gd name="T8" fmla="*/ 14 w 156"/>
                <a:gd name="T9" fmla="*/ 45 h 867"/>
                <a:gd name="T10" fmla="*/ 104 w 156"/>
                <a:gd name="T11" fmla="*/ 118 h 867"/>
                <a:gd name="T12" fmla="*/ 106 w 156"/>
                <a:gd name="T13" fmla="*/ 867 h 867"/>
                <a:gd name="T14" fmla="*/ 156 w 156"/>
                <a:gd name="T15" fmla="*/ 865 h 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6" h="867">
                  <a:moveTo>
                    <a:pt x="156" y="865"/>
                  </a:moveTo>
                  <a:lnTo>
                    <a:pt x="156" y="88"/>
                  </a:lnTo>
                  <a:lnTo>
                    <a:pt x="52" y="5"/>
                  </a:lnTo>
                  <a:lnTo>
                    <a:pt x="0" y="0"/>
                  </a:lnTo>
                  <a:lnTo>
                    <a:pt x="14" y="45"/>
                  </a:lnTo>
                  <a:lnTo>
                    <a:pt x="104" y="118"/>
                  </a:lnTo>
                  <a:lnTo>
                    <a:pt x="106" y="867"/>
                  </a:lnTo>
                  <a:lnTo>
                    <a:pt x="156" y="8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3" name="Freeform 267"/>
            <p:cNvSpPr/>
            <p:nvPr/>
          </p:nvSpPr>
          <p:spPr bwMode="auto">
            <a:xfrm>
              <a:off x="9728201" y="4443413"/>
              <a:ext cx="292100" cy="1412875"/>
            </a:xfrm>
            <a:custGeom>
              <a:avLst/>
              <a:gdLst>
                <a:gd name="T0" fmla="*/ 9 w 78"/>
                <a:gd name="T1" fmla="*/ 34 h 377"/>
                <a:gd name="T2" fmla="*/ 45 w 78"/>
                <a:gd name="T3" fmla="*/ 64 h 377"/>
                <a:gd name="T4" fmla="*/ 47 w 78"/>
                <a:gd name="T5" fmla="*/ 377 h 377"/>
                <a:gd name="T6" fmla="*/ 49 w 78"/>
                <a:gd name="T7" fmla="*/ 377 h 377"/>
                <a:gd name="T8" fmla="*/ 47 w 78"/>
                <a:gd name="T9" fmla="*/ 63 h 377"/>
                <a:gd name="T10" fmla="*/ 11 w 78"/>
                <a:gd name="T11" fmla="*/ 33 h 377"/>
                <a:gd name="T12" fmla="*/ 3 w 78"/>
                <a:gd name="T13" fmla="*/ 3 h 377"/>
                <a:gd name="T14" fmla="*/ 36 w 78"/>
                <a:gd name="T15" fmla="*/ 4 h 377"/>
                <a:gd name="T16" fmla="*/ 76 w 78"/>
                <a:gd name="T17" fmla="*/ 37 h 377"/>
                <a:gd name="T18" fmla="*/ 78 w 78"/>
                <a:gd name="T19" fmla="*/ 36 h 377"/>
                <a:gd name="T20" fmla="*/ 37 w 78"/>
                <a:gd name="T21" fmla="*/ 2 h 377"/>
                <a:gd name="T22" fmla="*/ 0 w 78"/>
                <a:gd name="T23" fmla="*/ 0 h 377"/>
                <a:gd name="T24" fmla="*/ 9 w 78"/>
                <a:gd name="T25" fmla="*/ 34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377">
                  <a:moveTo>
                    <a:pt x="9" y="34"/>
                  </a:moveTo>
                  <a:cubicBezTo>
                    <a:pt x="9" y="34"/>
                    <a:pt x="45" y="64"/>
                    <a:pt x="45" y="64"/>
                  </a:cubicBezTo>
                  <a:cubicBezTo>
                    <a:pt x="45" y="65"/>
                    <a:pt x="47" y="377"/>
                    <a:pt x="47" y="377"/>
                  </a:cubicBezTo>
                  <a:cubicBezTo>
                    <a:pt x="49" y="377"/>
                    <a:pt x="49" y="377"/>
                    <a:pt x="49" y="377"/>
                  </a:cubicBezTo>
                  <a:cubicBezTo>
                    <a:pt x="47" y="63"/>
                    <a:pt x="47" y="63"/>
                    <a:pt x="47" y="63"/>
                  </a:cubicBezTo>
                  <a:cubicBezTo>
                    <a:pt x="47" y="63"/>
                    <a:pt x="11" y="34"/>
                    <a:pt x="11" y="33"/>
                  </a:cubicBezTo>
                  <a:cubicBezTo>
                    <a:pt x="11" y="33"/>
                    <a:pt x="3" y="5"/>
                    <a:pt x="3" y="3"/>
                  </a:cubicBezTo>
                  <a:cubicBezTo>
                    <a:pt x="5" y="3"/>
                    <a:pt x="35" y="4"/>
                    <a:pt x="36" y="4"/>
                  </a:cubicBezTo>
                  <a:cubicBezTo>
                    <a:pt x="36" y="5"/>
                    <a:pt x="76" y="37"/>
                    <a:pt x="76" y="37"/>
                  </a:cubicBezTo>
                  <a:cubicBezTo>
                    <a:pt x="78" y="36"/>
                    <a:pt x="78" y="36"/>
                    <a:pt x="78" y="36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9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4" name="Freeform 268"/>
            <p:cNvSpPr/>
            <p:nvPr/>
          </p:nvSpPr>
          <p:spPr bwMode="auto">
            <a:xfrm>
              <a:off x="9859963" y="4691063"/>
              <a:ext cx="14288" cy="1169988"/>
            </a:xfrm>
            <a:custGeom>
              <a:avLst/>
              <a:gdLst>
                <a:gd name="T0" fmla="*/ 4 w 9"/>
                <a:gd name="T1" fmla="*/ 737 h 737"/>
                <a:gd name="T2" fmla="*/ 9 w 9"/>
                <a:gd name="T3" fmla="*/ 737 h 737"/>
                <a:gd name="T4" fmla="*/ 4 w 9"/>
                <a:gd name="T5" fmla="*/ 0 h 737"/>
                <a:gd name="T6" fmla="*/ 0 w 9"/>
                <a:gd name="T7" fmla="*/ 0 h 737"/>
                <a:gd name="T8" fmla="*/ 4 w 9"/>
                <a:gd name="T9" fmla="*/ 737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37">
                  <a:moveTo>
                    <a:pt x="4" y="737"/>
                  </a:moveTo>
                  <a:lnTo>
                    <a:pt x="9" y="737"/>
                  </a:lnTo>
                  <a:lnTo>
                    <a:pt x="4" y="0"/>
                  </a:lnTo>
                  <a:lnTo>
                    <a:pt x="0" y="0"/>
                  </a:lnTo>
                  <a:lnTo>
                    <a:pt x="4" y="7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5" name="Freeform 269"/>
            <p:cNvSpPr>
              <a:spLocks noEditPoints="1"/>
            </p:cNvSpPr>
            <p:nvPr/>
          </p:nvSpPr>
          <p:spPr bwMode="auto">
            <a:xfrm>
              <a:off x="9818688" y="5027613"/>
              <a:ext cx="33338" cy="841375"/>
            </a:xfrm>
            <a:custGeom>
              <a:avLst/>
              <a:gdLst>
                <a:gd name="T0" fmla="*/ 2 w 9"/>
                <a:gd name="T1" fmla="*/ 1 h 224"/>
                <a:gd name="T2" fmla="*/ 1 w 9"/>
                <a:gd name="T3" fmla="*/ 6 h 224"/>
                <a:gd name="T4" fmla="*/ 4 w 9"/>
                <a:gd name="T5" fmla="*/ 8 h 224"/>
                <a:gd name="T6" fmla="*/ 5 w 9"/>
                <a:gd name="T7" fmla="*/ 224 h 224"/>
                <a:gd name="T8" fmla="*/ 7 w 9"/>
                <a:gd name="T9" fmla="*/ 224 h 224"/>
                <a:gd name="T10" fmla="*/ 6 w 9"/>
                <a:gd name="T11" fmla="*/ 7 h 224"/>
                <a:gd name="T12" fmla="*/ 7 w 9"/>
                <a:gd name="T13" fmla="*/ 7 h 224"/>
                <a:gd name="T14" fmla="*/ 7 w 9"/>
                <a:gd name="T15" fmla="*/ 2 h 224"/>
                <a:gd name="T16" fmla="*/ 2 w 9"/>
                <a:gd name="T17" fmla="*/ 1 h 224"/>
                <a:gd name="T18" fmla="*/ 5 w 9"/>
                <a:gd name="T19" fmla="*/ 5 h 224"/>
                <a:gd name="T20" fmla="*/ 3 w 9"/>
                <a:gd name="T21" fmla="*/ 5 h 224"/>
                <a:gd name="T22" fmla="*/ 4 w 9"/>
                <a:gd name="T23" fmla="*/ 3 h 224"/>
                <a:gd name="T24" fmla="*/ 5 w 9"/>
                <a:gd name="T25" fmla="*/ 3 h 224"/>
                <a:gd name="T26" fmla="*/ 5 w 9"/>
                <a:gd name="T27" fmla="*/ 5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224">
                  <a:moveTo>
                    <a:pt x="2" y="1"/>
                  </a:moveTo>
                  <a:cubicBezTo>
                    <a:pt x="0" y="2"/>
                    <a:pt x="0" y="5"/>
                    <a:pt x="1" y="6"/>
                  </a:cubicBezTo>
                  <a:cubicBezTo>
                    <a:pt x="2" y="7"/>
                    <a:pt x="3" y="8"/>
                    <a:pt x="4" y="8"/>
                  </a:cubicBezTo>
                  <a:cubicBezTo>
                    <a:pt x="5" y="224"/>
                    <a:pt x="5" y="224"/>
                    <a:pt x="5" y="224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7" y="7"/>
                    <a:pt x="7" y="7"/>
                  </a:cubicBezTo>
                  <a:cubicBezTo>
                    <a:pt x="8" y="6"/>
                    <a:pt x="9" y="3"/>
                    <a:pt x="7" y="2"/>
                  </a:cubicBezTo>
                  <a:cubicBezTo>
                    <a:pt x="6" y="0"/>
                    <a:pt x="4" y="0"/>
                    <a:pt x="2" y="1"/>
                  </a:cubicBezTo>
                  <a:close/>
                  <a:moveTo>
                    <a:pt x="5" y="5"/>
                  </a:moveTo>
                  <a:cubicBezTo>
                    <a:pt x="5" y="5"/>
                    <a:pt x="4" y="5"/>
                    <a:pt x="3" y="5"/>
                  </a:cubicBezTo>
                  <a:cubicBezTo>
                    <a:pt x="3" y="4"/>
                    <a:pt x="3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6" y="4"/>
                    <a:pt x="6" y="4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6" name="Freeform 270"/>
            <p:cNvSpPr/>
            <p:nvPr/>
          </p:nvSpPr>
          <p:spPr bwMode="auto">
            <a:xfrm>
              <a:off x="9483726" y="4672013"/>
              <a:ext cx="225425" cy="1196975"/>
            </a:xfrm>
            <a:custGeom>
              <a:avLst/>
              <a:gdLst>
                <a:gd name="T0" fmla="*/ 5 w 60"/>
                <a:gd name="T1" fmla="*/ 242 h 319"/>
                <a:gd name="T2" fmla="*/ 2 w 60"/>
                <a:gd name="T3" fmla="*/ 144 h 319"/>
                <a:gd name="T4" fmla="*/ 59 w 60"/>
                <a:gd name="T5" fmla="*/ 102 h 319"/>
                <a:gd name="T6" fmla="*/ 60 w 60"/>
                <a:gd name="T7" fmla="*/ 0 h 319"/>
                <a:gd name="T8" fmla="*/ 58 w 60"/>
                <a:gd name="T9" fmla="*/ 0 h 319"/>
                <a:gd name="T10" fmla="*/ 57 w 60"/>
                <a:gd name="T11" fmla="*/ 101 h 319"/>
                <a:gd name="T12" fmla="*/ 0 w 60"/>
                <a:gd name="T13" fmla="*/ 143 h 319"/>
                <a:gd name="T14" fmla="*/ 3 w 60"/>
                <a:gd name="T15" fmla="*/ 243 h 319"/>
                <a:gd name="T16" fmla="*/ 52 w 60"/>
                <a:gd name="T17" fmla="*/ 278 h 319"/>
                <a:gd name="T18" fmla="*/ 52 w 60"/>
                <a:gd name="T19" fmla="*/ 319 h 319"/>
                <a:gd name="T20" fmla="*/ 54 w 60"/>
                <a:gd name="T21" fmla="*/ 319 h 319"/>
                <a:gd name="T22" fmla="*/ 54 w 60"/>
                <a:gd name="T23" fmla="*/ 277 h 319"/>
                <a:gd name="T24" fmla="*/ 5 w 60"/>
                <a:gd name="T25" fmla="*/ 24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19">
                  <a:moveTo>
                    <a:pt x="5" y="242"/>
                  </a:moveTo>
                  <a:cubicBezTo>
                    <a:pt x="5" y="241"/>
                    <a:pt x="3" y="145"/>
                    <a:pt x="2" y="144"/>
                  </a:cubicBezTo>
                  <a:cubicBezTo>
                    <a:pt x="3" y="143"/>
                    <a:pt x="59" y="102"/>
                    <a:pt x="59" y="102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0"/>
                    <a:pt x="57" y="100"/>
                    <a:pt x="57" y="101"/>
                  </a:cubicBezTo>
                  <a:cubicBezTo>
                    <a:pt x="57" y="102"/>
                    <a:pt x="0" y="143"/>
                    <a:pt x="0" y="143"/>
                  </a:cubicBezTo>
                  <a:cubicBezTo>
                    <a:pt x="3" y="243"/>
                    <a:pt x="3" y="243"/>
                    <a:pt x="3" y="243"/>
                  </a:cubicBezTo>
                  <a:cubicBezTo>
                    <a:pt x="3" y="243"/>
                    <a:pt x="51" y="277"/>
                    <a:pt x="52" y="278"/>
                  </a:cubicBezTo>
                  <a:cubicBezTo>
                    <a:pt x="52" y="278"/>
                    <a:pt x="51" y="297"/>
                    <a:pt x="52" y="319"/>
                  </a:cubicBezTo>
                  <a:cubicBezTo>
                    <a:pt x="54" y="319"/>
                    <a:pt x="54" y="319"/>
                    <a:pt x="54" y="319"/>
                  </a:cubicBezTo>
                  <a:cubicBezTo>
                    <a:pt x="54" y="277"/>
                    <a:pt x="54" y="277"/>
                    <a:pt x="54" y="277"/>
                  </a:cubicBezTo>
                  <a:cubicBezTo>
                    <a:pt x="54" y="277"/>
                    <a:pt x="6" y="243"/>
                    <a:pt x="5" y="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7" name="Freeform 271"/>
            <p:cNvSpPr>
              <a:spLocks noEditPoints="1"/>
            </p:cNvSpPr>
            <p:nvPr/>
          </p:nvSpPr>
          <p:spPr bwMode="auto">
            <a:xfrm>
              <a:off x="9510713" y="4611688"/>
              <a:ext cx="258763" cy="1252538"/>
            </a:xfrm>
            <a:custGeom>
              <a:avLst/>
              <a:gdLst>
                <a:gd name="T0" fmla="*/ 67 w 69"/>
                <a:gd name="T1" fmla="*/ 3 h 334"/>
                <a:gd name="T2" fmla="*/ 58 w 69"/>
                <a:gd name="T3" fmla="*/ 2 h 334"/>
                <a:gd name="T4" fmla="*/ 57 w 69"/>
                <a:gd name="T5" fmla="*/ 12 h 334"/>
                <a:gd name="T6" fmla="*/ 58 w 69"/>
                <a:gd name="T7" fmla="*/ 13 h 334"/>
                <a:gd name="T8" fmla="*/ 57 w 69"/>
                <a:gd name="T9" fmla="*/ 121 h 334"/>
                <a:gd name="T10" fmla="*/ 0 w 69"/>
                <a:gd name="T11" fmla="*/ 162 h 334"/>
                <a:gd name="T12" fmla="*/ 3 w 69"/>
                <a:gd name="T13" fmla="*/ 255 h 334"/>
                <a:gd name="T14" fmla="*/ 53 w 69"/>
                <a:gd name="T15" fmla="*/ 290 h 334"/>
                <a:gd name="T16" fmla="*/ 52 w 69"/>
                <a:gd name="T17" fmla="*/ 334 h 334"/>
                <a:gd name="T18" fmla="*/ 59 w 69"/>
                <a:gd name="T19" fmla="*/ 334 h 334"/>
                <a:gd name="T20" fmla="*/ 60 w 69"/>
                <a:gd name="T21" fmla="*/ 288 h 334"/>
                <a:gd name="T22" fmla="*/ 16 w 69"/>
                <a:gd name="T23" fmla="*/ 256 h 334"/>
                <a:gd name="T24" fmla="*/ 14 w 69"/>
                <a:gd name="T25" fmla="*/ 157 h 334"/>
                <a:gd name="T26" fmla="*/ 61 w 69"/>
                <a:gd name="T27" fmla="*/ 123 h 334"/>
                <a:gd name="T28" fmla="*/ 62 w 69"/>
                <a:gd name="T29" fmla="*/ 14 h 334"/>
                <a:gd name="T30" fmla="*/ 66 w 69"/>
                <a:gd name="T31" fmla="*/ 12 h 334"/>
                <a:gd name="T32" fmla="*/ 67 w 69"/>
                <a:gd name="T33" fmla="*/ 3 h 334"/>
                <a:gd name="T34" fmla="*/ 63 w 69"/>
                <a:gd name="T35" fmla="*/ 9 h 334"/>
                <a:gd name="T36" fmla="*/ 60 w 69"/>
                <a:gd name="T37" fmla="*/ 9 h 334"/>
                <a:gd name="T38" fmla="*/ 61 w 69"/>
                <a:gd name="T39" fmla="*/ 6 h 334"/>
                <a:gd name="T40" fmla="*/ 64 w 69"/>
                <a:gd name="T41" fmla="*/ 6 h 334"/>
                <a:gd name="T42" fmla="*/ 63 w 69"/>
                <a:gd name="T43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9" h="334">
                  <a:moveTo>
                    <a:pt x="67" y="3"/>
                  </a:moveTo>
                  <a:cubicBezTo>
                    <a:pt x="65" y="0"/>
                    <a:pt x="60" y="0"/>
                    <a:pt x="58" y="2"/>
                  </a:cubicBezTo>
                  <a:cubicBezTo>
                    <a:pt x="55" y="5"/>
                    <a:pt x="54" y="9"/>
                    <a:pt x="57" y="12"/>
                  </a:cubicBezTo>
                  <a:cubicBezTo>
                    <a:pt x="57" y="12"/>
                    <a:pt x="58" y="13"/>
                    <a:pt x="58" y="13"/>
                  </a:cubicBezTo>
                  <a:cubicBezTo>
                    <a:pt x="57" y="121"/>
                    <a:pt x="57" y="121"/>
                    <a:pt x="57" y="121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3" y="255"/>
                    <a:pt x="3" y="255"/>
                    <a:pt x="3" y="255"/>
                  </a:cubicBezTo>
                  <a:cubicBezTo>
                    <a:pt x="53" y="290"/>
                    <a:pt x="53" y="290"/>
                    <a:pt x="53" y="290"/>
                  </a:cubicBezTo>
                  <a:cubicBezTo>
                    <a:pt x="52" y="334"/>
                    <a:pt x="52" y="334"/>
                    <a:pt x="52" y="334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60" y="288"/>
                    <a:pt x="60" y="288"/>
                    <a:pt x="60" y="288"/>
                  </a:cubicBezTo>
                  <a:cubicBezTo>
                    <a:pt x="16" y="256"/>
                    <a:pt x="16" y="256"/>
                    <a:pt x="16" y="256"/>
                  </a:cubicBezTo>
                  <a:cubicBezTo>
                    <a:pt x="14" y="157"/>
                    <a:pt x="14" y="157"/>
                    <a:pt x="14" y="157"/>
                  </a:cubicBezTo>
                  <a:cubicBezTo>
                    <a:pt x="61" y="123"/>
                    <a:pt x="61" y="123"/>
                    <a:pt x="61" y="123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4" y="14"/>
                    <a:pt x="65" y="13"/>
                    <a:pt x="66" y="12"/>
                  </a:cubicBezTo>
                  <a:cubicBezTo>
                    <a:pt x="69" y="10"/>
                    <a:pt x="69" y="6"/>
                    <a:pt x="67" y="3"/>
                  </a:cubicBezTo>
                  <a:close/>
                  <a:moveTo>
                    <a:pt x="63" y="9"/>
                  </a:moveTo>
                  <a:cubicBezTo>
                    <a:pt x="62" y="10"/>
                    <a:pt x="61" y="10"/>
                    <a:pt x="60" y="9"/>
                  </a:cubicBezTo>
                  <a:cubicBezTo>
                    <a:pt x="59" y="8"/>
                    <a:pt x="60" y="7"/>
                    <a:pt x="61" y="6"/>
                  </a:cubicBezTo>
                  <a:cubicBezTo>
                    <a:pt x="61" y="5"/>
                    <a:pt x="63" y="5"/>
                    <a:pt x="64" y="6"/>
                  </a:cubicBezTo>
                  <a:cubicBezTo>
                    <a:pt x="64" y="7"/>
                    <a:pt x="64" y="8"/>
                    <a:pt x="6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8" name="Freeform 272"/>
            <p:cNvSpPr>
              <a:spLocks noEditPoints="1"/>
            </p:cNvSpPr>
            <p:nvPr/>
          </p:nvSpPr>
          <p:spPr bwMode="auto">
            <a:xfrm>
              <a:off x="9623426" y="4826001"/>
              <a:ext cx="198438" cy="1038225"/>
            </a:xfrm>
            <a:custGeom>
              <a:avLst/>
              <a:gdLst>
                <a:gd name="T0" fmla="*/ 48 w 53"/>
                <a:gd name="T1" fmla="*/ 14 h 277"/>
                <a:gd name="T2" fmla="*/ 50 w 53"/>
                <a:gd name="T3" fmla="*/ 13 h 277"/>
                <a:gd name="T4" fmla="*/ 51 w 53"/>
                <a:gd name="T5" fmla="*/ 4 h 277"/>
                <a:gd name="T6" fmla="*/ 41 w 53"/>
                <a:gd name="T7" fmla="*/ 3 h 277"/>
                <a:gd name="T8" fmla="*/ 40 w 53"/>
                <a:gd name="T9" fmla="*/ 12 h 277"/>
                <a:gd name="T10" fmla="*/ 44 w 53"/>
                <a:gd name="T11" fmla="*/ 14 h 277"/>
                <a:gd name="T12" fmla="*/ 43 w 53"/>
                <a:gd name="T13" fmla="*/ 74 h 277"/>
                <a:gd name="T14" fmla="*/ 0 w 53"/>
                <a:gd name="T15" fmla="*/ 105 h 277"/>
                <a:gd name="T16" fmla="*/ 3 w 53"/>
                <a:gd name="T17" fmla="*/ 195 h 277"/>
                <a:gd name="T18" fmla="*/ 43 w 53"/>
                <a:gd name="T19" fmla="*/ 226 h 277"/>
                <a:gd name="T20" fmla="*/ 42 w 53"/>
                <a:gd name="T21" fmla="*/ 277 h 277"/>
                <a:gd name="T22" fmla="*/ 49 w 53"/>
                <a:gd name="T23" fmla="*/ 277 h 277"/>
                <a:gd name="T24" fmla="*/ 50 w 53"/>
                <a:gd name="T25" fmla="*/ 223 h 277"/>
                <a:gd name="T26" fmla="*/ 15 w 53"/>
                <a:gd name="T27" fmla="*/ 196 h 277"/>
                <a:gd name="T28" fmla="*/ 13 w 53"/>
                <a:gd name="T29" fmla="*/ 100 h 277"/>
                <a:gd name="T30" fmla="*/ 47 w 53"/>
                <a:gd name="T31" fmla="*/ 76 h 277"/>
                <a:gd name="T32" fmla="*/ 48 w 53"/>
                <a:gd name="T33" fmla="*/ 14 h 277"/>
                <a:gd name="T34" fmla="*/ 44 w 53"/>
                <a:gd name="T35" fmla="*/ 9 h 277"/>
                <a:gd name="T36" fmla="*/ 44 w 53"/>
                <a:gd name="T37" fmla="*/ 6 h 277"/>
                <a:gd name="T38" fmla="*/ 47 w 53"/>
                <a:gd name="T39" fmla="*/ 6 h 277"/>
                <a:gd name="T40" fmla="*/ 47 w 53"/>
                <a:gd name="T41" fmla="*/ 9 h 277"/>
                <a:gd name="T42" fmla="*/ 44 w 53"/>
                <a:gd name="T43" fmla="*/ 9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3" h="277">
                  <a:moveTo>
                    <a:pt x="48" y="14"/>
                  </a:moveTo>
                  <a:cubicBezTo>
                    <a:pt x="49" y="14"/>
                    <a:pt x="49" y="13"/>
                    <a:pt x="50" y="13"/>
                  </a:cubicBezTo>
                  <a:cubicBezTo>
                    <a:pt x="53" y="10"/>
                    <a:pt x="53" y="6"/>
                    <a:pt x="51" y="4"/>
                  </a:cubicBezTo>
                  <a:cubicBezTo>
                    <a:pt x="48" y="1"/>
                    <a:pt x="44" y="0"/>
                    <a:pt x="41" y="3"/>
                  </a:cubicBezTo>
                  <a:cubicBezTo>
                    <a:pt x="38" y="5"/>
                    <a:pt x="38" y="9"/>
                    <a:pt x="40" y="12"/>
                  </a:cubicBezTo>
                  <a:cubicBezTo>
                    <a:pt x="41" y="13"/>
                    <a:pt x="43" y="14"/>
                    <a:pt x="44" y="14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3" y="195"/>
                    <a:pt x="3" y="195"/>
                    <a:pt x="3" y="195"/>
                  </a:cubicBezTo>
                  <a:cubicBezTo>
                    <a:pt x="43" y="226"/>
                    <a:pt x="43" y="226"/>
                    <a:pt x="43" y="226"/>
                  </a:cubicBezTo>
                  <a:cubicBezTo>
                    <a:pt x="42" y="277"/>
                    <a:pt x="42" y="277"/>
                    <a:pt x="42" y="277"/>
                  </a:cubicBezTo>
                  <a:cubicBezTo>
                    <a:pt x="49" y="277"/>
                    <a:pt x="49" y="277"/>
                    <a:pt x="49" y="277"/>
                  </a:cubicBezTo>
                  <a:cubicBezTo>
                    <a:pt x="50" y="223"/>
                    <a:pt x="50" y="223"/>
                    <a:pt x="50" y="223"/>
                  </a:cubicBezTo>
                  <a:cubicBezTo>
                    <a:pt x="15" y="196"/>
                    <a:pt x="15" y="196"/>
                    <a:pt x="15" y="196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47" y="76"/>
                    <a:pt x="47" y="76"/>
                    <a:pt x="47" y="76"/>
                  </a:cubicBezTo>
                  <a:lnTo>
                    <a:pt x="48" y="14"/>
                  </a:lnTo>
                  <a:close/>
                  <a:moveTo>
                    <a:pt x="44" y="9"/>
                  </a:moveTo>
                  <a:cubicBezTo>
                    <a:pt x="43" y="8"/>
                    <a:pt x="43" y="7"/>
                    <a:pt x="44" y="6"/>
                  </a:cubicBezTo>
                  <a:cubicBezTo>
                    <a:pt x="45" y="5"/>
                    <a:pt x="46" y="5"/>
                    <a:pt x="47" y="6"/>
                  </a:cubicBezTo>
                  <a:cubicBezTo>
                    <a:pt x="48" y="7"/>
                    <a:pt x="48" y="9"/>
                    <a:pt x="47" y="9"/>
                  </a:cubicBezTo>
                  <a:cubicBezTo>
                    <a:pt x="46" y="10"/>
                    <a:pt x="45" y="10"/>
                    <a:pt x="4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9" name="Freeform 273"/>
            <p:cNvSpPr/>
            <p:nvPr/>
          </p:nvSpPr>
          <p:spPr bwMode="auto">
            <a:xfrm>
              <a:off x="9593263" y="4892676"/>
              <a:ext cx="173038" cy="971550"/>
            </a:xfrm>
            <a:custGeom>
              <a:avLst/>
              <a:gdLst>
                <a:gd name="T0" fmla="*/ 5 w 46"/>
                <a:gd name="T1" fmla="*/ 180 h 259"/>
                <a:gd name="T2" fmla="*/ 2 w 46"/>
                <a:gd name="T3" fmla="*/ 84 h 259"/>
                <a:gd name="T4" fmla="*/ 46 w 46"/>
                <a:gd name="T5" fmla="*/ 52 h 259"/>
                <a:gd name="T6" fmla="*/ 46 w 46"/>
                <a:gd name="T7" fmla="*/ 0 h 259"/>
                <a:gd name="T8" fmla="*/ 44 w 46"/>
                <a:gd name="T9" fmla="*/ 0 h 259"/>
                <a:gd name="T10" fmla="*/ 44 w 46"/>
                <a:gd name="T11" fmla="*/ 51 h 259"/>
                <a:gd name="T12" fmla="*/ 0 w 46"/>
                <a:gd name="T13" fmla="*/ 83 h 259"/>
                <a:gd name="T14" fmla="*/ 3 w 46"/>
                <a:gd name="T15" fmla="*/ 181 h 259"/>
                <a:gd name="T16" fmla="*/ 43 w 46"/>
                <a:gd name="T17" fmla="*/ 211 h 259"/>
                <a:gd name="T18" fmla="*/ 43 w 46"/>
                <a:gd name="T19" fmla="*/ 259 h 259"/>
                <a:gd name="T20" fmla="*/ 45 w 46"/>
                <a:gd name="T21" fmla="*/ 259 h 259"/>
                <a:gd name="T22" fmla="*/ 45 w 46"/>
                <a:gd name="T23" fmla="*/ 210 h 259"/>
                <a:gd name="T24" fmla="*/ 5 w 46"/>
                <a:gd name="T25" fmla="*/ 18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259">
                  <a:moveTo>
                    <a:pt x="5" y="180"/>
                  </a:moveTo>
                  <a:cubicBezTo>
                    <a:pt x="5" y="179"/>
                    <a:pt x="2" y="85"/>
                    <a:pt x="2" y="84"/>
                  </a:cubicBezTo>
                  <a:cubicBezTo>
                    <a:pt x="3" y="83"/>
                    <a:pt x="46" y="52"/>
                    <a:pt x="46" y="5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50"/>
                    <a:pt x="44" y="51"/>
                  </a:cubicBezTo>
                  <a:cubicBezTo>
                    <a:pt x="43" y="51"/>
                    <a:pt x="0" y="83"/>
                    <a:pt x="0" y="83"/>
                  </a:cubicBezTo>
                  <a:cubicBezTo>
                    <a:pt x="3" y="181"/>
                    <a:pt x="3" y="181"/>
                    <a:pt x="3" y="181"/>
                  </a:cubicBezTo>
                  <a:cubicBezTo>
                    <a:pt x="3" y="181"/>
                    <a:pt x="43" y="211"/>
                    <a:pt x="43" y="211"/>
                  </a:cubicBezTo>
                  <a:cubicBezTo>
                    <a:pt x="43" y="212"/>
                    <a:pt x="42" y="241"/>
                    <a:pt x="43" y="259"/>
                  </a:cubicBezTo>
                  <a:cubicBezTo>
                    <a:pt x="45" y="259"/>
                    <a:pt x="45" y="259"/>
                    <a:pt x="45" y="259"/>
                  </a:cubicBezTo>
                  <a:cubicBezTo>
                    <a:pt x="45" y="210"/>
                    <a:pt x="45" y="210"/>
                    <a:pt x="45" y="210"/>
                  </a:cubicBezTo>
                  <a:cubicBezTo>
                    <a:pt x="45" y="210"/>
                    <a:pt x="5" y="180"/>
                    <a:pt x="5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0" name="Freeform 274"/>
            <p:cNvSpPr/>
            <p:nvPr/>
          </p:nvSpPr>
          <p:spPr bwMode="auto">
            <a:xfrm>
              <a:off x="9144001" y="4608513"/>
              <a:ext cx="146050" cy="798513"/>
            </a:xfrm>
            <a:custGeom>
              <a:avLst/>
              <a:gdLst>
                <a:gd name="T0" fmla="*/ 36 w 39"/>
                <a:gd name="T1" fmla="*/ 0 h 213"/>
                <a:gd name="T2" fmla="*/ 36 w 39"/>
                <a:gd name="T3" fmla="*/ 90 h 213"/>
                <a:gd name="T4" fmla="*/ 0 w 39"/>
                <a:gd name="T5" fmla="*/ 152 h 213"/>
                <a:gd name="T6" fmla="*/ 0 w 39"/>
                <a:gd name="T7" fmla="*/ 213 h 213"/>
                <a:gd name="T8" fmla="*/ 3 w 39"/>
                <a:gd name="T9" fmla="*/ 213 h 213"/>
                <a:gd name="T10" fmla="*/ 3 w 39"/>
                <a:gd name="T11" fmla="*/ 153 h 213"/>
                <a:gd name="T12" fmla="*/ 39 w 39"/>
                <a:gd name="T13" fmla="*/ 91 h 213"/>
                <a:gd name="T14" fmla="*/ 39 w 39"/>
                <a:gd name="T15" fmla="*/ 0 h 213"/>
                <a:gd name="T16" fmla="*/ 36 w 39"/>
                <a:gd name="T17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213">
                  <a:moveTo>
                    <a:pt x="36" y="0"/>
                  </a:moveTo>
                  <a:cubicBezTo>
                    <a:pt x="36" y="0"/>
                    <a:pt x="36" y="90"/>
                    <a:pt x="36" y="90"/>
                  </a:cubicBezTo>
                  <a:cubicBezTo>
                    <a:pt x="36" y="91"/>
                    <a:pt x="0" y="152"/>
                    <a:pt x="0" y="152"/>
                  </a:cubicBezTo>
                  <a:cubicBezTo>
                    <a:pt x="0" y="213"/>
                    <a:pt x="0" y="213"/>
                    <a:pt x="0" y="213"/>
                  </a:cubicBezTo>
                  <a:cubicBezTo>
                    <a:pt x="3" y="213"/>
                    <a:pt x="3" y="213"/>
                    <a:pt x="3" y="213"/>
                  </a:cubicBezTo>
                  <a:cubicBezTo>
                    <a:pt x="3" y="213"/>
                    <a:pt x="3" y="154"/>
                    <a:pt x="3" y="153"/>
                  </a:cubicBezTo>
                  <a:cubicBezTo>
                    <a:pt x="4" y="152"/>
                    <a:pt x="39" y="91"/>
                    <a:pt x="39" y="91"/>
                  </a:cubicBezTo>
                  <a:cubicBezTo>
                    <a:pt x="39" y="0"/>
                    <a:pt x="39" y="0"/>
                    <a:pt x="39" y="0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1" name="Freeform 275"/>
            <p:cNvSpPr>
              <a:spLocks noEditPoints="1"/>
            </p:cNvSpPr>
            <p:nvPr/>
          </p:nvSpPr>
          <p:spPr bwMode="auto">
            <a:xfrm>
              <a:off x="9244013" y="4548188"/>
              <a:ext cx="71438" cy="71438"/>
            </a:xfrm>
            <a:custGeom>
              <a:avLst/>
              <a:gdLst>
                <a:gd name="T0" fmla="*/ 0 w 19"/>
                <a:gd name="T1" fmla="*/ 10 h 19"/>
                <a:gd name="T2" fmla="*/ 9 w 19"/>
                <a:gd name="T3" fmla="*/ 19 h 19"/>
                <a:gd name="T4" fmla="*/ 19 w 19"/>
                <a:gd name="T5" fmla="*/ 10 h 19"/>
                <a:gd name="T6" fmla="*/ 9 w 19"/>
                <a:gd name="T7" fmla="*/ 0 h 19"/>
                <a:gd name="T8" fmla="*/ 0 w 19"/>
                <a:gd name="T9" fmla="*/ 10 h 19"/>
                <a:gd name="T10" fmla="*/ 3 w 19"/>
                <a:gd name="T11" fmla="*/ 10 h 19"/>
                <a:gd name="T12" fmla="*/ 9 w 19"/>
                <a:gd name="T13" fmla="*/ 3 h 19"/>
                <a:gd name="T14" fmla="*/ 16 w 19"/>
                <a:gd name="T15" fmla="*/ 10 h 19"/>
                <a:gd name="T16" fmla="*/ 9 w 19"/>
                <a:gd name="T17" fmla="*/ 16 h 19"/>
                <a:gd name="T18" fmla="*/ 3 w 19"/>
                <a:gd name="T1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9">
                  <a:moveTo>
                    <a:pt x="0" y="10"/>
                  </a:moveTo>
                  <a:cubicBezTo>
                    <a:pt x="0" y="15"/>
                    <a:pt x="4" y="19"/>
                    <a:pt x="9" y="19"/>
                  </a:cubicBezTo>
                  <a:cubicBezTo>
                    <a:pt x="15" y="19"/>
                    <a:pt x="19" y="15"/>
                    <a:pt x="19" y="10"/>
                  </a:cubicBez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lose/>
                  <a:moveTo>
                    <a:pt x="3" y="10"/>
                  </a:moveTo>
                  <a:cubicBezTo>
                    <a:pt x="3" y="6"/>
                    <a:pt x="6" y="3"/>
                    <a:pt x="9" y="3"/>
                  </a:cubicBezTo>
                  <a:cubicBezTo>
                    <a:pt x="13" y="3"/>
                    <a:pt x="16" y="6"/>
                    <a:pt x="16" y="10"/>
                  </a:cubicBezTo>
                  <a:cubicBezTo>
                    <a:pt x="16" y="13"/>
                    <a:pt x="13" y="16"/>
                    <a:pt x="9" y="16"/>
                  </a:cubicBezTo>
                  <a:cubicBezTo>
                    <a:pt x="6" y="16"/>
                    <a:pt x="3" y="13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2" name="Freeform 276"/>
            <p:cNvSpPr/>
            <p:nvPr/>
          </p:nvSpPr>
          <p:spPr bwMode="auto">
            <a:xfrm>
              <a:off x="9097963" y="4210051"/>
              <a:ext cx="150813" cy="1196975"/>
            </a:xfrm>
            <a:custGeom>
              <a:avLst/>
              <a:gdLst>
                <a:gd name="T0" fmla="*/ 36 w 40"/>
                <a:gd name="T1" fmla="*/ 0 h 319"/>
                <a:gd name="T2" fmla="*/ 36 w 40"/>
                <a:gd name="T3" fmla="*/ 196 h 319"/>
                <a:gd name="T4" fmla="*/ 0 w 40"/>
                <a:gd name="T5" fmla="*/ 258 h 319"/>
                <a:gd name="T6" fmla="*/ 0 w 40"/>
                <a:gd name="T7" fmla="*/ 319 h 319"/>
                <a:gd name="T8" fmla="*/ 4 w 40"/>
                <a:gd name="T9" fmla="*/ 319 h 319"/>
                <a:gd name="T10" fmla="*/ 4 w 40"/>
                <a:gd name="T11" fmla="*/ 259 h 319"/>
                <a:gd name="T12" fmla="*/ 40 w 40"/>
                <a:gd name="T13" fmla="*/ 197 h 319"/>
                <a:gd name="T14" fmla="*/ 40 w 40"/>
                <a:gd name="T15" fmla="*/ 0 h 319"/>
                <a:gd name="T16" fmla="*/ 36 w 40"/>
                <a:gd name="T17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319">
                  <a:moveTo>
                    <a:pt x="36" y="0"/>
                  </a:moveTo>
                  <a:cubicBezTo>
                    <a:pt x="36" y="0"/>
                    <a:pt x="36" y="196"/>
                    <a:pt x="36" y="196"/>
                  </a:cubicBezTo>
                  <a:cubicBezTo>
                    <a:pt x="36" y="197"/>
                    <a:pt x="0" y="258"/>
                    <a:pt x="0" y="258"/>
                  </a:cubicBezTo>
                  <a:cubicBezTo>
                    <a:pt x="0" y="319"/>
                    <a:pt x="0" y="319"/>
                    <a:pt x="0" y="319"/>
                  </a:cubicBezTo>
                  <a:cubicBezTo>
                    <a:pt x="4" y="319"/>
                    <a:pt x="4" y="319"/>
                    <a:pt x="4" y="319"/>
                  </a:cubicBezTo>
                  <a:cubicBezTo>
                    <a:pt x="4" y="319"/>
                    <a:pt x="4" y="260"/>
                    <a:pt x="4" y="259"/>
                  </a:cubicBezTo>
                  <a:cubicBezTo>
                    <a:pt x="4" y="258"/>
                    <a:pt x="40" y="197"/>
                    <a:pt x="40" y="197"/>
                  </a:cubicBezTo>
                  <a:cubicBezTo>
                    <a:pt x="40" y="0"/>
                    <a:pt x="40" y="0"/>
                    <a:pt x="40" y="0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3" name="Freeform 277"/>
            <p:cNvSpPr>
              <a:spLocks noEditPoints="1"/>
            </p:cNvSpPr>
            <p:nvPr/>
          </p:nvSpPr>
          <p:spPr bwMode="auto">
            <a:xfrm>
              <a:off x="9199563" y="4151313"/>
              <a:ext cx="71438" cy="71438"/>
            </a:xfrm>
            <a:custGeom>
              <a:avLst/>
              <a:gdLst>
                <a:gd name="T0" fmla="*/ 0 w 19"/>
                <a:gd name="T1" fmla="*/ 9 h 19"/>
                <a:gd name="T2" fmla="*/ 9 w 19"/>
                <a:gd name="T3" fmla="*/ 19 h 19"/>
                <a:gd name="T4" fmla="*/ 19 w 19"/>
                <a:gd name="T5" fmla="*/ 9 h 19"/>
                <a:gd name="T6" fmla="*/ 9 w 19"/>
                <a:gd name="T7" fmla="*/ 0 h 19"/>
                <a:gd name="T8" fmla="*/ 0 w 19"/>
                <a:gd name="T9" fmla="*/ 9 h 19"/>
                <a:gd name="T10" fmla="*/ 3 w 19"/>
                <a:gd name="T11" fmla="*/ 9 h 19"/>
                <a:gd name="T12" fmla="*/ 9 w 19"/>
                <a:gd name="T13" fmla="*/ 3 h 19"/>
                <a:gd name="T14" fmla="*/ 16 w 19"/>
                <a:gd name="T15" fmla="*/ 9 h 19"/>
                <a:gd name="T16" fmla="*/ 9 w 19"/>
                <a:gd name="T17" fmla="*/ 15 h 19"/>
                <a:gd name="T18" fmla="*/ 3 w 19"/>
                <a:gd name="T1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9">
                  <a:moveTo>
                    <a:pt x="0" y="9"/>
                  </a:moveTo>
                  <a:cubicBezTo>
                    <a:pt x="0" y="14"/>
                    <a:pt x="4" y="19"/>
                    <a:pt x="9" y="19"/>
                  </a:cubicBezTo>
                  <a:cubicBezTo>
                    <a:pt x="15" y="19"/>
                    <a:pt x="19" y="14"/>
                    <a:pt x="19" y="9"/>
                  </a:cubicBez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lose/>
                  <a:moveTo>
                    <a:pt x="3" y="9"/>
                  </a:moveTo>
                  <a:cubicBezTo>
                    <a:pt x="3" y="6"/>
                    <a:pt x="6" y="3"/>
                    <a:pt x="9" y="3"/>
                  </a:cubicBezTo>
                  <a:cubicBezTo>
                    <a:pt x="13" y="3"/>
                    <a:pt x="16" y="6"/>
                    <a:pt x="16" y="9"/>
                  </a:cubicBezTo>
                  <a:cubicBezTo>
                    <a:pt x="16" y="12"/>
                    <a:pt x="13" y="15"/>
                    <a:pt x="9" y="15"/>
                  </a:cubicBezTo>
                  <a:cubicBezTo>
                    <a:pt x="6" y="15"/>
                    <a:pt x="3" y="12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4" name="Freeform 278"/>
            <p:cNvSpPr/>
            <p:nvPr/>
          </p:nvSpPr>
          <p:spPr bwMode="auto">
            <a:xfrm>
              <a:off x="9064626" y="4311651"/>
              <a:ext cx="134938" cy="1039813"/>
            </a:xfrm>
            <a:custGeom>
              <a:avLst/>
              <a:gdLst>
                <a:gd name="T0" fmla="*/ 33 w 36"/>
                <a:gd name="T1" fmla="*/ 0 h 277"/>
                <a:gd name="T2" fmla="*/ 33 w 36"/>
                <a:gd name="T3" fmla="*/ 167 h 277"/>
                <a:gd name="T4" fmla="*/ 0 w 36"/>
                <a:gd name="T5" fmla="*/ 228 h 277"/>
                <a:gd name="T6" fmla="*/ 0 w 36"/>
                <a:gd name="T7" fmla="*/ 277 h 277"/>
                <a:gd name="T8" fmla="*/ 3 w 36"/>
                <a:gd name="T9" fmla="*/ 277 h 277"/>
                <a:gd name="T10" fmla="*/ 3 w 36"/>
                <a:gd name="T11" fmla="*/ 229 h 277"/>
                <a:gd name="T12" fmla="*/ 36 w 36"/>
                <a:gd name="T13" fmla="*/ 168 h 277"/>
                <a:gd name="T14" fmla="*/ 36 w 36"/>
                <a:gd name="T15" fmla="*/ 0 h 277"/>
                <a:gd name="T16" fmla="*/ 33 w 36"/>
                <a:gd name="T17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77">
                  <a:moveTo>
                    <a:pt x="33" y="0"/>
                  </a:moveTo>
                  <a:cubicBezTo>
                    <a:pt x="33" y="0"/>
                    <a:pt x="33" y="166"/>
                    <a:pt x="33" y="167"/>
                  </a:cubicBezTo>
                  <a:cubicBezTo>
                    <a:pt x="32" y="168"/>
                    <a:pt x="0" y="228"/>
                    <a:pt x="0" y="228"/>
                  </a:cubicBezTo>
                  <a:cubicBezTo>
                    <a:pt x="0" y="277"/>
                    <a:pt x="0" y="277"/>
                    <a:pt x="0" y="277"/>
                  </a:cubicBezTo>
                  <a:cubicBezTo>
                    <a:pt x="3" y="277"/>
                    <a:pt x="3" y="277"/>
                    <a:pt x="3" y="277"/>
                  </a:cubicBezTo>
                  <a:cubicBezTo>
                    <a:pt x="3" y="277"/>
                    <a:pt x="3" y="230"/>
                    <a:pt x="3" y="229"/>
                  </a:cubicBezTo>
                  <a:cubicBezTo>
                    <a:pt x="3" y="228"/>
                    <a:pt x="36" y="168"/>
                    <a:pt x="36" y="168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5" name="Freeform 279"/>
            <p:cNvSpPr/>
            <p:nvPr/>
          </p:nvSpPr>
          <p:spPr bwMode="auto">
            <a:xfrm>
              <a:off x="9477376" y="4851401"/>
              <a:ext cx="36513" cy="323850"/>
            </a:xfrm>
            <a:custGeom>
              <a:avLst/>
              <a:gdLst>
                <a:gd name="T0" fmla="*/ 23 w 23"/>
                <a:gd name="T1" fmla="*/ 187 h 204"/>
                <a:gd name="T2" fmla="*/ 0 w 23"/>
                <a:gd name="T3" fmla="*/ 204 h 204"/>
                <a:gd name="T4" fmla="*/ 0 w 23"/>
                <a:gd name="T5" fmla="*/ 0 h 204"/>
                <a:gd name="T6" fmla="*/ 23 w 23"/>
                <a:gd name="T7" fmla="*/ 17 h 204"/>
                <a:gd name="T8" fmla="*/ 23 w 23"/>
                <a:gd name="T9" fmla="*/ 187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04">
                  <a:moveTo>
                    <a:pt x="23" y="187"/>
                  </a:moveTo>
                  <a:lnTo>
                    <a:pt x="0" y="204"/>
                  </a:lnTo>
                  <a:lnTo>
                    <a:pt x="0" y="0"/>
                  </a:lnTo>
                  <a:lnTo>
                    <a:pt x="23" y="17"/>
                  </a:lnTo>
                  <a:lnTo>
                    <a:pt x="23" y="1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6" name="Freeform 280"/>
            <p:cNvSpPr/>
            <p:nvPr/>
          </p:nvSpPr>
          <p:spPr bwMode="auto">
            <a:xfrm>
              <a:off x="9694863" y="5133976"/>
              <a:ext cx="127000" cy="498475"/>
            </a:xfrm>
            <a:custGeom>
              <a:avLst/>
              <a:gdLst>
                <a:gd name="T0" fmla="*/ 0 w 34"/>
                <a:gd name="T1" fmla="*/ 21 h 133"/>
                <a:gd name="T2" fmla="*/ 0 w 34"/>
                <a:gd name="T3" fmla="*/ 112 h 133"/>
                <a:gd name="T4" fmla="*/ 32 w 34"/>
                <a:gd name="T5" fmla="*/ 133 h 133"/>
                <a:gd name="T6" fmla="*/ 34 w 34"/>
                <a:gd name="T7" fmla="*/ 130 h 133"/>
                <a:gd name="T8" fmla="*/ 3 w 34"/>
                <a:gd name="T9" fmla="*/ 110 h 133"/>
                <a:gd name="T10" fmla="*/ 3 w 34"/>
                <a:gd name="T11" fmla="*/ 23 h 133"/>
                <a:gd name="T12" fmla="*/ 28 w 34"/>
                <a:gd name="T13" fmla="*/ 6 h 133"/>
                <a:gd name="T14" fmla="*/ 28 w 34"/>
                <a:gd name="T15" fmla="*/ 112 h 133"/>
                <a:gd name="T16" fmla="*/ 13 w 34"/>
                <a:gd name="T17" fmla="*/ 102 h 133"/>
                <a:gd name="T18" fmla="*/ 13 w 34"/>
                <a:gd name="T19" fmla="*/ 27 h 133"/>
                <a:gd name="T20" fmla="*/ 21 w 34"/>
                <a:gd name="T21" fmla="*/ 21 h 133"/>
                <a:gd name="T22" fmla="*/ 21 w 34"/>
                <a:gd name="T23" fmla="*/ 95 h 133"/>
                <a:gd name="T24" fmla="*/ 24 w 34"/>
                <a:gd name="T25" fmla="*/ 95 h 133"/>
                <a:gd name="T26" fmla="*/ 24 w 34"/>
                <a:gd name="T27" fmla="*/ 14 h 133"/>
                <a:gd name="T28" fmla="*/ 10 w 34"/>
                <a:gd name="T29" fmla="*/ 25 h 133"/>
                <a:gd name="T30" fmla="*/ 10 w 34"/>
                <a:gd name="T31" fmla="*/ 103 h 133"/>
                <a:gd name="T32" fmla="*/ 32 w 34"/>
                <a:gd name="T33" fmla="*/ 118 h 133"/>
                <a:gd name="T34" fmla="*/ 32 w 34"/>
                <a:gd name="T35" fmla="*/ 0 h 133"/>
                <a:gd name="T36" fmla="*/ 0 w 34"/>
                <a:gd name="T37" fmla="*/ 2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" h="133">
                  <a:moveTo>
                    <a:pt x="0" y="21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32" y="133"/>
                    <a:pt x="32" y="133"/>
                    <a:pt x="32" y="133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4" y="130"/>
                    <a:pt x="5" y="111"/>
                    <a:pt x="3" y="110"/>
                  </a:cubicBezTo>
                  <a:cubicBezTo>
                    <a:pt x="3" y="109"/>
                    <a:pt x="3" y="24"/>
                    <a:pt x="3" y="23"/>
                  </a:cubicBezTo>
                  <a:cubicBezTo>
                    <a:pt x="4" y="22"/>
                    <a:pt x="24" y="9"/>
                    <a:pt x="28" y="6"/>
                  </a:cubicBezTo>
                  <a:cubicBezTo>
                    <a:pt x="28" y="11"/>
                    <a:pt x="28" y="106"/>
                    <a:pt x="28" y="112"/>
                  </a:cubicBezTo>
                  <a:cubicBezTo>
                    <a:pt x="25" y="109"/>
                    <a:pt x="15" y="102"/>
                    <a:pt x="13" y="102"/>
                  </a:cubicBezTo>
                  <a:cubicBezTo>
                    <a:pt x="13" y="100"/>
                    <a:pt x="13" y="28"/>
                    <a:pt x="13" y="27"/>
                  </a:cubicBezTo>
                  <a:cubicBezTo>
                    <a:pt x="14" y="26"/>
                    <a:pt x="18" y="23"/>
                    <a:pt x="21" y="21"/>
                  </a:cubicBezTo>
                  <a:cubicBezTo>
                    <a:pt x="21" y="27"/>
                    <a:pt x="21" y="95"/>
                    <a:pt x="21" y="95"/>
                  </a:cubicBezTo>
                  <a:cubicBezTo>
                    <a:pt x="24" y="95"/>
                    <a:pt x="24" y="95"/>
                    <a:pt x="24" y="95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32" y="118"/>
                    <a:pt x="32" y="118"/>
                    <a:pt x="32" y="118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0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48133" name="组合 176"/>
          <p:cNvGrpSpPr/>
          <p:nvPr/>
        </p:nvGrpSpPr>
        <p:grpSpPr bwMode="auto">
          <a:xfrm>
            <a:off x="3660775" y="3432175"/>
            <a:ext cx="636588" cy="492125"/>
            <a:chOff x="3371804" y="3832404"/>
            <a:chExt cx="1212687" cy="936708"/>
          </a:xfrm>
        </p:grpSpPr>
        <p:grpSp>
          <p:nvGrpSpPr>
            <p:cNvPr id="48399" name="组合 177"/>
            <p:cNvGrpSpPr/>
            <p:nvPr/>
          </p:nvGrpSpPr>
          <p:grpSpPr bwMode="auto">
            <a:xfrm rot="5400000">
              <a:off x="3237732" y="4286867"/>
              <a:ext cx="843283" cy="121207"/>
              <a:chOff x="6633048" y="6004064"/>
              <a:chExt cx="843283" cy="121207"/>
            </a:xfrm>
          </p:grpSpPr>
          <p:sp>
            <p:nvSpPr>
              <p:cNvPr id="185" name="任意多边形 184"/>
              <p:cNvSpPr/>
              <p:nvPr/>
            </p:nvSpPr>
            <p:spPr>
              <a:xfrm flipH="1" flipV="1">
                <a:off x="6633296" y="6019581"/>
                <a:ext cx="776560" cy="81652"/>
              </a:xfrm>
              <a:custGeom>
                <a:avLst/>
                <a:gdLst>
                  <a:gd name="connsiteX0" fmla="*/ 0 w 2365829"/>
                  <a:gd name="connsiteY0" fmla="*/ 0 h 159657"/>
                  <a:gd name="connsiteX1" fmla="*/ 1524000 w 2365829"/>
                  <a:gd name="connsiteY1" fmla="*/ 0 h 159657"/>
                  <a:gd name="connsiteX2" fmla="*/ 1683657 w 2365829"/>
                  <a:gd name="connsiteY2" fmla="*/ 145142 h 159657"/>
                  <a:gd name="connsiteX3" fmla="*/ 2351315 w 2365829"/>
                  <a:gd name="connsiteY3" fmla="*/ 145142 h 159657"/>
                  <a:gd name="connsiteX4" fmla="*/ 2365829 w 2365829"/>
                  <a:gd name="connsiteY4" fmla="*/ 159657 h 159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5829" h="159657">
                    <a:moveTo>
                      <a:pt x="0" y="0"/>
                    </a:moveTo>
                    <a:lnTo>
                      <a:pt x="1524000" y="0"/>
                    </a:lnTo>
                    <a:lnTo>
                      <a:pt x="1683657" y="145142"/>
                    </a:lnTo>
                    <a:lnTo>
                      <a:pt x="2351315" y="145142"/>
                    </a:lnTo>
                    <a:lnTo>
                      <a:pt x="2365829" y="159657"/>
                    </a:lnTo>
                  </a:path>
                </a:pathLst>
              </a:custGeom>
              <a:noFill/>
              <a:ln w="63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>
                <a:off x="7394747" y="6058893"/>
                <a:ext cx="81583" cy="816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grpSp>
          <p:nvGrpSpPr>
            <p:cNvPr id="48400" name="组合 178"/>
            <p:cNvGrpSpPr/>
            <p:nvPr/>
          </p:nvGrpSpPr>
          <p:grpSpPr bwMode="auto">
            <a:xfrm rot="5400000">
              <a:off x="3499078" y="4138682"/>
              <a:ext cx="697586" cy="85030"/>
              <a:chOff x="6778745" y="6040241"/>
              <a:chExt cx="697586" cy="85030"/>
            </a:xfrm>
          </p:grpSpPr>
          <p:sp>
            <p:nvSpPr>
              <p:cNvPr id="183" name="任意多边形 182"/>
              <p:cNvSpPr/>
              <p:nvPr/>
            </p:nvSpPr>
            <p:spPr>
              <a:xfrm flipH="1" flipV="1">
                <a:off x="6778745" y="6056814"/>
                <a:ext cx="631523" cy="45361"/>
              </a:xfrm>
              <a:custGeom>
                <a:avLst/>
                <a:gdLst>
                  <a:gd name="connsiteX0" fmla="*/ 0 w 2365829"/>
                  <a:gd name="connsiteY0" fmla="*/ 0 h 159657"/>
                  <a:gd name="connsiteX1" fmla="*/ 1524000 w 2365829"/>
                  <a:gd name="connsiteY1" fmla="*/ 0 h 159657"/>
                  <a:gd name="connsiteX2" fmla="*/ 1683657 w 2365829"/>
                  <a:gd name="connsiteY2" fmla="*/ 145142 h 159657"/>
                  <a:gd name="connsiteX3" fmla="*/ 2351315 w 2365829"/>
                  <a:gd name="connsiteY3" fmla="*/ 145142 h 159657"/>
                  <a:gd name="connsiteX4" fmla="*/ 2365829 w 2365829"/>
                  <a:gd name="connsiteY4" fmla="*/ 159657 h 159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5829" h="159657">
                    <a:moveTo>
                      <a:pt x="0" y="0"/>
                    </a:moveTo>
                    <a:lnTo>
                      <a:pt x="1524000" y="0"/>
                    </a:lnTo>
                    <a:lnTo>
                      <a:pt x="1683657" y="145142"/>
                    </a:lnTo>
                    <a:lnTo>
                      <a:pt x="2351315" y="145142"/>
                    </a:lnTo>
                    <a:lnTo>
                      <a:pt x="2365829" y="159657"/>
                    </a:lnTo>
                  </a:path>
                </a:pathLst>
              </a:custGeom>
              <a:noFill/>
              <a:ln w="63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>
                <a:off x="7395159" y="6059837"/>
                <a:ext cx="81585" cy="816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grpSp>
          <p:nvGrpSpPr>
            <p:cNvPr id="48401" name="组合 179"/>
            <p:cNvGrpSpPr/>
            <p:nvPr/>
          </p:nvGrpSpPr>
          <p:grpSpPr bwMode="auto">
            <a:xfrm>
              <a:off x="3371804" y="4147777"/>
              <a:ext cx="1212687" cy="121206"/>
              <a:chOff x="6263644" y="6004065"/>
              <a:chExt cx="1212687" cy="121206"/>
            </a:xfrm>
          </p:grpSpPr>
          <p:sp>
            <p:nvSpPr>
              <p:cNvPr id="181" name="任意多边形 180"/>
              <p:cNvSpPr/>
              <p:nvPr/>
            </p:nvSpPr>
            <p:spPr>
              <a:xfrm flipH="1" flipV="1">
                <a:off x="6263644" y="6002942"/>
                <a:ext cx="1146156" cy="81585"/>
              </a:xfrm>
              <a:custGeom>
                <a:avLst/>
                <a:gdLst>
                  <a:gd name="connsiteX0" fmla="*/ 0 w 2365829"/>
                  <a:gd name="connsiteY0" fmla="*/ 0 h 159657"/>
                  <a:gd name="connsiteX1" fmla="*/ 1524000 w 2365829"/>
                  <a:gd name="connsiteY1" fmla="*/ 0 h 159657"/>
                  <a:gd name="connsiteX2" fmla="*/ 1683657 w 2365829"/>
                  <a:gd name="connsiteY2" fmla="*/ 145142 h 159657"/>
                  <a:gd name="connsiteX3" fmla="*/ 2351315 w 2365829"/>
                  <a:gd name="connsiteY3" fmla="*/ 145142 h 159657"/>
                  <a:gd name="connsiteX4" fmla="*/ 2365829 w 2365829"/>
                  <a:gd name="connsiteY4" fmla="*/ 159657 h 159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5829" h="159657">
                    <a:moveTo>
                      <a:pt x="0" y="0"/>
                    </a:moveTo>
                    <a:lnTo>
                      <a:pt x="1524000" y="0"/>
                    </a:lnTo>
                    <a:lnTo>
                      <a:pt x="1683657" y="145142"/>
                    </a:lnTo>
                    <a:lnTo>
                      <a:pt x="2351315" y="145142"/>
                    </a:lnTo>
                    <a:lnTo>
                      <a:pt x="2365829" y="159657"/>
                    </a:lnTo>
                  </a:path>
                </a:pathLst>
              </a:custGeom>
              <a:noFill/>
              <a:ln w="63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>
                <a:off x="7394678" y="6042224"/>
                <a:ext cx="81653" cy="81583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</p:grpSp>
      <p:grpSp>
        <p:nvGrpSpPr>
          <p:cNvPr id="48134" name="组合 186"/>
          <p:cNvGrpSpPr/>
          <p:nvPr/>
        </p:nvGrpSpPr>
        <p:grpSpPr bwMode="auto">
          <a:xfrm>
            <a:off x="2484438" y="2600325"/>
            <a:ext cx="1566862" cy="1398588"/>
            <a:chOff x="4267458" y="-1908294"/>
            <a:chExt cx="1738313" cy="1549400"/>
          </a:xfrm>
        </p:grpSpPr>
        <p:sp>
          <p:nvSpPr>
            <p:cNvPr id="48372" name="Freeform 375"/>
            <p:cNvSpPr/>
            <p:nvPr/>
          </p:nvSpPr>
          <p:spPr bwMode="auto">
            <a:xfrm>
              <a:off x="5029458" y="-1908294"/>
              <a:ext cx="95250" cy="1160462"/>
            </a:xfrm>
            <a:custGeom>
              <a:avLst/>
              <a:gdLst>
                <a:gd name="T0" fmla="*/ 2147483646 w 60"/>
                <a:gd name="T1" fmla="*/ 0 h 731"/>
                <a:gd name="T2" fmla="*/ 2147483646 w 60"/>
                <a:gd name="T3" fmla="*/ 2147483646 h 731"/>
                <a:gd name="T4" fmla="*/ 0 w 60"/>
                <a:gd name="T5" fmla="*/ 2147483646 h 731"/>
                <a:gd name="T6" fmla="*/ 0 w 60"/>
                <a:gd name="T7" fmla="*/ 2147483646 h 731"/>
                <a:gd name="T8" fmla="*/ 2147483646 w 60"/>
                <a:gd name="T9" fmla="*/ 2147483646 h 731"/>
                <a:gd name="T10" fmla="*/ 2147483646 w 60"/>
                <a:gd name="T11" fmla="*/ 2147483646 h 73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0" h="731">
                  <a:moveTo>
                    <a:pt x="60" y="0"/>
                  </a:moveTo>
                  <a:lnTo>
                    <a:pt x="60" y="207"/>
                  </a:lnTo>
                  <a:lnTo>
                    <a:pt x="0" y="290"/>
                  </a:lnTo>
                  <a:lnTo>
                    <a:pt x="0" y="462"/>
                  </a:lnTo>
                  <a:lnTo>
                    <a:pt x="60" y="535"/>
                  </a:lnTo>
                  <a:lnTo>
                    <a:pt x="60" y="73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3" name="Freeform 376"/>
            <p:cNvSpPr/>
            <p:nvPr/>
          </p:nvSpPr>
          <p:spPr bwMode="auto">
            <a:xfrm>
              <a:off x="4915158" y="-1905119"/>
              <a:ext cx="134937" cy="1489075"/>
            </a:xfrm>
            <a:custGeom>
              <a:avLst/>
              <a:gdLst>
                <a:gd name="T0" fmla="*/ 2147483646 w 85"/>
                <a:gd name="T1" fmla="*/ 0 h 938"/>
                <a:gd name="T2" fmla="*/ 2147483646 w 85"/>
                <a:gd name="T3" fmla="*/ 2147483646 h 938"/>
                <a:gd name="T4" fmla="*/ 0 w 85"/>
                <a:gd name="T5" fmla="*/ 2147483646 h 938"/>
                <a:gd name="T6" fmla="*/ 0 w 85"/>
                <a:gd name="T7" fmla="*/ 2147483646 h 938"/>
                <a:gd name="T8" fmla="*/ 2147483646 w 85"/>
                <a:gd name="T9" fmla="*/ 2147483646 h 938"/>
                <a:gd name="T10" fmla="*/ 2147483646 w 85"/>
                <a:gd name="T11" fmla="*/ 2147483646 h 9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5" h="938">
                  <a:moveTo>
                    <a:pt x="85" y="0"/>
                  </a:moveTo>
                  <a:lnTo>
                    <a:pt x="85" y="139"/>
                  </a:lnTo>
                  <a:lnTo>
                    <a:pt x="0" y="269"/>
                  </a:lnTo>
                  <a:lnTo>
                    <a:pt x="0" y="469"/>
                  </a:lnTo>
                  <a:lnTo>
                    <a:pt x="72" y="557"/>
                  </a:lnTo>
                  <a:lnTo>
                    <a:pt x="72" y="938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4" name="Freeform 377"/>
            <p:cNvSpPr/>
            <p:nvPr/>
          </p:nvSpPr>
          <p:spPr bwMode="auto">
            <a:xfrm>
              <a:off x="5197733" y="-1905119"/>
              <a:ext cx="87312" cy="1104900"/>
            </a:xfrm>
            <a:custGeom>
              <a:avLst/>
              <a:gdLst>
                <a:gd name="T0" fmla="*/ 0 w 55"/>
                <a:gd name="T1" fmla="*/ 0 h 696"/>
                <a:gd name="T2" fmla="*/ 0 w 55"/>
                <a:gd name="T3" fmla="*/ 2147483646 h 696"/>
                <a:gd name="T4" fmla="*/ 2147483646 w 55"/>
                <a:gd name="T5" fmla="*/ 2147483646 h 696"/>
                <a:gd name="T6" fmla="*/ 2147483646 w 55"/>
                <a:gd name="T7" fmla="*/ 2147483646 h 696"/>
                <a:gd name="T8" fmla="*/ 0 w 55"/>
                <a:gd name="T9" fmla="*/ 2147483646 h 696"/>
                <a:gd name="T10" fmla="*/ 0 w 55"/>
                <a:gd name="T11" fmla="*/ 2147483646 h 6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5" h="696">
                  <a:moveTo>
                    <a:pt x="0" y="0"/>
                  </a:moveTo>
                  <a:lnTo>
                    <a:pt x="0" y="104"/>
                  </a:lnTo>
                  <a:lnTo>
                    <a:pt x="55" y="200"/>
                  </a:lnTo>
                  <a:lnTo>
                    <a:pt x="55" y="454"/>
                  </a:lnTo>
                  <a:lnTo>
                    <a:pt x="0" y="529"/>
                  </a:lnTo>
                  <a:lnTo>
                    <a:pt x="0" y="69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5" name="Freeform 378"/>
            <p:cNvSpPr/>
            <p:nvPr/>
          </p:nvSpPr>
          <p:spPr bwMode="auto">
            <a:xfrm>
              <a:off x="5567621" y="-1905119"/>
              <a:ext cx="409575" cy="941387"/>
            </a:xfrm>
            <a:custGeom>
              <a:avLst/>
              <a:gdLst>
                <a:gd name="T0" fmla="*/ 0 w 258"/>
                <a:gd name="T1" fmla="*/ 0 h 593"/>
                <a:gd name="T2" fmla="*/ 0 w 258"/>
                <a:gd name="T3" fmla="*/ 2147483646 h 593"/>
                <a:gd name="T4" fmla="*/ 2147483646 w 258"/>
                <a:gd name="T5" fmla="*/ 2147483646 h 593"/>
                <a:gd name="T6" fmla="*/ 2147483646 w 258"/>
                <a:gd name="T7" fmla="*/ 2147483646 h 59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58" h="593">
                  <a:moveTo>
                    <a:pt x="0" y="0"/>
                  </a:moveTo>
                  <a:lnTo>
                    <a:pt x="0" y="238"/>
                  </a:lnTo>
                  <a:lnTo>
                    <a:pt x="258" y="363"/>
                  </a:lnTo>
                  <a:lnTo>
                    <a:pt x="258" y="59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6" name="Freeform 379"/>
            <p:cNvSpPr/>
            <p:nvPr/>
          </p:nvSpPr>
          <p:spPr bwMode="auto">
            <a:xfrm>
              <a:off x="5491421" y="-1905119"/>
              <a:ext cx="244475" cy="1279525"/>
            </a:xfrm>
            <a:custGeom>
              <a:avLst/>
              <a:gdLst>
                <a:gd name="T0" fmla="*/ 0 w 154"/>
                <a:gd name="T1" fmla="*/ 0 h 806"/>
                <a:gd name="T2" fmla="*/ 0 w 154"/>
                <a:gd name="T3" fmla="*/ 2147483646 h 806"/>
                <a:gd name="T4" fmla="*/ 2147483646 w 154"/>
                <a:gd name="T5" fmla="*/ 2147483646 h 806"/>
                <a:gd name="T6" fmla="*/ 2147483646 w 154"/>
                <a:gd name="T7" fmla="*/ 2147483646 h 80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4" h="806">
                  <a:moveTo>
                    <a:pt x="0" y="0"/>
                  </a:moveTo>
                  <a:lnTo>
                    <a:pt x="0" y="487"/>
                  </a:lnTo>
                  <a:lnTo>
                    <a:pt x="154" y="577"/>
                  </a:lnTo>
                  <a:lnTo>
                    <a:pt x="154" y="80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7" name="Freeform 380"/>
            <p:cNvSpPr/>
            <p:nvPr/>
          </p:nvSpPr>
          <p:spPr bwMode="auto">
            <a:xfrm>
              <a:off x="5418396" y="-1905119"/>
              <a:ext cx="96837" cy="1366837"/>
            </a:xfrm>
            <a:custGeom>
              <a:avLst/>
              <a:gdLst>
                <a:gd name="T0" fmla="*/ 0 w 61"/>
                <a:gd name="T1" fmla="*/ 0 h 861"/>
                <a:gd name="T2" fmla="*/ 0 w 61"/>
                <a:gd name="T3" fmla="*/ 2147483646 h 861"/>
                <a:gd name="T4" fmla="*/ 2147483646 w 61"/>
                <a:gd name="T5" fmla="*/ 2147483646 h 861"/>
                <a:gd name="T6" fmla="*/ 2147483646 w 61"/>
                <a:gd name="T7" fmla="*/ 2147483646 h 861"/>
                <a:gd name="T8" fmla="*/ 0 w 61"/>
                <a:gd name="T9" fmla="*/ 2147483646 h 861"/>
                <a:gd name="T10" fmla="*/ 0 w 61"/>
                <a:gd name="T11" fmla="*/ 2147483646 h 86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1" h="861">
                  <a:moveTo>
                    <a:pt x="0" y="0"/>
                  </a:moveTo>
                  <a:lnTo>
                    <a:pt x="0" y="498"/>
                  </a:lnTo>
                  <a:lnTo>
                    <a:pt x="61" y="562"/>
                  </a:lnTo>
                  <a:lnTo>
                    <a:pt x="61" y="696"/>
                  </a:lnTo>
                  <a:lnTo>
                    <a:pt x="0" y="753"/>
                  </a:lnTo>
                  <a:lnTo>
                    <a:pt x="0" y="86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8" name="Freeform 381"/>
            <p:cNvSpPr/>
            <p:nvPr/>
          </p:nvSpPr>
          <p:spPr bwMode="auto">
            <a:xfrm>
              <a:off x="5348546" y="-1908294"/>
              <a:ext cx="34925" cy="1168400"/>
            </a:xfrm>
            <a:custGeom>
              <a:avLst/>
              <a:gdLst>
                <a:gd name="T0" fmla="*/ 0 w 22"/>
                <a:gd name="T1" fmla="*/ 0 h 736"/>
                <a:gd name="T2" fmla="*/ 0 w 22"/>
                <a:gd name="T3" fmla="*/ 2147483646 h 736"/>
                <a:gd name="T4" fmla="*/ 2147483646 w 22"/>
                <a:gd name="T5" fmla="*/ 2147483646 h 736"/>
                <a:gd name="T6" fmla="*/ 2147483646 w 22"/>
                <a:gd name="T7" fmla="*/ 2147483646 h 736"/>
                <a:gd name="T8" fmla="*/ 0 w 22"/>
                <a:gd name="T9" fmla="*/ 2147483646 h 736"/>
                <a:gd name="T10" fmla="*/ 0 w 22"/>
                <a:gd name="T11" fmla="*/ 2147483646 h 7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" h="736">
                  <a:moveTo>
                    <a:pt x="0" y="0"/>
                  </a:moveTo>
                  <a:lnTo>
                    <a:pt x="0" y="121"/>
                  </a:lnTo>
                  <a:lnTo>
                    <a:pt x="22" y="178"/>
                  </a:lnTo>
                  <a:lnTo>
                    <a:pt x="22" y="493"/>
                  </a:lnTo>
                  <a:lnTo>
                    <a:pt x="0" y="557"/>
                  </a:lnTo>
                  <a:lnTo>
                    <a:pt x="0" y="73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9" name="Freeform 382"/>
            <p:cNvSpPr/>
            <p:nvPr/>
          </p:nvSpPr>
          <p:spPr bwMode="auto">
            <a:xfrm>
              <a:off x="5273933" y="-1905119"/>
              <a:ext cx="74612" cy="1325562"/>
            </a:xfrm>
            <a:custGeom>
              <a:avLst/>
              <a:gdLst>
                <a:gd name="T0" fmla="*/ 0 w 47"/>
                <a:gd name="T1" fmla="*/ 0 h 835"/>
                <a:gd name="T2" fmla="*/ 0 w 47"/>
                <a:gd name="T3" fmla="*/ 2147483646 h 835"/>
                <a:gd name="T4" fmla="*/ 2147483646 w 47"/>
                <a:gd name="T5" fmla="*/ 2147483646 h 835"/>
                <a:gd name="T6" fmla="*/ 2147483646 w 47"/>
                <a:gd name="T7" fmla="*/ 2147483646 h 835"/>
                <a:gd name="T8" fmla="*/ 0 w 47"/>
                <a:gd name="T9" fmla="*/ 2147483646 h 835"/>
                <a:gd name="T10" fmla="*/ 0 w 47"/>
                <a:gd name="T11" fmla="*/ 2147483646 h 83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" h="835">
                  <a:moveTo>
                    <a:pt x="0" y="0"/>
                  </a:moveTo>
                  <a:lnTo>
                    <a:pt x="0" y="104"/>
                  </a:lnTo>
                  <a:lnTo>
                    <a:pt x="47" y="189"/>
                  </a:lnTo>
                  <a:lnTo>
                    <a:pt x="47" y="484"/>
                  </a:lnTo>
                  <a:lnTo>
                    <a:pt x="0" y="582"/>
                  </a:lnTo>
                  <a:lnTo>
                    <a:pt x="0" y="835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0" name="Freeform 383"/>
            <p:cNvSpPr/>
            <p:nvPr/>
          </p:nvSpPr>
          <p:spPr bwMode="auto">
            <a:xfrm>
              <a:off x="4686558" y="-1905119"/>
              <a:ext cx="296862" cy="1336675"/>
            </a:xfrm>
            <a:custGeom>
              <a:avLst/>
              <a:gdLst>
                <a:gd name="T0" fmla="*/ 2147483646 w 187"/>
                <a:gd name="T1" fmla="*/ 0 h 842"/>
                <a:gd name="T2" fmla="*/ 2147483646 w 187"/>
                <a:gd name="T3" fmla="*/ 2147483646 h 842"/>
                <a:gd name="T4" fmla="*/ 2147483646 w 187"/>
                <a:gd name="T5" fmla="*/ 2147483646 h 842"/>
                <a:gd name="T6" fmla="*/ 2147483646 w 187"/>
                <a:gd name="T7" fmla="*/ 2147483646 h 842"/>
                <a:gd name="T8" fmla="*/ 0 w 187"/>
                <a:gd name="T9" fmla="*/ 2147483646 h 842"/>
                <a:gd name="T10" fmla="*/ 0 w 187"/>
                <a:gd name="T11" fmla="*/ 2147483646 h 84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7" h="842">
                  <a:moveTo>
                    <a:pt x="187" y="0"/>
                  </a:moveTo>
                  <a:lnTo>
                    <a:pt x="187" y="123"/>
                  </a:lnTo>
                  <a:lnTo>
                    <a:pt x="115" y="258"/>
                  </a:lnTo>
                  <a:lnTo>
                    <a:pt x="115" y="612"/>
                  </a:lnTo>
                  <a:lnTo>
                    <a:pt x="0" y="716"/>
                  </a:lnTo>
                  <a:lnTo>
                    <a:pt x="0" y="84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1" name="Freeform 384"/>
            <p:cNvSpPr/>
            <p:nvPr/>
          </p:nvSpPr>
          <p:spPr bwMode="auto">
            <a:xfrm>
              <a:off x="4686558" y="-1905119"/>
              <a:ext cx="214312" cy="989012"/>
            </a:xfrm>
            <a:custGeom>
              <a:avLst/>
              <a:gdLst>
                <a:gd name="T0" fmla="*/ 2147483646 w 135"/>
                <a:gd name="T1" fmla="*/ 0 h 623"/>
                <a:gd name="T2" fmla="*/ 2147483646 w 135"/>
                <a:gd name="T3" fmla="*/ 2147483646 h 623"/>
                <a:gd name="T4" fmla="*/ 2147483646 w 135"/>
                <a:gd name="T5" fmla="*/ 2147483646 h 623"/>
                <a:gd name="T6" fmla="*/ 2147483646 w 135"/>
                <a:gd name="T7" fmla="*/ 2147483646 h 623"/>
                <a:gd name="T8" fmla="*/ 2147483646 w 135"/>
                <a:gd name="T9" fmla="*/ 2147483646 h 623"/>
                <a:gd name="T10" fmla="*/ 2147483646 w 135"/>
                <a:gd name="T11" fmla="*/ 2147483646 h 623"/>
                <a:gd name="T12" fmla="*/ 0 w 135"/>
                <a:gd name="T13" fmla="*/ 2147483646 h 62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5" h="623">
                  <a:moveTo>
                    <a:pt x="135" y="0"/>
                  </a:moveTo>
                  <a:lnTo>
                    <a:pt x="135" y="112"/>
                  </a:lnTo>
                  <a:lnTo>
                    <a:pt x="86" y="229"/>
                  </a:lnTo>
                  <a:lnTo>
                    <a:pt x="86" y="430"/>
                  </a:lnTo>
                  <a:lnTo>
                    <a:pt x="38" y="480"/>
                  </a:lnTo>
                  <a:lnTo>
                    <a:pt x="38" y="579"/>
                  </a:lnTo>
                  <a:lnTo>
                    <a:pt x="0" y="62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2" name="Freeform 385"/>
            <p:cNvSpPr/>
            <p:nvPr/>
          </p:nvSpPr>
          <p:spPr bwMode="auto">
            <a:xfrm>
              <a:off x="4326196" y="-1905119"/>
              <a:ext cx="360362" cy="904875"/>
            </a:xfrm>
            <a:custGeom>
              <a:avLst/>
              <a:gdLst>
                <a:gd name="T0" fmla="*/ 2147483646 w 227"/>
                <a:gd name="T1" fmla="*/ 0 h 570"/>
                <a:gd name="T2" fmla="*/ 2147483646 w 227"/>
                <a:gd name="T3" fmla="*/ 2147483646 h 570"/>
                <a:gd name="T4" fmla="*/ 0 w 227"/>
                <a:gd name="T5" fmla="*/ 2147483646 h 570"/>
                <a:gd name="T6" fmla="*/ 0 w 227"/>
                <a:gd name="T7" fmla="*/ 2147483646 h 57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7" h="570">
                  <a:moveTo>
                    <a:pt x="227" y="0"/>
                  </a:moveTo>
                  <a:lnTo>
                    <a:pt x="227" y="97"/>
                  </a:lnTo>
                  <a:lnTo>
                    <a:pt x="0" y="311"/>
                  </a:lnTo>
                  <a:lnTo>
                    <a:pt x="0" y="57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3" name="Freeform 386"/>
            <p:cNvSpPr/>
            <p:nvPr/>
          </p:nvSpPr>
          <p:spPr bwMode="auto">
            <a:xfrm>
              <a:off x="4569083" y="-1905119"/>
              <a:ext cx="261937" cy="1206500"/>
            </a:xfrm>
            <a:custGeom>
              <a:avLst/>
              <a:gdLst>
                <a:gd name="T0" fmla="*/ 2147483646 w 165"/>
                <a:gd name="T1" fmla="*/ 0 h 760"/>
                <a:gd name="T2" fmla="*/ 2147483646 w 165"/>
                <a:gd name="T3" fmla="*/ 2147483646 h 760"/>
                <a:gd name="T4" fmla="*/ 2147483646 w 165"/>
                <a:gd name="T5" fmla="*/ 2147483646 h 760"/>
                <a:gd name="T6" fmla="*/ 2147483646 w 165"/>
                <a:gd name="T7" fmla="*/ 2147483646 h 760"/>
                <a:gd name="T8" fmla="*/ 0 w 165"/>
                <a:gd name="T9" fmla="*/ 2147483646 h 760"/>
                <a:gd name="T10" fmla="*/ 0 w 165"/>
                <a:gd name="T11" fmla="*/ 2147483646 h 76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5" h="760">
                  <a:moveTo>
                    <a:pt x="165" y="0"/>
                  </a:moveTo>
                  <a:lnTo>
                    <a:pt x="165" y="104"/>
                  </a:lnTo>
                  <a:lnTo>
                    <a:pt x="105" y="240"/>
                  </a:lnTo>
                  <a:lnTo>
                    <a:pt x="105" y="390"/>
                  </a:lnTo>
                  <a:lnTo>
                    <a:pt x="0" y="478"/>
                  </a:lnTo>
                  <a:lnTo>
                    <a:pt x="0" y="76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4" name="Freeform 387"/>
            <p:cNvSpPr/>
            <p:nvPr/>
          </p:nvSpPr>
          <p:spPr bwMode="auto">
            <a:xfrm>
              <a:off x="4462721" y="-1905119"/>
              <a:ext cx="293687" cy="1003300"/>
            </a:xfrm>
            <a:custGeom>
              <a:avLst/>
              <a:gdLst>
                <a:gd name="T0" fmla="*/ 2147483646 w 185"/>
                <a:gd name="T1" fmla="*/ 0 h 632"/>
                <a:gd name="T2" fmla="*/ 2147483646 w 185"/>
                <a:gd name="T3" fmla="*/ 2147483646 h 632"/>
                <a:gd name="T4" fmla="*/ 2147483646 w 185"/>
                <a:gd name="T5" fmla="*/ 2147483646 h 632"/>
                <a:gd name="T6" fmla="*/ 2147483646 w 185"/>
                <a:gd name="T7" fmla="*/ 2147483646 h 632"/>
                <a:gd name="T8" fmla="*/ 0 w 185"/>
                <a:gd name="T9" fmla="*/ 2147483646 h 632"/>
                <a:gd name="T10" fmla="*/ 0 w 185"/>
                <a:gd name="T11" fmla="*/ 2147483646 h 6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5" h="632">
                  <a:moveTo>
                    <a:pt x="185" y="0"/>
                  </a:moveTo>
                  <a:lnTo>
                    <a:pt x="185" y="108"/>
                  </a:lnTo>
                  <a:lnTo>
                    <a:pt x="141" y="225"/>
                  </a:lnTo>
                  <a:lnTo>
                    <a:pt x="141" y="363"/>
                  </a:lnTo>
                  <a:lnTo>
                    <a:pt x="0" y="438"/>
                  </a:lnTo>
                  <a:lnTo>
                    <a:pt x="0" y="63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5" name="Oval 358"/>
            <p:cNvSpPr>
              <a:spLocks noChangeArrowheads="1"/>
            </p:cNvSpPr>
            <p:nvPr/>
          </p:nvSpPr>
          <p:spPr bwMode="auto">
            <a:xfrm>
              <a:off x="4627821" y="-570031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86" name="Oval 360"/>
            <p:cNvSpPr>
              <a:spLocks noChangeArrowheads="1"/>
            </p:cNvSpPr>
            <p:nvPr/>
          </p:nvSpPr>
          <p:spPr bwMode="auto">
            <a:xfrm>
              <a:off x="4267458" y="-1000244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87" name="Oval 362"/>
            <p:cNvSpPr>
              <a:spLocks noChangeArrowheads="1"/>
            </p:cNvSpPr>
            <p:nvPr/>
          </p:nvSpPr>
          <p:spPr bwMode="auto">
            <a:xfrm>
              <a:off x="5358071" y="-538281"/>
              <a:ext cx="119062" cy="1190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88" name="Oval 364"/>
            <p:cNvSpPr>
              <a:spLocks noChangeArrowheads="1"/>
            </p:cNvSpPr>
            <p:nvPr/>
          </p:nvSpPr>
          <p:spPr bwMode="auto">
            <a:xfrm>
              <a:off x="4967546" y="-477956"/>
              <a:ext cx="119062" cy="1190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5" name="Oval 365"/>
            <p:cNvSpPr>
              <a:spLocks noChangeArrowheads="1"/>
            </p:cNvSpPr>
            <p:nvPr/>
          </p:nvSpPr>
          <p:spPr bwMode="auto">
            <a:xfrm>
              <a:off x="4998359" y="-448587"/>
              <a:ext cx="56359" cy="580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90" name="Oval 366"/>
            <p:cNvSpPr>
              <a:spLocks noChangeArrowheads="1"/>
            </p:cNvSpPr>
            <p:nvPr/>
          </p:nvSpPr>
          <p:spPr bwMode="auto">
            <a:xfrm>
              <a:off x="4537333" y="-709731"/>
              <a:ext cx="61912" cy="603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91" name="Oval 367"/>
            <p:cNvSpPr>
              <a:spLocks noChangeArrowheads="1"/>
            </p:cNvSpPr>
            <p:nvPr/>
          </p:nvSpPr>
          <p:spPr bwMode="auto">
            <a:xfrm>
              <a:off x="5169158" y="-800219"/>
              <a:ext cx="57150" cy="587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8" name="Oval 368"/>
            <p:cNvSpPr>
              <a:spLocks noChangeArrowheads="1"/>
            </p:cNvSpPr>
            <p:nvPr/>
          </p:nvSpPr>
          <p:spPr bwMode="auto">
            <a:xfrm>
              <a:off x="5949412" y="-963881"/>
              <a:ext cx="56359" cy="6155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93" name="Oval 369"/>
            <p:cNvSpPr>
              <a:spLocks noChangeArrowheads="1"/>
            </p:cNvSpPr>
            <p:nvPr/>
          </p:nvSpPr>
          <p:spPr bwMode="auto">
            <a:xfrm>
              <a:off x="5319971" y="-747831"/>
              <a:ext cx="58737" cy="587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94" name="Freeform 370"/>
            <p:cNvSpPr/>
            <p:nvPr/>
          </p:nvSpPr>
          <p:spPr bwMode="auto">
            <a:xfrm>
              <a:off x="4430971" y="-908169"/>
              <a:ext cx="66675" cy="66675"/>
            </a:xfrm>
            <a:custGeom>
              <a:avLst/>
              <a:gdLst>
                <a:gd name="T0" fmla="*/ 2147483646 w 23"/>
                <a:gd name="T1" fmla="*/ 2147483646 h 23"/>
                <a:gd name="T2" fmla="*/ 2147483646 w 23"/>
                <a:gd name="T3" fmla="*/ 2147483646 h 23"/>
                <a:gd name="T4" fmla="*/ 2147483646 w 23"/>
                <a:gd name="T5" fmla="*/ 2147483646 h 23"/>
                <a:gd name="T6" fmla="*/ 2147483646 w 23"/>
                <a:gd name="T7" fmla="*/ 2147483646 h 23"/>
                <a:gd name="T8" fmla="*/ 2147483646 w 23"/>
                <a:gd name="T9" fmla="*/ 2147483646 h 2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" h="23">
                  <a:moveTo>
                    <a:pt x="3" y="17"/>
                  </a:moveTo>
                  <a:cubicBezTo>
                    <a:pt x="0" y="13"/>
                    <a:pt x="1" y="6"/>
                    <a:pt x="6" y="3"/>
                  </a:cubicBezTo>
                  <a:cubicBezTo>
                    <a:pt x="10" y="0"/>
                    <a:pt x="17" y="1"/>
                    <a:pt x="20" y="6"/>
                  </a:cubicBezTo>
                  <a:cubicBezTo>
                    <a:pt x="23" y="11"/>
                    <a:pt x="22" y="17"/>
                    <a:pt x="17" y="20"/>
                  </a:cubicBezTo>
                  <a:cubicBezTo>
                    <a:pt x="12" y="23"/>
                    <a:pt x="6" y="22"/>
                    <a:pt x="3" y="17"/>
                  </a:cubicBezTo>
                  <a:close/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95" name="Oval 371"/>
            <p:cNvSpPr>
              <a:spLocks noChangeArrowheads="1"/>
            </p:cNvSpPr>
            <p:nvPr/>
          </p:nvSpPr>
          <p:spPr bwMode="auto">
            <a:xfrm>
              <a:off x="4638933" y="-925631"/>
              <a:ext cx="61912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96" name="Oval 372"/>
            <p:cNvSpPr>
              <a:spLocks noChangeArrowheads="1"/>
            </p:cNvSpPr>
            <p:nvPr/>
          </p:nvSpPr>
          <p:spPr bwMode="auto">
            <a:xfrm>
              <a:off x="5707321" y="-625594"/>
              <a:ext cx="57150" cy="57150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97" name="Oval 373"/>
            <p:cNvSpPr>
              <a:spLocks noChangeArrowheads="1"/>
            </p:cNvSpPr>
            <p:nvPr/>
          </p:nvSpPr>
          <p:spPr bwMode="auto">
            <a:xfrm>
              <a:off x="5242183" y="-585906"/>
              <a:ext cx="60325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98" name="Oval 374"/>
            <p:cNvSpPr>
              <a:spLocks noChangeArrowheads="1"/>
            </p:cNvSpPr>
            <p:nvPr/>
          </p:nvSpPr>
          <p:spPr bwMode="auto">
            <a:xfrm>
              <a:off x="5096133" y="-747831"/>
              <a:ext cx="60325" cy="58737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8135" name="组合 214"/>
          <p:cNvGrpSpPr/>
          <p:nvPr/>
        </p:nvGrpSpPr>
        <p:grpSpPr bwMode="auto">
          <a:xfrm rot="16200000" flipH="1">
            <a:off x="3736975" y="1347788"/>
            <a:ext cx="1568450" cy="1397000"/>
            <a:chOff x="4267458" y="-1908294"/>
            <a:chExt cx="1738313" cy="1549400"/>
          </a:xfrm>
        </p:grpSpPr>
        <p:sp>
          <p:nvSpPr>
            <p:cNvPr id="48343" name="Freeform 375"/>
            <p:cNvSpPr/>
            <p:nvPr/>
          </p:nvSpPr>
          <p:spPr bwMode="auto">
            <a:xfrm>
              <a:off x="5029458" y="-1908294"/>
              <a:ext cx="95250" cy="1160462"/>
            </a:xfrm>
            <a:custGeom>
              <a:avLst/>
              <a:gdLst>
                <a:gd name="T0" fmla="*/ 2147483646 w 60"/>
                <a:gd name="T1" fmla="*/ 0 h 731"/>
                <a:gd name="T2" fmla="*/ 2147483646 w 60"/>
                <a:gd name="T3" fmla="*/ 2147483646 h 731"/>
                <a:gd name="T4" fmla="*/ 0 w 60"/>
                <a:gd name="T5" fmla="*/ 2147483646 h 731"/>
                <a:gd name="T6" fmla="*/ 0 w 60"/>
                <a:gd name="T7" fmla="*/ 2147483646 h 731"/>
                <a:gd name="T8" fmla="*/ 2147483646 w 60"/>
                <a:gd name="T9" fmla="*/ 2147483646 h 731"/>
                <a:gd name="T10" fmla="*/ 2147483646 w 60"/>
                <a:gd name="T11" fmla="*/ 2147483646 h 73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0" h="731">
                  <a:moveTo>
                    <a:pt x="60" y="0"/>
                  </a:moveTo>
                  <a:lnTo>
                    <a:pt x="60" y="207"/>
                  </a:lnTo>
                  <a:lnTo>
                    <a:pt x="0" y="290"/>
                  </a:lnTo>
                  <a:lnTo>
                    <a:pt x="0" y="462"/>
                  </a:lnTo>
                  <a:lnTo>
                    <a:pt x="60" y="535"/>
                  </a:lnTo>
                  <a:lnTo>
                    <a:pt x="60" y="73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4" name="Freeform 376"/>
            <p:cNvSpPr/>
            <p:nvPr/>
          </p:nvSpPr>
          <p:spPr bwMode="auto">
            <a:xfrm>
              <a:off x="4915158" y="-1905119"/>
              <a:ext cx="134937" cy="1489075"/>
            </a:xfrm>
            <a:custGeom>
              <a:avLst/>
              <a:gdLst>
                <a:gd name="T0" fmla="*/ 2147483646 w 85"/>
                <a:gd name="T1" fmla="*/ 0 h 938"/>
                <a:gd name="T2" fmla="*/ 2147483646 w 85"/>
                <a:gd name="T3" fmla="*/ 2147483646 h 938"/>
                <a:gd name="T4" fmla="*/ 0 w 85"/>
                <a:gd name="T5" fmla="*/ 2147483646 h 938"/>
                <a:gd name="T6" fmla="*/ 0 w 85"/>
                <a:gd name="T7" fmla="*/ 2147483646 h 938"/>
                <a:gd name="T8" fmla="*/ 2147483646 w 85"/>
                <a:gd name="T9" fmla="*/ 2147483646 h 938"/>
                <a:gd name="T10" fmla="*/ 2147483646 w 85"/>
                <a:gd name="T11" fmla="*/ 2147483646 h 9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5" h="938">
                  <a:moveTo>
                    <a:pt x="85" y="0"/>
                  </a:moveTo>
                  <a:lnTo>
                    <a:pt x="85" y="139"/>
                  </a:lnTo>
                  <a:lnTo>
                    <a:pt x="0" y="269"/>
                  </a:lnTo>
                  <a:lnTo>
                    <a:pt x="0" y="469"/>
                  </a:lnTo>
                  <a:lnTo>
                    <a:pt x="72" y="557"/>
                  </a:lnTo>
                  <a:lnTo>
                    <a:pt x="72" y="938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5" name="Freeform 377"/>
            <p:cNvSpPr/>
            <p:nvPr/>
          </p:nvSpPr>
          <p:spPr bwMode="auto">
            <a:xfrm>
              <a:off x="5197733" y="-1905119"/>
              <a:ext cx="87312" cy="1104900"/>
            </a:xfrm>
            <a:custGeom>
              <a:avLst/>
              <a:gdLst>
                <a:gd name="T0" fmla="*/ 0 w 55"/>
                <a:gd name="T1" fmla="*/ 0 h 696"/>
                <a:gd name="T2" fmla="*/ 0 w 55"/>
                <a:gd name="T3" fmla="*/ 2147483646 h 696"/>
                <a:gd name="T4" fmla="*/ 2147483646 w 55"/>
                <a:gd name="T5" fmla="*/ 2147483646 h 696"/>
                <a:gd name="T6" fmla="*/ 2147483646 w 55"/>
                <a:gd name="T7" fmla="*/ 2147483646 h 696"/>
                <a:gd name="T8" fmla="*/ 0 w 55"/>
                <a:gd name="T9" fmla="*/ 2147483646 h 696"/>
                <a:gd name="T10" fmla="*/ 0 w 55"/>
                <a:gd name="T11" fmla="*/ 2147483646 h 6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5" h="696">
                  <a:moveTo>
                    <a:pt x="0" y="0"/>
                  </a:moveTo>
                  <a:lnTo>
                    <a:pt x="0" y="104"/>
                  </a:lnTo>
                  <a:lnTo>
                    <a:pt x="55" y="200"/>
                  </a:lnTo>
                  <a:lnTo>
                    <a:pt x="55" y="454"/>
                  </a:lnTo>
                  <a:lnTo>
                    <a:pt x="0" y="529"/>
                  </a:lnTo>
                  <a:lnTo>
                    <a:pt x="0" y="69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6" name="Freeform 378"/>
            <p:cNvSpPr/>
            <p:nvPr/>
          </p:nvSpPr>
          <p:spPr bwMode="auto">
            <a:xfrm>
              <a:off x="5567621" y="-1905119"/>
              <a:ext cx="409575" cy="941387"/>
            </a:xfrm>
            <a:custGeom>
              <a:avLst/>
              <a:gdLst>
                <a:gd name="T0" fmla="*/ 0 w 258"/>
                <a:gd name="T1" fmla="*/ 0 h 593"/>
                <a:gd name="T2" fmla="*/ 0 w 258"/>
                <a:gd name="T3" fmla="*/ 2147483646 h 593"/>
                <a:gd name="T4" fmla="*/ 2147483646 w 258"/>
                <a:gd name="T5" fmla="*/ 2147483646 h 593"/>
                <a:gd name="T6" fmla="*/ 2147483646 w 258"/>
                <a:gd name="T7" fmla="*/ 2147483646 h 59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58" h="593">
                  <a:moveTo>
                    <a:pt x="0" y="0"/>
                  </a:moveTo>
                  <a:lnTo>
                    <a:pt x="0" y="238"/>
                  </a:lnTo>
                  <a:lnTo>
                    <a:pt x="258" y="363"/>
                  </a:lnTo>
                  <a:lnTo>
                    <a:pt x="258" y="59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7" name="Freeform 379"/>
            <p:cNvSpPr/>
            <p:nvPr/>
          </p:nvSpPr>
          <p:spPr bwMode="auto">
            <a:xfrm>
              <a:off x="5491421" y="-1905119"/>
              <a:ext cx="244475" cy="1279525"/>
            </a:xfrm>
            <a:custGeom>
              <a:avLst/>
              <a:gdLst>
                <a:gd name="T0" fmla="*/ 0 w 154"/>
                <a:gd name="T1" fmla="*/ 0 h 806"/>
                <a:gd name="T2" fmla="*/ 0 w 154"/>
                <a:gd name="T3" fmla="*/ 2147483646 h 806"/>
                <a:gd name="T4" fmla="*/ 2147483646 w 154"/>
                <a:gd name="T5" fmla="*/ 2147483646 h 806"/>
                <a:gd name="T6" fmla="*/ 2147483646 w 154"/>
                <a:gd name="T7" fmla="*/ 2147483646 h 80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4" h="806">
                  <a:moveTo>
                    <a:pt x="0" y="0"/>
                  </a:moveTo>
                  <a:lnTo>
                    <a:pt x="0" y="487"/>
                  </a:lnTo>
                  <a:lnTo>
                    <a:pt x="154" y="577"/>
                  </a:lnTo>
                  <a:lnTo>
                    <a:pt x="154" y="80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8" name="Freeform 380"/>
            <p:cNvSpPr/>
            <p:nvPr/>
          </p:nvSpPr>
          <p:spPr bwMode="auto">
            <a:xfrm>
              <a:off x="5418396" y="-1905119"/>
              <a:ext cx="96837" cy="1366837"/>
            </a:xfrm>
            <a:custGeom>
              <a:avLst/>
              <a:gdLst>
                <a:gd name="T0" fmla="*/ 0 w 61"/>
                <a:gd name="T1" fmla="*/ 0 h 861"/>
                <a:gd name="T2" fmla="*/ 0 w 61"/>
                <a:gd name="T3" fmla="*/ 2147483646 h 861"/>
                <a:gd name="T4" fmla="*/ 2147483646 w 61"/>
                <a:gd name="T5" fmla="*/ 2147483646 h 861"/>
                <a:gd name="T6" fmla="*/ 2147483646 w 61"/>
                <a:gd name="T7" fmla="*/ 2147483646 h 861"/>
                <a:gd name="T8" fmla="*/ 0 w 61"/>
                <a:gd name="T9" fmla="*/ 2147483646 h 861"/>
                <a:gd name="T10" fmla="*/ 0 w 61"/>
                <a:gd name="T11" fmla="*/ 2147483646 h 86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1" h="861">
                  <a:moveTo>
                    <a:pt x="0" y="0"/>
                  </a:moveTo>
                  <a:lnTo>
                    <a:pt x="0" y="498"/>
                  </a:lnTo>
                  <a:lnTo>
                    <a:pt x="61" y="562"/>
                  </a:lnTo>
                  <a:lnTo>
                    <a:pt x="61" y="696"/>
                  </a:lnTo>
                  <a:lnTo>
                    <a:pt x="0" y="753"/>
                  </a:lnTo>
                  <a:lnTo>
                    <a:pt x="0" y="86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9" name="Freeform 381"/>
            <p:cNvSpPr/>
            <p:nvPr/>
          </p:nvSpPr>
          <p:spPr bwMode="auto">
            <a:xfrm>
              <a:off x="5348546" y="-1908294"/>
              <a:ext cx="34925" cy="1168400"/>
            </a:xfrm>
            <a:custGeom>
              <a:avLst/>
              <a:gdLst>
                <a:gd name="T0" fmla="*/ 0 w 22"/>
                <a:gd name="T1" fmla="*/ 0 h 736"/>
                <a:gd name="T2" fmla="*/ 0 w 22"/>
                <a:gd name="T3" fmla="*/ 2147483646 h 736"/>
                <a:gd name="T4" fmla="*/ 2147483646 w 22"/>
                <a:gd name="T5" fmla="*/ 2147483646 h 736"/>
                <a:gd name="T6" fmla="*/ 2147483646 w 22"/>
                <a:gd name="T7" fmla="*/ 2147483646 h 736"/>
                <a:gd name="T8" fmla="*/ 0 w 22"/>
                <a:gd name="T9" fmla="*/ 2147483646 h 736"/>
                <a:gd name="T10" fmla="*/ 0 w 22"/>
                <a:gd name="T11" fmla="*/ 2147483646 h 7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" h="736">
                  <a:moveTo>
                    <a:pt x="0" y="0"/>
                  </a:moveTo>
                  <a:lnTo>
                    <a:pt x="0" y="121"/>
                  </a:lnTo>
                  <a:lnTo>
                    <a:pt x="22" y="178"/>
                  </a:lnTo>
                  <a:lnTo>
                    <a:pt x="22" y="493"/>
                  </a:lnTo>
                  <a:lnTo>
                    <a:pt x="0" y="557"/>
                  </a:lnTo>
                  <a:lnTo>
                    <a:pt x="0" y="73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0" name="Freeform 382"/>
            <p:cNvSpPr/>
            <p:nvPr/>
          </p:nvSpPr>
          <p:spPr bwMode="auto">
            <a:xfrm>
              <a:off x="5273933" y="-1905119"/>
              <a:ext cx="74612" cy="1325562"/>
            </a:xfrm>
            <a:custGeom>
              <a:avLst/>
              <a:gdLst>
                <a:gd name="T0" fmla="*/ 0 w 47"/>
                <a:gd name="T1" fmla="*/ 0 h 835"/>
                <a:gd name="T2" fmla="*/ 0 w 47"/>
                <a:gd name="T3" fmla="*/ 2147483646 h 835"/>
                <a:gd name="T4" fmla="*/ 2147483646 w 47"/>
                <a:gd name="T5" fmla="*/ 2147483646 h 835"/>
                <a:gd name="T6" fmla="*/ 2147483646 w 47"/>
                <a:gd name="T7" fmla="*/ 2147483646 h 835"/>
                <a:gd name="T8" fmla="*/ 0 w 47"/>
                <a:gd name="T9" fmla="*/ 2147483646 h 835"/>
                <a:gd name="T10" fmla="*/ 0 w 47"/>
                <a:gd name="T11" fmla="*/ 2147483646 h 83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" h="835">
                  <a:moveTo>
                    <a:pt x="0" y="0"/>
                  </a:moveTo>
                  <a:lnTo>
                    <a:pt x="0" y="104"/>
                  </a:lnTo>
                  <a:lnTo>
                    <a:pt x="47" y="189"/>
                  </a:lnTo>
                  <a:lnTo>
                    <a:pt x="47" y="484"/>
                  </a:lnTo>
                  <a:lnTo>
                    <a:pt x="0" y="582"/>
                  </a:lnTo>
                  <a:lnTo>
                    <a:pt x="0" y="835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1" name="Freeform 383"/>
            <p:cNvSpPr/>
            <p:nvPr/>
          </p:nvSpPr>
          <p:spPr bwMode="auto">
            <a:xfrm>
              <a:off x="4686558" y="-1905119"/>
              <a:ext cx="296862" cy="1336675"/>
            </a:xfrm>
            <a:custGeom>
              <a:avLst/>
              <a:gdLst>
                <a:gd name="T0" fmla="*/ 2147483646 w 187"/>
                <a:gd name="T1" fmla="*/ 0 h 842"/>
                <a:gd name="T2" fmla="*/ 2147483646 w 187"/>
                <a:gd name="T3" fmla="*/ 2147483646 h 842"/>
                <a:gd name="T4" fmla="*/ 2147483646 w 187"/>
                <a:gd name="T5" fmla="*/ 2147483646 h 842"/>
                <a:gd name="T6" fmla="*/ 2147483646 w 187"/>
                <a:gd name="T7" fmla="*/ 2147483646 h 842"/>
                <a:gd name="T8" fmla="*/ 0 w 187"/>
                <a:gd name="T9" fmla="*/ 2147483646 h 842"/>
                <a:gd name="T10" fmla="*/ 0 w 187"/>
                <a:gd name="T11" fmla="*/ 2147483646 h 84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7" h="842">
                  <a:moveTo>
                    <a:pt x="187" y="0"/>
                  </a:moveTo>
                  <a:lnTo>
                    <a:pt x="187" y="123"/>
                  </a:lnTo>
                  <a:lnTo>
                    <a:pt x="115" y="258"/>
                  </a:lnTo>
                  <a:lnTo>
                    <a:pt x="115" y="612"/>
                  </a:lnTo>
                  <a:lnTo>
                    <a:pt x="0" y="716"/>
                  </a:lnTo>
                  <a:lnTo>
                    <a:pt x="0" y="84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2" name="Freeform 384"/>
            <p:cNvSpPr/>
            <p:nvPr/>
          </p:nvSpPr>
          <p:spPr bwMode="auto">
            <a:xfrm>
              <a:off x="4686558" y="-1905119"/>
              <a:ext cx="214312" cy="989012"/>
            </a:xfrm>
            <a:custGeom>
              <a:avLst/>
              <a:gdLst>
                <a:gd name="T0" fmla="*/ 2147483646 w 135"/>
                <a:gd name="T1" fmla="*/ 0 h 623"/>
                <a:gd name="T2" fmla="*/ 2147483646 w 135"/>
                <a:gd name="T3" fmla="*/ 2147483646 h 623"/>
                <a:gd name="T4" fmla="*/ 2147483646 w 135"/>
                <a:gd name="T5" fmla="*/ 2147483646 h 623"/>
                <a:gd name="T6" fmla="*/ 2147483646 w 135"/>
                <a:gd name="T7" fmla="*/ 2147483646 h 623"/>
                <a:gd name="T8" fmla="*/ 2147483646 w 135"/>
                <a:gd name="T9" fmla="*/ 2147483646 h 623"/>
                <a:gd name="T10" fmla="*/ 2147483646 w 135"/>
                <a:gd name="T11" fmla="*/ 2147483646 h 623"/>
                <a:gd name="T12" fmla="*/ 0 w 135"/>
                <a:gd name="T13" fmla="*/ 2147483646 h 62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5" h="623">
                  <a:moveTo>
                    <a:pt x="135" y="0"/>
                  </a:moveTo>
                  <a:lnTo>
                    <a:pt x="135" y="112"/>
                  </a:lnTo>
                  <a:lnTo>
                    <a:pt x="86" y="229"/>
                  </a:lnTo>
                  <a:lnTo>
                    <a:pt x="86" y="430"/>
                  </a:lnTo>
                  <a:lnTo>
                    <a:pt x="38" y="480"/>
                  </a:lnTo>
                  <a:lnTo>
                    <a:pt x="38" y="579"/>
                  </a:lnTo>
                  <a:lnTo>
                    <a:pt x="0" y="62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3" name="Freeform 385"/>
            <p:cNvSpPr/>
            <p:nvPr/>
          </p:nvSpPr>
          <p:spPr bwMode="auto">
            <a:xfrm>
              <a:off x="4326196" y="-1905119"/>
              <a:ext cx="360362" cy="904875"/>
            </a:xfrm>
            <a:custGeom>
              <a:avLst/>
              <a:gdLst>
                <a:gd name="T0" fmla="*/ 2147483646 w 227"/>
                <a:gd name="T1" fmla="*/ 0 h 570"/>
                <a:gd name="T2" fmla="*/ 2147483646 w 227"/>
                <a:gd name="T3" fmla="*/ 2147483646 h 570"/>
                <a:gd name="T4" fmla="*/ 0 w 227"/>
                <a:gd name="T5" fmla="*/ 2147483646 h 570"/>
                <a:gd name="T6" fmla="*/ 0 w 227"/>
                <a:gd name="T7" fmla="*/ 2147483646 h 57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7" h="570">
                  <a:moveTo>
                    <a:pt x="227" y="0"/>
                  </a:moveTo>
                  <a:lnTo>
                    <a:pt x="227" y="97"/>
                  </a:lnTo>
                  <a:lnTo>
                    <a:pt x="0" y="311"/>
                  </a:lnTo>
                  <a:lnTo>
                    <a:pt x="0" y="57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4" name="Freeform 386"/>
            <p:cNvSpPr/>
            <p:nvPr/>
          </p:nvSpPr>
          <p:spPr bwMode="auto">
            <a:xfrm>
              <a:off x="4569083" y="-1905119"/>
              <a:ext cx="261937" cy="1206500"/>
            </a:xfrm>
            <a:custGeom>
              <a:avLst/>
              <a:gdLst>
                <a:gd name="T0" fmla="*/ 2147483646 w 165"/>
                <a:gd name="T1" fmla="*/ 0 h 760"/>
                <a:gd name="T2" fmla="*/ 2147483646 w 165"/>
                <a:gd name="T3" fmla="*/ 2147483646 h 760"/>
                <a:gd name="T4" fmla="*/ 2147483646 w 165"/>
                <a:gd name="T5" fmla="*/ 2147483646 h 760"/>
                <a:gd name="T6" fmla="*/ 2147483646 w 165"/>
                <a:gd name="T7" fmla="*/ 2147483646 h 760"/>
                <a:gd name="T8" fmla="*/ 0 w 165"/>
                <a:gd name="T9" fmla="*/ 2147483646 h 760"/>
                <a:gd name="T10" fmla="*/ 0 w 165"/>
                <a:gd name="T11" fmla="*/ 2147483646 h 76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5" h="760">
                  <a:moveTo>
                    <a:pt x="165" y="0"/>
                  </a:moveTo>
                  <a:lnTo>
                    <a:pt x="165" y="104"/>
                  </a:lnTo>
                  <a:lnTo>
                    <a:pt x="105" y="240"/>
                  </a:lnTo>
                  <a:lnTo>
                    <a:pt x="105" y="390"/>
                  </a:lnTo>
                  <a:lnTo>
                    <a:pt x="0" y="478"/>
                  </a:lnTo>
                  <a:lnTo>
                    <a:pt x="0" y="76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5" name="Freeform 387"/>
            <p:cNvSpPr/>
            <p:nvPr/>
          </p:nvSpPr>
          <p:spPr bwMode="auto">
            <a:xfrm>
              <a:off x="4462721" y="-1905119"/>
              <a:ext cx="293687" cy="1003300"/>
            </a:xfrm>
            <a:custGeom>
              <a:avLst/>
              <a:gdLst>
                <a:gd name="T0" fmla="*/ 2147483646 w 185"/>
                <a:gd name="T1" fmla="*/ 0 h 632"/>
                <a:gd name="T2" fmla="*/ 2147483646 w 185"/>
                <a:gd name="T3" fmla="*/ 2147483646 h 632"/>
                <a:gd name="T4" fmla="*/ 2147483646 w 185"/>
                <a:gd name="T5" fmla="*/ 2147483646 h 632"/>
                <a:gd name="T6" fmla="*/ 2147483646 w 185"/>
                <a:gd name="T7" fmla="*/ 2147483646 h 632"/>
                <a:gd name="T8" fmla="*/ 0 w 185"/>
                <a:gd name="T9" fmla="*/ 2147483646 h 632"/>
                <a:gd name="T10" fmla="*/ 0 w 185"/>
                <a:gd name="T11" fmla="*/ 2147483646 h 6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5" h="632">
                  <a:moveTo>
                    <a:pt x="185" y="0"/>
                  </a:moveTo>
                  <a:lnTo>
                    <a:pt x="185" y="108"/>
                  </a:lnTo>
                  <a:lnTo>
                    <a:pt x="141" y="225"/>
                  </a:lnTo>
                  <a:lnTo>
                    <a:pt x="141" y="363"/>
                  </a:lnTo>
                  <a:lnTo>
                    <a:pt x="0" y="438"/>
                  </a:lnTo>
                  <a:lnTo>
                    <a:pt x="0" y="63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9" name="Oval 358"/>
            <p:cNvSpPr>
              <a:spLocks noChangeArrowheads="1"/>
            </p:cNvSpPr>
            <p:nvPr/>
          </p:nvSpPr>
          <p:spPr bwMode="auto">
            <a:xfrm>
              <a:off x="4619343" y="-570176"/>
              <a:ext cx="117881" cy="1197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7" cap="flat">
              <a:noFill/>
              <a:prstDash val="solid"/>
              <a:miter lim="800000"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0" name="Oval 359"/>
            <p:cNvSpPr>
              <a:spLocks noChangeArrowheads="1"/>
            </p:cNvSpPr>
            <p:nvPr/>
          </p:nvSpPr>
          <p:spPr bwMode="auto">
            <a:xfrm>
              <a:off x="4647495" y="-543766"/>
              <a:ext cx="58061" cy="6162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1" name="Oval 360"/>
            <p:cNvSpPr>
              <a:spLocks noChangeArrowheads="1"/>
            </p:cNvSpPr>
            <p:nvPr/>
          </p:nvSpPr>
          <p:spPr bwMode="auto">
            <a:xfrm>
              <a:off x="4267457" y="-999782"/>
              <a:ext cx="119641" cy="11796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7" cap="flat">
              <a:noFill/>
              <a:prstDash val="solid"/>
              <a:miter lim="800000"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2" name="Oval 361"/>
            <p:cNvSpPr>
              <a:spLocks noChangeArrowheads="1"/>
            </p:cNvSpPr>
            <p:nvPr/>
          </p:nvSpPr>
          <p:spPr bwMode="auto">
            <a:xfrm>
              <a:off x="4295609" y="-975133"/>
              <a:ext cx="59820" cy="6162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60" name="Oval 362"/>
            <p:cNvSpPr>
              <a:spLocks noChangeArrowheads="1"/>
            </p:cNvSpPr>
            <p:nvPr/>
          </p:nvSpPr>
          <p:spPr bwMode="auto">
            <a:xfrm>
              <a:off x="5358071" y="-538281"/>
              <a:ext cx="119062" cy="1190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4" name="Oval 364"/>
            <p:cNvSpPr>
              <a:spLocks noChangeArrowheads="1"/>
            </p:cNvSpPr>
            <p:nvPr/>
          </p:nvSpPr>
          <p:spPr bwMode="auto">
            <a:xfrm>
              <a:off x="4967710" y="-478620"/>
              <a:ext cx="119641" cy="1197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7" cap="flat">
              <a:noFill/>
              <a:prstDash val="solid"/>
              <a:miter lim="800000"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5" name="Oval 365"/>
            <p:cNvSpPr>
              <a:spLocks noChangeArrowheads="1"/>
            </p:cNvSpPr>
            <p:nvPr/>
          </p:nvSpPr>
          <p:spPr bwMode="auto">
            <a:xfrm>
              <a:off x="4988823" y="-446929"/>
              <a:ext cx="58061" cy="5634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63" name="Oval 366"/>
            <p:cNvSpPr>
              <a:spLocks noChangeArrowheads="1"/>
            </p:cNvSpPr>
            <p:nvPr/>
          </p:nvSpPr>
          <p:spPr bwMode="auto">
            <a:xfrm>
              <a:off x="4537333" y="-709731"/>
              <a:ext cx="61912" cy="603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7" name="Oval 367"/>
            <p:cNvSpPr>
              <a:spLocks noChangeArrowheads="1"/>
            </p:cNvSpPr>
            <p:nvPr/>
          </p:nvSpPr>
          <p:spPr bwMode="auto">
            <a:xfrm>
              <a:off x="5159486" y="-800824"/>
              <a:ext cx="58062" cy="5986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65" name="Oval 368"/>
            <p:cNvSpPr>
              <a:spLocks noChangeArrowheads="1"/>
            </p:cNvSpPr>
            <p:nvPr/>
          </p:nvSpPr>
          <p:spPr bwMode="auto">
            <a:xfrm>
              <a:off x="5948621" y="-963731"/>
              <a:ext cx="57150" cy="619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9" name="Oval 369"/>
            <p:cNvSpPr>
              <a:spLocks noChangeArrowheads="1"/>
            </p:cNvSpPr>
            <p:nvPr/>
          </p:nvSpPr>
          <p:spPr bwMode="auto">
            <a:xfrm>
              <a:off x="5319595" y="-748004"/>
              <a:ext cx="59820" cy="5810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67" name="Freeform 370"/>
            <p:cNvSpPr/>
            <p:nvPr/>
          </p:nvSpPr>
          <p:spPr bwMode="auto">
            <a:xfrm>
              <a:off x="4430971" y="-908169"/>
              <a:ext cx="66675" cy="66675"/>
            </a:xfrm>
            <a:custGeom>
              <a:avLst/>
              <a:gdLst>
                <a:gd name="T0" fmla="*/ 2147483646 w 23"/>
                <a:gd name="T1" fmla="*/ 2147483646 h 23"/>
                <a:gd name="T2" fmla="*/ 2147483646 w 23"/>
                <a:gd name="T3" fmla="*/ 2147483646 h 23"/>
                <a:gd name="T4" fmla="*/ 2147483646 w 23"/>
                <a:gd name="T5" fmla="*/ 2147483646 h 23"/>
                <a:gd name="T6" fmla="*/ 2147483646 w 23"/>
                <a:gd name="T7" fmla="*/ 2147483646 h 23"/>
                <a:gd name="T8" fmla="*/ 2147483646 w 23"/>
                <a:gd name="T9" fmla="*/ 2147483646 h 2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" h="23">
                  <a:moveTo>
                    <a:pt x="3" y="17"/>
                  </a:moveTo>
                  <a:cubicBezTo>
                    <a:pt x="0" y="13"/>
                    <a:pt x="1" y="6"/>
                    <a:pt x="6" y="3"/>
                  </a:cubicBezTo>
                  <a:cubicBezTo>
                    <a:pt x="10" y="0"/>
                    <a:pt x="17" y="1"/>
                    <a:pt x="20" y="6"/>
                  </a:cubicBezTo>
                  <a:cubicBezTo>
                    <a:pt x="23" y="11"/>
                    <a:pt x="22" y="17"/>
                    <a:pt x="17" y="20"/>
                  </a:cubicBezTo>
                  <a:cubicBezTo>
                    <a:pt x="12" y="23"/>
                    <a:pt x="6" y="22"/>
                    <a:pt x="3" y="17"/>
                  </a:cubicBezTo>
                  <a:close/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68" name="Oval 371"/>
            <p:cNvSpPr>
              <a:spLocks noChangeArrowheads="1"/>
            </p:cNvSpPr>
            <p:nvPr/>
          </p:nvSpPr>
          <p:spPr bwMode="auto">
            <a:xfrm>
              <a:off x="4638933" y="-925631"/>
              <a:ext cx="61912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69" name="Oval 372"/>
            <p:cNvSpPr>
              <a:spLocks noChangeArrowheads="1"/>
            </p:cNvSpPr>
            <p:nvPr/>
          </p:nvSpPr>
          <p:spPr bwMode="auto">
            <a:xfrm>
              <a:off x="5707321" y="-625594"/>
              <a:ext cx="57150" cy="57150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70" name="Oval 373"/>
            <p:cNvSpPr>
              <a:spLocks noChangeArrowheads="1"/>
            </p:cNvSpPr>
            <p:nvPr/>
          </p:nvSpPr>
          <p:spPr bwMode="auto">
            <a:xfrm>
              <a:off x="5242183" y="-585906"/>
              <a:ext cx="60325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71" name="Oval 374"/>
            <p:cNvSpPr>
              <a:spLocks noChangeArrowheads="1"/>
            </p:cNvSpPr>
            <p:nvPr/>
          </p:nvSpPr>
          <p:spPr bwMode="auto">
            <a:xfrm>
              <a:off x="5096133" y="-747831"/>
              <a:ext cx="60325" cy="58737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8136" name="组合 244"/>
          <p:cNvGrpSpPr/>
          <p:nvPr/>
        </p:nvGrpSpPr>
        <p:grpSpPr bwMode="auto">
          <a:xfrm>
            <a:off x="2033588" y="2644775"/>
            <a:ext cx="369887" cy="277813"/>
            <a:chOff x="4599001" y="585478"/>
            <a:chExt cx="863845" cy="648072"/>
          </a:xfrm>
        </p:grpSpPr>
        <p:sp>
          <p:nvSpPr>
            <p:cNvPr id="246" name="矩形 245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47" name="椭圆 246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37" name="组合 247"/>
          <p:cNvGrpSpPr/>
          <p:nvPr/>
        </p:nvGrpSpPr>
        <p:grpSpPr bwMode="auto">
          <a:xfrm>
            <a:off x="2600325" y="2516188"/>
            <a:ext cx="317500" cy="238125"/>
            <a:chOff x="4599001" y="585478"/>
            <a:chExt cx="863845" cy="648072"/>
          </a:xfrm>
        </p:grpSpPr>
        <p:sp>
          <p:nvSpPr>
            <p:cNvPr id="249" name="矩形 248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2000"/>
                  </a:schemeClr>
                </a:gs>
                <a:gs pos="3000">
                  <a:srgbClr val="00B0F0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175">
              <a:solidFill>
                <a:schemeClr val="accent1">
                  <a:lumMod val="40000"/>
                  <a:lumOff val="60000"/>
                </a:schemeClr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50" name="椭圆 249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38" name="组合 250"/>
          <p:cNvGrpSpPr/>
          <p:nvPr/>
        </p:nvGrpSpPr>
        <p:grpSpPr bwMode="auto">
          <a:xfrm>
            <a:off x="2524125" y="1176338"/>
            <a:ext cx="706438" cy="530225"/>
            <a:chOff x="4599001" y="585478"/>
            <a:chExt cx="863845" cy="648072"/>
          </a:xfrm>
        </p:grpSpPr>
        <p:sp>
          <p:nvSpPr>
            <p:cNvPr id="252" name="矩形 251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accent1">
                  <a:lumMod val="40000"/>
                  <a:lumOff val="60000"/>
                </a:schemeClr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53" name="椭圆 252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2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54" name="矩形 253"/>
          <p:cNvSpPr/>
          <p:nvPr/>
        </p:nvSpPr>
        <p:spPr>
          <a:xfrm>
            <a:off x="4201954" y="1852196"/>
            <a:ext cx="369523" cy="277223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5000"/>
                </a:schemeClr>
              </a:gs>
              <a:gs pos="3000">
                <a:srgbClr val="00B0F0">
                  <a:alpha val="1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</a:ln>
          <a:effectLst>
            <a:glow rad="114300">
              <a:schemeClr val="bg1">
                <a:alpha val="29000"/>
              </a:schemeClr>
            </a:glow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5" name="矩形 254"/>
          <p:cNvSpPr/>
          <p:nvPr/>
        </p:nvSpPr>
        <p:spPr>
          <a:xfrm>
            <a:off x="3795136" y="2574725"/>
            <a:ext cx="369523" cy="277223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8000"/>
                </a:schemeClr>
              </a:gs>
              <a:gs pos="3000">
                <a:srgbClr val="00B0F0">
                  <a:alpha val="2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  <a:effectLst>
            <a:glow rad="114300">
              <a:schemeClr val="bg1">
                <a:alpha val="4000"/>
              </a:schemeClr>
            </a:glow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8145" name="组合 255"/>
          <p:cNvGrpSpPr/>
          <p:nvPr/>
        </p:nvGrpSpPr>
        <p:grpSpPr bwMode="auto">
          <a:xfrm>
            <a:off x="2347913" y="1814513"/>
            <a:ext cx="369887" cy="276225"/>
            <a:chOff x="4599001" y="585478"/>
            <a:chExt cx="863845" cy="648072"/>
          </a:xfrm>
        </p:grpSpPr>
        <p:sp>
          <p:nvSpPr>
            <p:cNvPr id="257" name="矩形 256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58" name="椭圆 257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46" name="组合 258"/>
          <p:cNvGrpSpPr/>
          <p:nvPr/>
        </p:nvGrpSpPr>
        <p:grpSpPr bwMode="auto">
          <a:xfrm>
            <a:off x="2349500" y="998538"/>
            <a:ext cx="369888" cy="276225"/>
            <a:chOff x="4599001" y="585478"/>
            <a:chExt cx="863845" cy="648072"/>
          </a:xfrm>
        </p:grpSpPr>
        <p:sp>
          <p:nvSpPr>
            <p:cNvPr id="260" name="矩形 259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61" name="椭圆 260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47" name="组合 261"/>
          <p:cNvGrpSpPr/>
          <p:nvPr/>
        </p:nvGrpSpPr>
        <p:grpSpPr bwMode="auto">
          <a:xfrm>
            <a:off x="3078163" y="1209675"/>
            <a:ext cx="368300" cy="276225"/>
            <a:chOff x="4599001" y="585478"/>
            <a:chExt cx="863845" cy="648072"/>
          </a:xfrm>
        </p:grpSpPr>
        <p:sp>
          <p:nvSpPr>
            <p:cNvPr id="263" name="矩形 262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64" name="椭圆 263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48" name="组合 264"/>
          <p:cNvGrpSpPr/>
          <p:nvPr/>
        </p:nvGrpSpPr>
        <p:grpSpPr bwMode="auto">
          <a:xfrm>
            <a:off x="3659188" y="1047750"/>
            <a:ext cx="706437" cy="530225"/>
            <a:chOff x="4599001" y="585478"/>
            <a:chExt cx="863845" cy="648072"/>
          </a:xfrm>
        </p:grpSpPr>
        <p:sp>
          <p:nvSpPr>
            <p:cNvPr id="266" name="矩形 265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2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noFill/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67" name="椭圆 266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49" name="组合 267"/>
          <p:cNvGrpSpPr/>
          <p:nvPr/>
        </p:nvGrpSpPr>
        <p:grpSpPr bwMode="auto">
          <a:xfrm>
            <a:off x="3170238" y="871538"/>
            <a:ext cx="369887" cy="277812"/>
            <a:chOff x="4599001" y="585478"/>
            <a:chExt cx="863845" cy="648072"/>
          </a:xfrm>
        </p:grpSpPr>
        <p:sp>
          <p:nvSpPr>
            <p:cNvPr id="269" name="矩形 268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0" name="椭圆 269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50" name="组合 270"/>
          <p:cNvGrpSpPr/>
          <p:nvPr/>
        </p:nvGrpSpPr>
        <p:grpSpPr bwMode="auto">
          <a:xfrm>
            <a:off x="3144838" y="2428875"/>
            <a:ext cx="704850" cy="530225"/>
            <a:chOff x="4599001" y="585478"/>
            <a:chExt cx="863845" cy="648072"/>
          </a:xfrm>
        </p:grpSpPr>
        <p:sp>
          <p:nvSpPr>
            <p:cNvPr id="272" name="矩形 271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3" name="椭圆 272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51" name="组合 273"/>
          <p:cNvGrpSpPr/>
          <p:nvPr/>
        </p:nvGrpSpPr>
        <p:grpSpPr bwMode="auto">
          <a:xfrm>
            <a:off x="3597275" y="2011363"/>
            <a:ext cx="706438" cy="528637"/>
            <a:chOff x="4599001" y="585478"/>
            <a:chExt cx="863845" cy="648072"/>
          </a:xfrm>
        </p:grpSpPr>
        <p:sp>
          <p:nvSpPr>
            <p:cNvPr id="275" name="矩形 274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6" name="椭圆 275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77" name="Freeform 622"/>
          <p:cNvSpPr>
            <a:spLocks noEditPoints="1"/>
          </p:cNvSpPr>
          <p:nvPr/>
        </p:nvSpPr>
        <p:spPr bwMode="auto">
          <a:xfrm>
            <a:off x="3869127" y="2217992"/>
            <a:ext cx="257944" cy="182697"/>
          </a:xfrm>
          <a:custGeom>
            <a:avLst/>
            <a:gdLst>
              <a:gd name="T0" fmla="*/ 16 w 24"/>
              <a:gd name="T1" fmla="*/ 9 h 17"/>
              <a:gd name="T2" fmla="*/ 15 w 24"/>
              <a:gd name="T3" fmla="*/ 8 h 17"/>
              <a:gd name="T4" fmla="*/ 16 w 24"/>
              <a:gd name="T5" fmla="*/ 7 h 17"/>
              <a:gd name="T6" fmla="*/ 17 w 24"/>
              <a:gd name="T7" fmla="*/ 8 h 17"/>
              <a:gd name="T8" fmla="*/ 16 w 24"/>
              <a:gd name="T9" fmla="*/ 9 h 17"/>
              <a:gd name="T10" fmla="*/ 20 w 24"/>
              <a:gd name="T11" fmla="*/ 9 h 17"/>
              <a:gd name="T12" fmla="*/ 18 w 24"/>
              <a:gd name="T13" fmla="*/ 8 h 17"/>
              <a:gd name="T14" fmla="*/ 20 w 24"/>
              <a:gd name="T15" fmla="*/ 7 h 17"/>
              <a:gd name="T16" fmla="*/ 21 w 24"/>
              <a:gd name="T17" fmla="*/ 8 h 17"/>
              <a:gd name="T18" fmla="*/ 20 w 24"/>
              <a:gd name="T19" fmla="*/ 9 h 17"/>
              <a:gd name="T20" fmla="*/ 4 w 24"/>
              <a:gd name="T21" fmla="*/ 7 h 17"/>
              <a:gd name="T22" fmla="*/ 3 w 24"/>
              <a:gd name="T23" fmla="*/ 6 h 17"/>
              <a:gd name="T24" fmla="*/ 4 w 24"/>
              <a:gd name="T25" fmla="*/ 5 h 17"/>
              <a:gd name="T26" fmla="*/ 5 w 24"/>
              <a:gd name="T27" fmla="*/ 5 h 17"/>
              <a:gd name="T28" fmla="*/ 5 w 24"/>
              <a:gd name="T29" fmla="*/ 4 h 17"/>
              <a:gd name="T30" fmla="*/ 6 w 24"/>
              <a:gd name="T31" fmla="*/ 3 h 17"/>
              <a:gd name="T32" fmla="*/ 7 w 24"/>
              <a:gd name="T33" fmla="*/ 4 h 17"/>
              <a:gd name="T34" fmla="*/ 7 w 24"/>
              <a:gd name="T35" fmla="*/ 5 h 17"/>
              <a:gd name="T36" fmla="*/ 8 w 24"/>
              <a:gd name="T37" fmla="*/ 5 h 17"/>
              <a:gd name="T38" fmla="*/ 9 w 24"/>
              <a:gd name="T39" fmla="*/ 6 h 17"/>
              <a:gd name="T40" fmla="*/ 8 w 24"/>
              <a:gd name="T41" fmla="*/ 7 h 17"/>
              <a:gd name="T42" fmla="*/ 7 w 24"/>
              <a:gd name="T43" fmla="*/ 7 h 17"/>
              <a:gd name="T44" fmla="*/ 7 w 24"/>
              <a:gd name="T45" fmla="*/ 8 h 17"/>
              <a:gd name="T46" fmla="*/ 6 w 24"/>
              <a:gd name="T47" fmla="*/ 9 h 17"/>
              <a:gd name="T48" fmla="*/ 5 w 24"/>
              <a:gd name="T49" fmla="*/ 8 h 17"/>
              <a:gd name="T50" fmla="*/ 5 w 24"/>
              <a:gd name="T51" fmla="*/ 7 h 17"/>
              <a:gd name="T52" fmla="*/ 4 w 24"/>
              <a:gd name="T53" fmla="*/ 7 h 17"/>
              <a:gd name="T54" fmla="*/ 16 w 24"/>
              <a:gd name="T55" fmla="*/ 5 h 17"/>
              <a:gd name="T56" fmla="*/ 15 w 24"/>
              <a:gd name="T57" fmla="*/ 4 h 17"/>
              <a:gd name="T58" fmla="*/ 16 w 24"/>
              <a:gd name="T59" fmla="*/ 3 h 17"/>
              <a:gd name="T60" fmla="*/ 17 w 24"/>
              <a:gd name="T61" fmla="*/ 4 h 17"/>
              <a:gd name="T62" fmla="*/ 16 w 24"/>
              <a:gd name="T63" fmla="*/ 5 h 17"/>
              <a:gd name="T64" fmla="*/ 20 w 24"/>
              <a:gd name="T65" fmla="*/ 5 h 17"/>
              <a:gd name="T66" fmla="*/ 18 w 24"/>
              <a:gd name="T67" fmla="*/ 4 h 17"/>
              <a:gd name="T68" fmla="*/ 20 w 24"/>
              <a:gd name="T69" fmla="*/ 3 h 17"/>
              <a:gd name="T70" fmla="*/ 21 w 24"/>
              <a:gd name="T71" fmla="*/ 4 h 17"/>
              <a:gd name="T72" fmla="*/ 20 w 24"/>
              <a:gd name="T73" fmla="*/ 5 h 17"/>
              <a:gd name="T74" fmla="*/ 18 w 24"/>
              <a:gd name="T75" fmla="*/ 0 h 17"/>
              <a:gd name="T76" fmla="*/ 6 w 24"/>
              <a:gd name="T77" fmla="*/ 0 h 17"/>
              <a:gd name="T78" fmla="*/ 0 w 24"/>
              <a:gd name="T79" fmla="*/ 6 h 17"/>
              <a:gd name="T80" fmla="*/ 1 w 24"/>
              <a:gd name="T81" fmla="*/ 9 h 17"/>
              <a:gd name="T82" fmla="*/ 1 w 24"/>
              <a:gd name="T83" fmla="*/ 16 h 17"/>
              <a:gd name="T84" fmla="*/ 2 w 24"/>
              <a:gd name="T85" fmla="*/ 17 h 17"/>
              <a:gd name="T86" fmla="*/ 4 w 24"/>
              <a:gd name="T87" fmla="*/ 17 h 17"/>
              <a:gd name="T88" fmla="*/ 5 w 24"/>
              <a:gd name="T89" fmla="*/ 17 h 17"/>
              <a:gd name="T90" fmla="*/ 10 w 24"/>
              <a:gd name="T91" fmla="*/ 12 h 17"/>
              <a:gd name="T92" fmla="*/ 14 w 24"/>
              <a:gd name="T93" fmla="*/ 12 h 17"/>
              <a:gd name="T94" fmla="*/ 19 w 24"/>
              <a:gd name="T95" fmla="*/ 17 h 17"/>
              <a:gd name="T96" fmla="*/ 20 w 24"/>
              <a:gd name="T97" fmla="*/ 17 h 17"/>
              <a:gd name="T98" fmla="*/ 22 w 24"/>
              <a:gd name="T99" fmla="*/ 17 h 17"/>
              <a:gd name="T100" fmla="*/ 23 w 24"/>
              <a:gd name="T101" fmla="*/ 16 h 17"/>
              <a:gd name="T102" fmla="*/ 22 w 24"/>
              <a:gd name="T103" fmla="*/ 9 h 17"/>
              <a:gd name="T104" fmla="*/ 24 w 24"/>
              <a:gd name="T105" fmla="*/ 6 h 17"/>
              <a:gd name="T106" fmla="*/ 18 w 24"/>
              <a:gd name="T107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4" h="17">
                <a:moveTo>
                  <a:pt x="16" y="9"/>
                </a:moveTo>
                <a:cubicBezTo>
                  <a:pt x="15" y="9"/>
                  <a:pt x="15" y="8"/>
                  <a:pt x="15" y="8"/>
                </a:cubicBezTo>
                <a:cubicBezTo>
                  <a:pt x="15" y="7"/>
                  <a:pt x="15" y="7"/>
                  <a:pt x="16" y="7"/>
                </a:cubicBezTo>
                <a:cubicBezTo>
                  <a:pt x="16" y="7"/>
                  <a:pt x="17" y="7"/>
                  <a:pt x="17" y="8"/>
                </a:cubicBezTo>
                <a:cubicBezTo>
                  <a:pt x="17" y="8"/>
                  <a:pt x="16" y="9"/>
                  <a:pt x="16" y="9"/>
                </a:cubicBezTo>
                <a:moveTo>
                  <a:pt x="20" y="9"/>
                </a:moveTo>
                <a:cubicBezTo>
                  <a:pt x="19" y="9"/>
                  <a:pt x="18" y="8"/>
                  <a:pt x="18" y="8"/>
                </a:cubicBezTo>
                <a:cubicBezTo>
                  <a:pt x="18" y="7"/>
                  <a:pt x="19" y="7"/>
                  <a:pt x="20" y="7"/>
                </a:cubicBezTo>
                <a:cubicBezTo>
                  <a:pt x="20" y="7"/>
                  <a:pt x="21" y="7"/>
                  <a:pt x="21" y="8"/>
                </a:cubicBezTo>
                <a:cubicBezTo>
                  <a:pt x="21" y="8"/>
                  <a:pt x="20" y="9"/>
                  <a:pt x="20" y="9"/>
                </a:cubicBezTo>
                <a:moveTo>
                  <a:pt x="4" y="7"/>
                </a:moveTo>
                <a:cubicBezTo>
                  <a:pt x="4" y="7"/>
                  <a:pt x="3" y="6"/>
                  <a:pt x="3" y="6"/>
                </a:cubicBezTo>
                <a:cubicBezTo>
                  <a:pt x="3" y="5"/>
                  <a:pt x="4" y="5"/>
                  <a:pt x="4" y="5"/>
                </a:cubicBezTo>
                <a:cubicBezTo>
                  <a:pt x="5" y="5"/>
                  <a:pt x="5" y="5"/>
                  <a:pt x="5" y="5"/>
                </a:cubicBezTo>
                <a:cubicBezTo>
                  <a:pt x="5" y="4"/>
                  <a:pt x="5" y="4"/>
                  <a:pt x="5" y="4"/>
                </a:cubicBezTo>
                <a:cubicBezTo>
                  <a:pt x="5" y="3"/>
                  <a:pt x="5" y="3"/>
                  <a:pt x="6" y="3"/>
                </a:cubicBezTo>
                <a:cubicBezTo>
                  <a:pt x="7" y="3"/>
                  <a:pt x="7" y="3"/>
                  <a:pt x="7" y="4"/>
                </a:cubicBezTo>
                <a:cubicBezTo>
                  <a:pt x="7" y="5"/>
                  <a:pt x="7" y="5"/>
                  <a:pt x="7" y="5"/>
                </a:cubicBezTo>
                <a:cubicBezTo>
                  <a:pt x="8" y="5"/>
                  <a:pt x="8" y="5"/>
                  <a:pt x="8" y="5"/>
                </a:cubicBezTo>
                <a:cubicBezTo>
                  <a:pt x="8" y="5"/>
                  <a:pt x="9" y="5"/>
                  <a:pt x="9" y="6"/>
                </a:cubicBezTo>
                <a:cubicBezTo>
                  <a:pt x="9" y="6"/>
                  <a:pt x="8" y="7"/>
                  <a:pt x="8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8"/>
                  <a:pt x="7" y="8"/>
                  <a:pt x="7" y="8"/>
                </a:cubicBezTo>
                <a:cubicBezTo>
                  <a:pt x="7" y="8"/>
                  <a:pt x="7" y="9"/>
                  <a:pt x="6" y="9"/>
                </a:cubicBezTo>
                <a:cubicBezTo>
                  <a:pt x="5" y="9"/>
                  <a:pt x="5" y="8"/>
                  <a:pt x="5" y="8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moveTo>
                  <a:pt x="16" y="5"/>
                </a:moveTo>
                <a:cubicBezTo>
                  <a:pt x="15" y="5"/>
                  <a:pt x="15" y="5"/>
                  <a:pt x="15" y="4"/>
                </a:cubicBezTo>
                <a:cubicBezTo>
                  <a:pt x="15" y="3"/>
                  <a:pt x="15" y="3"/>
                  <a:pt x="16" y="3"/>
                </a:cubicBezTo>
                <a:cubicBezTo>
                  <a:pt x="16" y="3"/>
                  <a:pt x="17" y="3"/>
                  <a:pt x="17" y="4"/>
                </a:cubicBezTo>
                <a:cubicBezTo>
                  <a:pt x="17" y="5"/>
                  <a:pt x="16" y="5"/>
                  <a:pt x="16" y="5"/>
                </a:cubicBezTo>
                <a:moveTo>
                  <a:pt x="20" y="5"/>
                </a:moveTo>
                <a:cubicBezTo>
                  <a:pt x="19" y="5"/>
                  <a:pt x="18" y="5"/>
                  <a:pt x="18" y="4"/>
                </a:cubicBezTo>
                <a:cubicBezTo>
                  <a:pt x="18" y="3"/>
                  <a:pt x="19" y="3"/>
                  <a:pt x="20" y="3"/>
                </a:cubicBezTo>
                <a:cubicBezTo>
                  <a:pt x="20" y="3"/>
                  <a:pt x="21" y="3"/>
                  <a:pt x="21" y="4"/>
                </a:cubicBezTo>
                <a:cubicBezTo>
                  <a:pt x="21" y="5"/>
                  <a:pt x="20" y="5"/>
                  <a:pt x="20" y="5"/>
                </a:cubicBezTo>
                <a:moveTo>
                  <a:pt x="18" y="0"/>
                </a:moveTo>
                <a:cubicBezTo>
                  <a:pt x="14" y="0"/>
                  <a:pt x="10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7"/>
                  <a:pt x="1" y="8"/>
                  <a:pt x="1" y="9"/>
                </a:cubicBezTo>
                <a:cubicBezTo>
                  <a:pt x="1" y="16"/>
                  <a:pt x="1" y="16"/>
                  <a:pt x="1" y="16"/>
                </a:cubicBezTo>
                <a:cubicBezTo>
                  <a:pt x="0" y="17"/>
                  <a:pt x="1" y="17"/>
                  <a:pt x="2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5" y="17"/>
                  <a:pt x="5" y="17"/>
                </a:cubicBezTo>
                <a:cubicBezTo>
                  <a:pt x="10" y="12"/>
                  <a:pt x="10" y="12"/>
                  <a:pt x="10" y="12"/>
                </a:cubicBezTo>
                <a:cubicBezTo>
                  <a:pt x="14" y="12"/>
                  <a:pt x="14" y="12"/>
                  <a:pt x="14" y="12"/>
                </a:cubicBezTo>
                <a:cubicBezTo>
                  <a:pt x="19" y="17"/>
                  <a:pt x="19" y="17"/>
                  <a:pt x="19" y="17"/>
                </a:cubicBezTo>
                <a:cubicBezTo>
                  <a:pt x="19" y="17"/>
                  <a:pt x="19" y="17"/>
                  <a:pt x="20" y="17"/>
                </a:cubicBezTo>
                <a:cubicBezTo>
                  <a:pt x="22" y="17"/>
                  <a:pt x="22" y="17"/>
                  <a:pt x="22" y="17"/>
                </a:cubicBezTo>
                <a:cubicBezTo>
                  <a:pt x="23" y="17"/>
                  <a:pt x="23" y="17"/>
                  <a:pt x="23" y="16"/>
                </a:cubicBezTo>
                <a:cubicBezTo>
                  <a:pt x="22" y="9"/>
                  <a:pt x="22" y="9"/>
                  <a:pt x="22" y="9"/>
                </a:cubicBezTo>
                <a:cubicBezTo>
                  <a:pt x="23" y="8"/>
                  <a:pt x="24" y="7"/>
                  <a:pt x="24" y="6"/>
                </a:cubicBezTo>
                <a:cubicBezTo>
                  <a:pt x="24" y="3"/>
                  <a:pt x="21" y="0"/>
                  <a:pt x="18" y="0"/>
                </a:cubicBezTo>
              </a:path>
            </a:pathLst>
          </a:custGeom>
          <a:solidFill>
            <a:schemeClr val="bg1">
              <a:alpha val="76000"/>
            </a:schemeClr>
          </a:solidFill>
          <a:ln>
            <a:noFill/>
          </a:ln>
          <a:effectLst>
            <a:glow rad="25400">
              <a:srgbClr val="00B0F0">
                <a:alpha val="18000"/>
              </a:srgbClr>
            </a:glo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grpSp>
        <p:nvGrpSpPr>
          <p:cNvPr id="48155" name="组合 277"/>
          <p:cNvGrpSpPr/>
          <p:nvPr/>
        </p:nvGrpSpPr>
        <p:grpSpPr bwMode="auto">
          <a:xfrm>
            <a:off x="2197100" y="1568450"/>
            <a:ext cx="369888" cy="276225"/>
            <a:chOff x="4599001" y="585478"/>
            <a:chExt cx="863845" cy="648072"/>
          </a:xfrm>
        </p:grpSpPr>
        <p:sp>
          <p:nvSpPr>
            <p:cNvPr id="279" name="矩形 278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80" name="椭圆 279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56" name="组合 280"/>
          <p:cNvGrpSpPr/>
          <p:nvPr/>
        </p:nvGrpSpPr>
        <p:grpSpPr bwMode="auto">
          <a:xfrm>
            <a:off x="4340225" y="1190625"/>
            <a:ext cx="592138" cy="442913"/>
            <a:chOff x="4339657" y="1275606"/>
            <a:chExt cx="592383" cy="444416"/>
          </a:xfrm>
        </p:grpSpPr>
        <p:grpSp>
          <p:nvGrpSpPr>
            <p:cNvPr id="48267" name="组合 281"/>
            <p:cNvGrpSpPr/>
            <p:nvPr/>
          </p:nvGrpSpPr>
          <p:grpSpPr bwMode="auto">
            <a:xfrm>
              <a:off x="4339657" y="1275606"/>
              <a:ext cx="592383" cy="444416"/>
              <a:chOff x="4599002" y="585477"/>
              <a:chExt cx="863845" cy="648072"/>
            </a:xfrm>
          </p:grpSpPr>
          <p:sp>
            <p:nvSpPr>
              <p:cNvPr id="284" name="矩形 283"/>
              <p:cNvSpPr/>
              <p:nvPr/>
            </p:nvSpPr>
            <p:spPr>
              <a:xfrm>
                <a:off x="4599002" y="585477"/>
                <a:ext cx="863845" cy="64807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bg1">
                      <a:alpha val="35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solidFill>
                  <a:schemeClr val="bg1"/>
                </a:solidFill>
              </a:ln>
              <a:effectLst>
                <a:glow rad="114300">
                  <a:srgbClr val="00B0F0">
                    <a:alpha val="29000"/>
                  </a:srgb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85" name="椭圆 284"/>
              <p:cNvSpPr/>
              <p:nvPr/>
            </p:nvSpPr>
            <p:spPr>
              <a:xfrm rot="20243190">
                <a:off x="5010405" y="780030"/>
                <a:ext cx="126134" cy="203652"/>
              </a:xfrm>
              <a:prstGeom prst="ellipse">
                <a:avLst/>
              </a:prstGeom>
              <a:solidFill>
                <a:schemeClr val="bg1">
                  <a:alpha val="1000"/>
                </a:schemeClr>
              </a:solidFill>
              <a:ln>
                <a:noFill/>
              </a:ln>
              <a:effectLst>
                <a:glow rad="228600">
                  <a:schemeClr val="bg1">
                    <a:alpha val="27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283" name="Freeform 624"/>
            <p:cNvSpPr>
              <a:spLocks noEditPoints="1"/>
            </p:cNvSpPr>
            <p:nvPr/>
          </p:nvSpPr>
          <p:spPr bwMode="auto">
            <a:xfrm>
              <a:off x="4509667" y="1389100"/>
              <a:ext cx="247399" cy="236541"/>
            </a:xfrm>
            <a:custGeom>
              <a:avLst/>
              <a:gdLst>
                <a:gd name="T0" fmla="*/ 9 w 23"/>
                <a:gd name="T1" fmla="*/ 21 h 22"/>
                <a:gd name="T2" fmla="*/ 9 w 23"/>
                <a:gd name="T3" fmla="*/ 20 h 22"/>
                <a:gd name="T4" fmla="*/ 9 w 23"/>
                <a:gd name="T5" fmla="*/ 19 h 22"/>
                <a:gd name="T6" fmla="*/ 14 w 23"/>
                <a:gd name="T7" fmla="*/ 19 h 22"/>
                <a:gd name="T8" fmla="*/ 15 w 23"/>
                <a:gd name="T9" fmla="*/ 20 h 22"/>
                <a:gd name="T10" fmla="*/ 14 w 23"/>
                <a:gd name="T11" fmla="*/ 21 h 22"/>
                <a:gd name="T12" fmla="*/ 9 w 23"/>
                <a:gd name="T13" fmla="*/ 21 h 22"/>
                <a:gd name="T14" fmla="*/ 19 w 23"/>
                <a:gd name="T15" fmla="*/ 15 h 22"/>
                <a:gd name="T16" fmla="*/ 4 w 23"/>
                <a:gd name="T17" fmla="*/ 15 h 22"/>
                <a:gd name="T18" fmla="*/ 3 w 23"/>
                <a:gd name="T19" fmla="*/ 16 h 22"/>
                <a:gd name="T20" fmla="*/ 0 w 23"/>
                <a:gd name="T21" fmla="*/ 19 h 22"/>
                <a:gd name="T22" fmla="*/ 0 w 23"/>
                <a:gd name="T23" fmla="*/ 20 h 22"/>
                <a:gd name="T24" fmla="*/ 0 w 23"/>
                <a:gd name="T25" fmla="*/ 21 h 22"/>
                <a:gd name="T26" fmla="*/ 1 w 23"/>
                <a:gd name="T27" fmla="*/ 22 h 22"/>
                <a:gd name="T28" fmla="*/ 22 w 23"/>
                <a:gd name="T29" fmla="*/ 22 h 22"/>
                <a:gd name="T30" fmla="*/ 23 w 23"/>
                <a:gd name="T31" fmla="*/ 21 h 22"/>
                <a:gd name="T32" fmla="*/ 23 w 23"/>
                <a:gd name="T33" fmla="*/ 20 h 22"/>
                <a:gd name="T34" fmla="*/ 23 w 23"/>
                <a:gd name="T35" fmla="*/ 19 h 22"/>
                <a:gd name="T36" fmla="*/ 20 w 23"/>
                <a:gd name="T37" fmla="*/ 16 h 22"/>
                <a:gd name="T38" fmla="*/ 19 w 23"/>
                <a:gd name="T39" fmla="*/ 15 h 22"/>
                <a:gd name="T40" fmla="*/ 4 w 23"/>
                <a:gd name="T41" fmla="*/ 12 h 22"/>
                <a:gd name="T42" fmla="*/ 4 w 23"/>
                <a:gd name="T43" fmla="*/ 2 h 22"/>
                <a:gd name="T44" fmla="*/ 19 w 23"/>
                <a:gd name="T45" fmla="*/ 2 h 22"/>
                <a:gd name="T46" fmla="*/ 19 w 23"/>
                <a:gd name="T47" fmla="*/ 12 h 22"/>
                <a:gd name="T48" fmla="*/ 4 w 23"/>
                <a:gd name="T49" fmla="*/ 12 h 22"/>
                <a:gd name="T50" fmla="*/ 19 w 23"/>
                <a:gd name="T51" fmla="*/ 0 h 22"/>
                <a:gd name="T52" fmla="*/ 4 w 23"/>
                <a:gd name="T53" fmla="*/ 0 h 22"/>
                <a:gd name="T54" fmla="*/ 2 w 23"/>
                <a:gd name="T55" fmla="*/ 2 h 22"/>
                <a:gd name="T56" fmla="*/ 2 w 23"/>
                <a:gd name="T57" fmla="*/ 12 h 22"/>
                <a:gd name="T58" fmla="*/ 4 w 23"/>
                <a:gd name="T59" fmla="*/ 14 h 22"/>
                <a:gd name="T60" fmla="*/ 19 w 23"/>
                <a:gd name="T61" fmla="*/ 14 h 22"/>
                <a:gd name="T62" fmla="*/ 21 w 23"/>
                <a:gd name="T63" fmla="*/ 12 h 22"/>
                <a:gd name="T64" fmla="*/ 21 w 23"/>
                <a:gd name="T65" fmla="*/ 2 h 22"/>
                <a:gd name="T66" fmla="*/ 19 w 23"/>
                <a:gd name="T6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22">
                  <a:moveTo>
                    <a:pt x="9" y="21"/>
                  </a:moveTo>
                  <a:cubicBezTo>
                    <a:pt x="9" y="21"/>
                    <a:pt x="9" y="20"/>
                    <a:pt x="9" y="20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5" y="19"/>
                    <a:pt x="15" y="20"/>
                  </a:cubicBezTo>
                  <a:cubicBezTo>
                    <a:pt x="15" y="20"/>
                    <a:pt x="14" y="21"/>
                    <a:pt x="14" y="21"/>
                  </a:cubicBezTo>
                  <a:cubicBezTo>
                    <a:pt x="9" y="21"/>
                    <a:pt x="9" y="21"/>
                    <a:pt x="9" y="21"/>
                  </a:cubicBezTo>
                  <a:moveTo>
                    <a:pt x="19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6"/>
                    <a:pt x="3" y="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1" y="22"/>
                    <a:pt x="1" y="22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2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19" y="15"/>
                    <a:pt x="19" y="15"/>
                  </a:cubicBezTo>
                  <a:moveTo>
                    <a:pt x="4" y="1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4" y="12"/>
                    <a:pt x="4" y="12"/>
                    <a:pt x="4" y="12"/>
                  </a:cubicBezTo>
                  <a:moveTo>
                    <a:pt x="1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3" y="14"/>
                    <a:pt x="4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1"/>
                    <a:pt x="20" y="0"/>
                    <a:pt x="19" y="0"/>
                  </a:cubicBezTo>
                </a:path>
              </a:pathLst>
            </a:custGeom>
            <a:solidFill>
              <a:schemeClr val="bg1">
                <a:alpha val="76000"/>
              </a:schemeClr>
            </a:solidFill>
            <a:ln>
              <a:noFill/>
            </a:ln>
            <a:effectLst>
              <a:glow rad="25400">
                <a:srgbClr val="00B0F0">
                  <a:alpha val="18000"/>
                </a:srgbClr>
              </a:glo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86" name="Freeform 625"/>
          <p:cNvSpPr>
            <a:spLocks noEditPoints="1"/>
          </p:cNvSpPr>
          <p:nvPr/>
        </p:nvSpPr>
        <p:spPr bwMode="auto">
          <a:xfrm>
            <a:off x="1987535" y="2151482"/>
            <a:ext cx="287331" cy="273927"/>
          </a:xfrm>
          <a:custGeom>
            <a:avLst/>
            <a:gdLst>
              <a:gd name="T0" fmla="*/ 11 w 21"/>
              <a:gd name="T1" fmla="*/ 14 h 20"/>
              <a:gd name="T2" fmla="*/ 7 w 21"/>
              <a:gd name="T3" fmla="*/ 10 h 20"/>
              <a:gd name="T4" fmla="*/ 11 w 21"/>
              <a:gd name="T5" fmla="*/ 6 h 20"/>
              <a:gd name="T6" fmla="*/ 15 w 21"/>
              <a:gd name="T7" fmla="*/ 10 h 20"/>
              <a:gd name="T8" fmla="*/ 11 w 21"/>
              <a:gd name="T9" fmla="*/ 14 h 20"/>
              <a:gd name="T10" fmla="*/ 12 w 21"/>
              <a:gd name="T11" fmla="*/ 0 h 20"/>
              <a:gd name="T12" fmla="*/ 11 w 21"/>
              <a:gd name="T13" fmla="*/ 0 h 20"/>
              <a:gd name="T14" fmla="*/ 9 w 21"/>
              <a:gd name="T15" fmla="*/ 0 h 20"/>
              <a:gd name="T16" fmla="*/ 9 w 21"/>
              <a:gd name="T17" fmla="*/ 0 h 20"/>
              <a:gd name="T18" fmla="*/ 8 w 21"/>
              <a:gd name="T19" fmla="*/ 2 h 20"/>
              <a:gd name="T20" fmla="*/ 7 w 21"/>
              <a:gd name="T21" fmla="*/ 3 h 20"/>
              <a:gd name="T22" fmla="*/ 5 w 21"/>
              <a:gd name="T23" fmla="*/ 2 h 20"/>
              <a:gd name="T24" fmla="*/ 4 w 21"/>
              <a:gd name="T25" fmla="*/ 2 h 20"/>
              <a:gd name="T26" fmla="*/ 3 w 21"/>
              <a:gd name="T27" fmla="*/ 3 h 20"/>
              <a:gd name="T28" fmla="*/ 2 w 21"/>
              <a:gd name="T29" fmla="*/ 4 h 20"/>
              <a:gd name="T30" fmla="*/ 2 w 21"/>
              <a:gd name="T31" fmla="*/ 5 h 20"/>
              <a:gd name="T32" fmla="*/ 4 w 21"/>
              <a:gd name="T33" fmla="*/ 6 h 20"/>
              <a:gd name="T34" fmla="*/ 3 w 21"/>
              <a:gd name="T35" fmla="*/ 8 h 20"/>
              <a:gd name="T36" fmla="*/ 1 w 21"/>
              <a:gd name="T37" fmla="*/ 8 h 20"/>
              <a:gd name="T38" fmla="*/ 0 w 21"/>
              <a:gd name="T39" fmla="*/ 9 h 20"/>
              <a:gd name="T40" fmla="*/ 0 w 21"/>
              <a:gd name="T41" fmla="*/ 10 h 20"/>
              <a:gd name="T42" fmla="*/ 0 w 21"/>
              <a:gd name="T43" fmla="*/ 11 h 20"/>
              <a:gd name="T44" fmla="*/ 1 w 21"/>
              <a:gd name="T45" fmla="*/ 12 h 20"/>
              <a:gd name="T46" fmla="*/ 3 w 21"/>
              <a:gd name="T47" fmla="*/ 12 h 20"/>
              <a:gd name="T48" fmla="*/ 4 w 21"/>
              <a:gd name="T49" fmla="*/ 14 h 20"/>
              <a:gd name="T50" fmla="*/ 2 w 21"/>
              <a:gd name="T51" fmla="*/ 16 h 20"/>
              <a:gd name="T52" fmla="*/ 2 w 21"/>
              <a:gd name="T53" fmla="*/ 16 h 20"/>
              <a:gd name="T54" fmla="*/ 3 w 21"/>
              <a:gd name="T55" fmla="*/ 17 h 20"/>
              <a:gd name="T56" fmla="*/ 4 w 21"/>
              <a:gd name="T57" fmla="*/ 18 h 20"/>
              <a:gd name="T58" fmla="*/ 5 w 21"/>
              <a:gd name="T59" fmla="*/ 18 h 20"/>
              <a:gd name="T60" fmla="*/ 7 w 21"/>
              <a:gd name="T61" fmla="*/ 17 h 20"/>
              <a:gd name="T62" fmla="*/ 8 w 21"/>
              <a:gd name="T63" fmla="*/ 18 h 20"/>
              <a:gd name="T64" fmla="*/ 9 w 21"/>
              <a:gd name="T65" fmla="*/ 20 h 20"/>
              <a:gd name="T66" fmla="*/ 9 w 21"/>
              <a:gd name="T67" fmla="*/ 20 h 20"/>
              <a:gd name="T68" fmla="*/ 11 w 21"/>
              <a:gd name="T69" fmla="*/ 20 h 20"/>
              <a:gd name="T70" fmla="*/ 12 w 21"/>
              <a:gd name="T71" fmla="*/ 20 h 20"/>
              <a:gd name="T72" fmla="*/ 13 w 21"/>
              <a:gd name="T73" fmla="*/ 20 h 20"/>
              <a:gd name="T74" fmla="*/ 13 w 21"/>
              <a:gd name="T75" fmla="*/ 18 h 20"/>
              <a:gd name="T76" fmla="*/ 15 w 21"/>
              <a:gd name="T77" fmla="*/ 17 h 20"/>
              <a:gd name="T78" fmla="*/ 16 w 21"/>
              <a:gd name="T79" fmla="*/ 18 h 20"/>
              <a:gd name="T80" fmla="*/ 17 w 21"/>
              <a:gd name="T81" fmla="*/ 18 h 20"/>
              <a:gd name="T82" fmla="*/ 18 w 21"/>
              <a:gd name="T83" fmla="*/ 17 h 20"/>
              <a:gd name="T84" fmla="*/ 19 w 21"/>
              <a:gd name="T85" fmla="*/ 16 h 20"/>
              <a:gd name="T86" fmla="*/ 19 w 21"/>
              <a:gd name="T87" fmla="*/ 16 h 20"/>
              <a:gd name="T88" fmla="*/ 18 w 21"/>
              <a:gd name="T89" fmla="*/ 14 h 20"/>
              <a:gd name="T90" fmla="*/ 19 w 21"/>
              <a:gd name="T91" fmla="*/ 12 h 20"/>
              <a:gd name="T92" fmla="*/ 20 w 21"/>
              <a:gd name="T93" fmla="*/ 12 h 20"/>
              <a:gd name="T94" fmla="*/ 21 w 21"/>
              <a:gd name="T95" fmla="*/ 11 h 20"/>
              <a:gd name="T96" fmla="*/ 21 w 21"/>
              <a:gd name="T97" fmla="*/ 10 h 20"/>
              <a:gd name="T98" fmla="*/ 21 w 21"/>
              <a:gd name="T99" fmla="*/ 9 h 20"/>
              <a:gd name="T100" fmla="*/ 20 w 21"/>
              <a:gd name="T101" fmla="*/ 8 h 20"/>
              <a:gd name="T102" fmla="*/ 19 w 21"/>
              <a:gd name="T103" fmla="*/ 8 h 20"/>
              <a:gd name="T104" fmla="*/ 18 w 21"/>
              <a:gd name="T105" fmla="*/ 6 h 20"/>
              <a:gd name="T106" fmla="*/ 19 w 21"/>
              <a:gd name="T107" fmla="*/ 5 h 20"/>
              <a:gd name="T108" fmla="*/ 19 w 21"/>
              <a:gd name="T109" fmla="*/ 4 h 20"/>
              <a:gd name="T110" fmla="*/ 18 w 21"/>
              <a:gd name="T111" fmla="*/ 3 h 20"/>
              <a:gd name="T112" fmla="*/ 17 w 21"/>
              <a:gd name="T113" fmla="*/ 2 h 20"/>
              <a:gd name="T114" fmla="*/ 16 w 21"/>
              <a:gd name="T115" fmla="*/ 2 h 20"/>
              <a:gd name="T116" fmla="*/ 15 w 21"/>
              <a:gd name="T117" fmla="*/ 3 h 20"/>
              <a:gd name="T118" fmla="*/ 13 w 21"/>
              <a:gd name="T119" fmla="*/ 2 h 20"/>
              <a:gd name="T120" fmla="*/ 13 w 21"/>
              <a:gd name="T121" fmla="*/ 0 h 20"/>
              <a:gd name="T122" fmla="*/ 12 w 21"/>
              <a:gd name="T123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1" h="20">
                <a:moveTo>
                  <a:pt x="11" y="14"/>
                </a:moveTo>
                <a:cubicBezTo>
                  <a:pt x="9" y="14"/>
                  <a:pt x="7" y="12"/>
                  <a:pt x="7" y="10"/>
                </a:cubicBezTo>
                <a:cubicBezTo>
                  <a:pt x="7" y="8"/>
                  <a:pt x="9" y="6"/>
                  <a:pt x="11" y="6"/>
                </a:cubicBezTo>
                <a:cubicBezTo>
                  <a:pt x="13" y="6"/>
                  <a:pt x="15" y="8"/>
                  <a:pt x="15" y="10"/>
                </a:cubicBezTo>
                <a:cubicBezTo>
                  <a:pt x="15" y="12"/>
                  <a:pt x="13" y="14"/>
                  <a:pt x="11" y="14"/>
                </a:cubicBezTo>
                <a:moveTo>
                  <a:pt x="12" y="0"/>
                </a:moveTo>
                <a:cubicBezTo>
                  <a:pt x="11" y="0"/>
                  <a:pt x="11" y="0"/>
                  <a:pt x="11" y="0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9" y="0"/>
                  <a:pt x="9" y="0"/>
                </a:cubicBezTo>
                <a:cubicBezTo>
                  <a:pt x="8" y="2"/>
                  <a:pt x="8" y="2"/>
                  <a:pt x="8" y="2"/>
                </a:cubicBezTo>
                <a:cubicBezTo>
                  <a:pt x="8" y="2"/>
                  <a:pt x="7" y="3"/>
                  <a:pt x="7" y="3"/>
                </a:cubicBezTo>
                <a:cubicBezTo>
                  <a:pt x="5" y="2"/>
                  <a:pt x="5" y="2"/>
                  <a:pt x="5" y="2"/>
                </a:cubicBezTo>
                <a:cubicBezTo>
                  <a:pt x="4" y="2"/>
                  <a:pt x="4" y="2"/>
                  <a:pt x="4" y="2"/>
                </a:cubicBezTo>
                <a:cubicBezTo>
                  <a:pt x="3" y="3"/>
                  <a:pt x="3" y="3"/>
                  <a:pt x="3" y="3"/>
                </a:cubicBezTo>
                <a:cubicBezTo>
                  <a:pt x="2" y="4"/>
                  <a:pt x="2" y="4"/>
                  <a:pt x="2" y="4"/>
                </a:cubicBezTo>
                <a:cubicBezTo>
                  <a:pt x="2" y="5"/>
                  <a:pt x="2" y="5"/>
                  <a:pt x="2" y="5"/>
                </a:cubicBezTo>
                <a:cubicBezTo>
                  <a:pt x="4" y="6"/>
                  <a:pt x="4" y="6"/>
                  <a:pt x="4" y="6"/>
                </a:cubicBezTo>
                <a:cubicBezTo>
                  <a:pt x="3" y="7"/>
                  <a:pt x="3" y="7"/>
                  <a:pt x="3" y="8"/>
                </a:cubicBezTo>
                <a:cubicBezTo>
                  <a:pt x="1" y="8"/>
                  <a:pt x="1" y="8"/>
                  <a:pt x="1" y="8"/>
                </a:cubicBezTo>
                <a:cubicBezTo>
                  <a:pt x="0" y="9"/>
                  <a:pt x="0" y="9"/>
                  <a:pt x="0" y="9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11"/>
                  <a:pt x="0" y="11"/>
                  <a:pt x="0" y="11"/>
                </a:cubicBezTo>
                <a:cubicBezTo>
                  <a:pt x="1" y="12"/>
                  <a:pt x="1" y="12"/>
                  <a:pt x="1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3" y="13"/>
                  <a:pt x="3" y="14"/>
                  <a:pt x="4" y="14"/>
                </a:cubicBezTo>
                <a:cubicBezTo>
                  <a:pt x="2" y="16"/>
                  <a:pt x="2" y="16"/>
                  <a:pt x="2" y="16"/>
                </a:cubicBezTo>
                <a:cubicBezTo>
                  <a:pt x="2" y="16"/>
                  <a:pt x="2" y="16"/>
                  <a:pt x="2" y="16"/>
                </a:cubicBezTo>
                <a:cubicBezTo>
                  <a:pt x="3" y="17"/>
                  <a:pt x="3" y="17"/>
                  <a:pt x="3" y="17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7" y="17"/>
                  <a:pt x="7" y="17"/>
                  <a:pt x="7" y="17"/>
                </a:cubicBezTo>
                <a:cubicBezTo>
                  <a:pt x="7" y="18"/>
                  <a:pt x="8" y="18"/>
                  <a:pt x="8" y="18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13" y="20"/>
                  <a:pt x="13" y="20"/>
                  <a:pt x="13" y="20"/>
                </a:cubicBezTo>
                <a:cubicBezTo>
                  <a:pt x="13" y="18"/>
                  <a:pt x="13" y="18"/>
                  <a:pt x="13" y="18"/>
                </a:cubicBezTo>
                <a:cubicBezTo>
                  <a:pt x="14" y="18"/>
                  <a:pt x="14" y="18"/>
                  <a:pt x="15" y="17"/>
                </a:cubicBezTo>
                <a:cubicBezTo>
                  <a:pt x="16" y="18"/>
                  <a:pt x="16" y="18"/>
                  <a:pt x="16" y="18"/>
                </a:cubicBezTo>
                <a:cubicBezTo>
                  <a:pt x="17" y="18"/>
                  <a:pt x="17" y="18"/>
                  <a:pt x="17" y="18"/>
                </a:cubicBezTo>
                <a:cubicBezTo>
                  <a:pt x="18" y="17"/>
                  <a:pt x="18" y="17"/>
                  <a:pt x="18" y="17"/>
                </a:cubicBez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19" y="16"/>
                  <a:pt x="19" y="16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14"/>
                  <a:pt x="18" y="13"/>
                  <a:pt x="19" y="12"/>
                </a:cubicBezTo>
                <a:cubicBezTo>
                  <a:pt x="20" y="12"/>
                  <a:pt x="20" y="12"/>
                  <a:pt x="20" y="12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0"/>
                  <a:pt x="21" y="10"/>
                  <a:pt x="21" y="10"/>
                </a:cubicBezTo>
                <a:cubicBezTo>
                  <a:pt x="21" y="9"/>
                  <a:pt x="21" y="9"/>
                  <a:pt x="21" y="9"/>
                </a:cubicBezTo>
                <a:cubicBezTo>
                  <a:pt x="20" y="8"/>
                  <a:pt x="20" y="8"/>
                  <a:pt x="20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18" y="7"/>
                  <a:pt x="18" y="7"/>
                  <a:pt x="18" y="6"/>
                </a:cubicBezTo>
                <a:cubicBezTo>
                  <a:pt x="19" y="5"/>
                  <a:pt x="19" y="5"/>
                  <a:pt x="19" y="5"/>
                </a:cubicBezTo>
                <a:cubicBezTo>
                  <a:pt x="19" y="4"/>
                  <a:pt x="19" y="4"/>
                  <a:pt x="19" y="4"/>
                </a:cubicBezTo>
                <a:cubicBezTo>
                  <a:pt x="18" y="3"/>
                  <a:pt x="18" y="3"/>
                  <a:pt x="18" y="3"/>
                </a:cubicBezTo>
                <a:cubicBezTo>
                  <a:pt x="17" y="2"/>
                  <a:pt x="17" y="2"/>
                  <a:pt x="17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5" y="3"/>
                  <a:pt x="15" y="3"/>
                  <a:pt x="15" y="3"/>
                </a:cubicBezTo>
                <a:cubicBezTo>
                  <a:pt x="14" y="3"/>
                  <a:pt x="14" y="2"/>
                  <a:pt x="13" y="2"/>
                </a:cubicBezTo>
                <a:cubicBezTo>
                  <a:pt x="13" y="0"/>
                  <a:pt x="13" y="0"/>
                  <a:pt x="13" y="0"/>
                </a:cubicBezTo>
                <a:cubicBezTo>
                  <a:pt x="12" y="0"/>
                  <a:pt x="12" y="0"/>
                  <a:pt x="12" y="0"/>
                </a:cubicBezTo>
              </a:path>
            </a:pathLst>
          </a:custGeom>
          <a:solidFill>
            <a:schemeClr val="bg1">
              <a:alpha val="76000"/>
            </a:schemeClr>
          </a:solidFill>
          <a:ln>
            <a:noFill/>
          </a:ln>
          <a:effectLst>
            <a:glow rad="25400">
              <a:srgbClr val="00B0F0">
                <a:alpha val="18000"/>
              </a:srgbClr>
            </a:glo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grpSp>
        <p:nvGrpSpPr>
          <p:cNvPr id="48160" name="组合 286"/>
          <p:cNvGrpSpPr/>
          <p:nvPr/>
        </p:nvGrpSpPr>
        <p:grpSpPr bwMode="auto">
          <a:xfrm>
            <a:off x="2082800" y="1670050"/>
            <a:ext cx="531813" cy="192088"/>
            <a:chOff x="1634257" y="1677508"/>
            <a:chExt cx="651743" cy="233842"/>
          </a:xfrm>
        </p:grpSpPr>
        <p:sp>
          <p:nvSpPr>
            <p:cNvPr id="288" name="任意多边形 287"/>
            <p:cNvSpPr/>
            <p:nvPr/>
          </p:nvSpPr>
          <p:spPr>
            <a:xfrm>
              <a:off x="1651767" y="1694902"/>
              <a:ext cx="634233" cy="216448"/>
            </a:xfrm>
            <a:custGeom>
              <a:avLst/>
              <a:gdLst>
                <a:gd name="connsiteX0" fmla="*/ 635000 w 635000"/>
                <a:gd name="connsiteY0" fmla="*/ 215900 h 215900"/>
                <a:gd name="connsiteX1" fmla="*/ 361950 w 635000"/>
                <a:gd name="connsiteY1" fmla="*/ 215900 h 215900"/>
                <a:gd name="connsiteX2" fmla="*/ 266700 w 635000"/>
                <a:gd name="connsiteY2" fmla="*/ 44450 h 215900"/>
                <a:gd name="connsiteX3" fmla="*/ 0 w 635000"/>
                <a:gd name="connsiteY3" fmla="*/ 44450 h 215900"/>
                <a:gd name="connsiteX4" fmla="*/ 0 w 635000"/>
                <a:gd name="connsiteY4" fmla="*/ 0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5000" h="215900">
                  <a:moveTo>
                    <a:pt x="635000" y="215900"/>
                  </a:moveTo>
                  <a:lnTo>
                    <a:pt x="361950" y="215900"/>
                  </a:lnTo>
                  <a:lnTo>
                    <a:pt x="266700" y="44450"/>
                  </a:lnTo>
                  <a:lnTo>
                    <a:pt x="0" y="44450"/>
                  </a:ln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89" name="椭圆 288"/>
            <p:cNvSpPr/>
            <p:nvPr/>
          </p:nvSpPr>
          <p:spPr>
            <a:xfrm flipV="1">
              <a:off x="1634257" y="1677508"/>
              <a:ext cx="46692" cy="463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61" name="组合 289"/>
          <p:cNvGrpSpPr/>
          <p:nvPr/>
        </p:nvGrpSpPr>
        <p:grpSpPr bwMode="auto">
          <a:xfrm>
            <a:off x="2343150" y="2595563"/>
            <a:ext cx="520700" cy="211137"/>
            <a:chOff x="1952301" y="2809359"/>
            <a:chExt cx="638499" cy="257691"/>
          </a:xfrm>
        </p:grpSpPr>
        <p:sp>
          <p:nvSpPr>
            <p:cNvPr id="291" name="任意多边形 290"/>
            <p:cNvSpPr/>
            <p:nvPr/>
          </p:nvSpPr>
          <p:spPr>
            <a:xfrm>
              <a:off x="1967874" y="2824859"/>
              <a:ext cx="622926" cy="242191"/>
            </a:xfrm>
            <a:custGeom>
              <a:avLst/>
              <a:gdLst>
                <a:gd name="connsiteX0" fmla="*/ 622300 w 622300"/>
                <a:gd name="connsiteY0" fmla="*/ 6350 h 241300"/>
                <a:gd name="connsiteX1" fmla="*/ 393700 w 622300"/>
                <a:gd name="connsiteY1" fmla="*/ 6350 h 241300"/>
                <a:gd name="connsiteX2" fmla="*/ 393700 w 622300"/>
                <a:gd name="connsiteY2" fmla="*/ 241300 h 241300"/>
                <a:gd name="connsiteX3" fmla="*/ 241300 w 622300"/>
                <a:gd name="connsiteY3" fmla="*/ 241300 h 241300"/>
                <a:gd name="connsiteX4" fmla="*/ 0 w 622300"/>
                <a:gd name="connsiteY4" fmla="*/ 0 h 241300"/>
                <a:gd name="connsiteX5" fmla="*/ 6350 w 622300"/>
                <a:gd name="connsiteY5" fmla="*/ 6350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2300" h="241300">
                  <a:moveTo>
                    <a:pt x="622300" y="6350"/>
                  </a:moveTo>
                  <a:lnTo>
                    <a:pt x="393700" y="6350"/>
                  </a:lnTo>
                  <a:lnTo>
                    <a:pt x="393700" y="241300"/>
                  </a:lnTo>
                  <a:lnTo>
                    <a:pt x="241300" y="241300"/>
                  </a:lnTo>
                  <a:lnTo>
                    <a:pt x="0" y="0"/>
                  </a:lnTo>
                  <a:lnTo>
                    <a:pt x="6350" y="6350"/>
                  </a:lnTo>
                </a:path>
              </a:pathLst>
            </a:custGeom>
            <a:noFill/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2" name="椭圆 291"/>
            <p:cNvSpPr/>
            <p:nvPr/>
          </p:nvSpPr>
          <p:spPr>
            <a:xfrm flipH="1" flipV="1">
              <a:off x="1952301" y="2809359"/>
              <a:ext cx="44773" cy="4650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93" name="任意多边形 292"/>
          <p:cNvSpPr/>
          <p:nvPr/>
        </p:nvSpPr>
        <p:spPr>
          <a:xfrm>
            <a:off x="3603625" y="2487613"/>
            <a:ext cx="739775" cy="139700"/>
          </a:xfrm>
          <a:custGeom>
            <a:avLst/>
            <a:gdLst>
              <a:gd name="connsiteX0" fmla="*/ 0 w 904875"/>
              <a:gd name="connsiteY0" fmla="*/ 171450 h 171450"/>
              <a:gd name="connsiteX1" fmla="*/ 314325 w 904875"/>
              <a:gd name="connsiteY1" fmla="*/ 171450 h 171450"/>
              <a:gd name="connsiteX2" fmla="*/ 485775 w 904875"/>
              <a:gd name="connsiteY2" fmla="*/ 0 h 171450"/>
              <a:gd name="connsiteX3" fmla="*/ 876300 w 904875"/>
              <a:gd name="connsiteY3" fmla="*/ 0 h 171450"/>
              <a:gd name="connsiteX4" fmla="*/ 904875 w 904875"/>
              <a:gd name="connsiteY4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4875" h="171450">
                <a:moveTo>
                  <a:pt x="0" y="171450"/>
                </a:moveTo>
                <a:lnTo>
                  <a:pt x="314325" y="171450"/>
                </a:lnTo>
                <a:lnTo>
                  <a:pt x="485775" y="0"/>
                </a:lnTo>
                <a:lnTo>
                  <a:pt x="876300" y="0"/>
                </a:lnTo>
                <a:lnTo>
                  <a:pt x="904875" y="0"/>
                </a:lnTo>
              </a:path>
            </a:pathLst>
          </a:cu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8163" name="组合 293"/>
          <p:cNvGrpSpPr/>
          <p:nvPr/>
        </p:nvGrpSpPr>
        <p:grpSpPr bwMode="auto">
          <a:xfrm rot="16200000" flipV="1">
            <a:off x="1268413" y="1347788"/>
            <a:ext cx="1568450" cy="1397000"/>
            <a:chOff x="4267458" y="-1908294"/>
            <a:chExt cx="1738313" cy="1549400"/>
          </a:xfrm>
        </p:grpSpPr>
        <p:sp>
          <p:nvSpPr>
            <p:cNvPr id="48233" name="Freeform 375"/>
            <p:cNvSpPr/>
            <p:nvPr/>
          </p:nvSpPr>
          <p:spPr bwMode="auto">
            <a:xfrm>
              <a:off x="5029458" y="-1908294"/>
              <a:ext cx="95250" cy="1160462"/>
            </a:xfrm>
            <a:custGeom>
              <a:avLst/>
              <a:gdLst>
                <a:gd name="T0" fmla="*/ 2147483646 w 60"/>
                <a:gd name="T1" fmla="*/ 0 h 731"/>
                <a:gd name="T2" fmla="*/ 2147483646 w 60"/>
                <a:gd name="T3" fmla="*/ 2147483646 h 731"/>
                <a:gd name="T4" fmla="*/ 0 w 60"/>
                <a:gd name="T5" fmla="*/ 2147483646 h 731"/>
                <a:gd name="T6" fmla="*/ 0 w 60"/>
                <a:gd name="T7" fmla="*/ 2147483646 h 731"/>
                <a:gd name="T8" fmla="*/ 2147483646 w 60"/>
                <a:gd name="T9" fmla="*/ 2147483646 h 731"/>
                <a:gd name="T10" fmla="*/ 2147483646 w 60"/>
                <a:gd name="T11" fmla="*/ 2147483646 h 73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0" h="731">
                  <a:moveTo>
                    <a:pt x="60" y="0"/>
                  </a:moveTo>
                  <a:lnTo>
                    <a:pt x="60" y="207"/>
                  </a:lnTo>
                  <a:lnTo>
                    <a:pt x="0" y="290"/>
                  </a:lnTo>
                  <a:lnTo>
                    <a:pt x="0" y="462"/>
                  </a:lnTo>
                  <a:lnTo>
                    <a:pt x="60" y="535"/>
                  </a:lnTo>
                  <a:lnTo>
                    <a:pt x="60" y="73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4" name="Freeform 376"/>
            <p:cNvSpPr/>
            <p:nvPr/>
          </p:nvSpPr>
          <p:spPr bwMode="auto">
            <a:xfrm>
              <a:off x="4915158" y="-1905119"/>
              <a:ext cx="134937" cy="1489075"/>
            </a:xfrm>
            <a:custGeom>
              <a:avLst/>
              <a:gdLst>
                <a:gd name="T0" fmla="*/ 2147483646 w 85"/>
                <a:gd name="T1" fmla="*/ 0 h 938"/>
                <a:gd name="T2" fmla="*/ 2147483646 w 85"/>
                <a:gd name="T3" fmla="*/ 2147483646 h 938"/>
                <a:gd name="T4" fmla="*/ 0 w 85"/>
                <a:gd name="T5" fmla="*/ 2147483646 h 938"/>
                <a:gd name="T6" fmla="*/ 0 w 85"/>
                <a:gd name="T7" fmla="*/ 2147483646 h 938"/>
                <a:gd name="T8" fmla="*/ 2147483646 w 85"/>
                <a:gd name="T9" fmla="*/ 2147483646 h 938"/>
                <a:gd name="T10" fmla="*/ 2147483646 w 85"/>
                <a:gd name="T11" fmla="*/ 2147483646 h 9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5" h="938">
                  <a:moveTo>
                    <a:pt x="85" y="0"/>
                  </a:moveTo>
                  <a:lnTo>
                    <a:pt x="85" y="139"/>
                  </a:lnTo>
                  <a:lnTo>
                    <a:pt x="0" y="269"/>
                  </a:lnTo>
                  <a:lnTo>
                    <a:pt x="0" y="469"/>
                  </a:lnTo>
                  <a:lnTo>
                    <a:pt x="72" y="557"/>
                  </a:lnTo>
                  <a:lnTo>
                    <a:pt x="72" y="938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5" name="Freeform 377"/>
            <p:cNvSpPr/>
            <p:nvPr/>
          </p:nvSpPr>
          <p:spPr bwMode="auto">
            <a:xfrm>
              <a:off x="5197733" y="-1905119"/>
              <a:ext cx="87312" cy="1104900"/>
            </a:xfrm>
            <a:custGeom>
              <a:avLst/>
              <a:gdLst>
                <a:gd name="T0" fmla="*/ 0 w 55"/>
                <a:gd name="T1" fmla="*/ 0 h 696"/>
                <a:gd name="T2" fmla="*/ 0 w 55"/>
                <a:gd name="T3" fmla="*/ 2147483646 h 696"/>
                <a:gd name="T4" fmla="*/ 2147483646 w 55"/>
                <a:gd name="T5" fmla="*/ 2147483646 h 696"/>
                <a:gd name="T6" fmla="*/ 2147483646 w 55"/>
                <a:gd name="T7" fmla="*/ 2147483646 h 696"/>
                <a:gd name="T8" fmla="*/ 0 w 55"/>
                <a:gd name="T9" fmla="*/ 2147483646 h 696"/>
                <a:gd name="T10" fmla="*/ 0 w 55"/>
                <a:gd name="T11" fmla="*/ 2147483646 h 6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5" h="696">
                  <a:moveTo>
                    <a:pt x="0" y="0"/>
                  </a:moveTo>
                  <a:lnTo>
                    <a:pt x="0" y="104"/>
                  </a:lnTo>
                  <a:lnTo>
                    <a:pt x="55" y="200"/>
                  </a:lnTo>
                  <a:lnTo>
                    <a:pt x="55" y="454"/>
                  </a:lnTo>
                  <a:lnTo>
                    <a:pt x="0" y="529"/>
                  </a:lnTo>
                  <a:lnTo>
                    <a:pt x="0" y="69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6" name="Freeform 378"/>
            <p:cNvSpPr/>
            <p:nvPr/>
          </p:nvSpPr>
          <p:spPr bwMode="auto">
            <a:xfrm>
              <a:off x="5567621" y="-1905119"/>
              <a:ext cx="409575" cy="941387"/>
            </a:xfrm>
            <a:custGeom>
              <a:avLst/>
              <a:gdLst>
                <a:gd name="T0" fmla="*/ 0 w 258"/>
                <a:gd name="T1" fmla="*/ 0 h 593"/>
                <a:gd name="T2" fmla="*/ 0 w 258"/>
                <a:gd name="T3" fmla="*/ 2147483646 h 593"/>
                <a:gd name="T4" fmla="*/ 2147483646 w 258"/>
                <a:gd name="T5" fmla="*/ 2147483646 h 593"/>
                <a:gd name="T6" fmla="*/ 2147483646 w 258"/>
                <a:gd name="T7" fmla="*/ 2147483646 h 59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58" h="593">
                  <a:moveTo>
                    <a:pt x="0" y="0"/>
                  </a:moveTo>
                  <a:lnTo>
                    <a:pt x="0" y="238"/>
                  </a:lnTo>
                  <a:lnTo>
                    <a:pt x="258" y="363"/>
                  </a:lnTo>
                  <a:lnTo>
                    <a:pt x="258" y="59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7" name="Freeform 379"/>
            <p:cNvSpPr/>
            <p:nvPr/>
          </p:nvSpPr>
          <p:spPr bwMode="auto">
            <a:xfrm>
              <a:off x="5491421" y="-1905119"/>
              <a:ext cx="244475" cy="1279525"/>
            </a:xfrm>
            <a:custGeom>
              <a:avLst/>
              <a:gdLst>
                <a:gd name="T0" fmla="*/ 0 w 154"/>
                <a:gd name="T1" fmla="*/ 0 h 806"/>
                <a:gd name="T2" fmla="*/ 0 w 154"/>
                <a:gd name="T3" fmla="*/ 2147483646 h 806"/>
                <a:gd name="T4" fmla="*/ 2147483646 w 154"/>
                <a:gd name="T5" fmla="*/ 2147483646 h 806"/>
                <a:gd name="T6" fmla="*/ 2147483646 w 154"/>
                <a:gd name="T7" fmla="*/ 2147483646 h 80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4" h="806">
                  <a:moveTo>
                    <a:pt x="0" y="0"/>
                  </a:moveTo>
                  <a:lnTo>
                    <a:pt x="0" y="487"/>
                  </a:lnTo>
                  <a:lnTo>
                    <a:pt x="154" y="577"/>
                  </a:lnTo>
                  <a:lnTo>
                    <a:pt x="154" y="80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8" name="Freeform 380"/>
            <p:cNvSpPr/>
            <p:nvPr/>
          </p:nvSpPr>
          <p:spPr bwMode="auto">
            <a:xfrm>
              <a:off x="5418396" y="-1905119"/>
              <a:ext cx="96837" cy="1366837"/>
            </a:xfrm>
            <a:custGeom>
              <a:avLst/>
              <a:gdLst>
                <a:gd name="T0" fmla="*/ 0 w 61"/>
                <a:gd name="T1" fmla="*/ 0 h 861"/>
                <a:gd name="T2" fmla="*/ 0 w 61"/>
                <a:gd name="T3" fmla="*/ 2147483646 h 861"/>
                <a:gd name="T4" fmla="*/ 2147483646 w 61"/>
                <a:gd name="T5" fmla="*/ 2147483646 h 861"/>
                <a:gd name="T6" fmla="*/ 2147483646 w 61"/>
                <a:gd name="T7" fmla="*/ 2147483646 h 861"/>
                <a:gd name="T8" fmla="*/ 0 w 61"/>
                <a:gd name="T9" fmla="*/ 2147483646 h 861"/>
                <a:gd name="T10" fmla="*/ 0 w 61"/>
                <a:gd name="T11" fmla="*/ 2147483646 h 86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1" h="861">
                  <a:moveTo>
                    <a:pt x="0" y="0"/>
                  </a:moveTo>
                  <a:lnTo>
                    <a:pt x="0" y="498"/>
                  </a:lnTo>
                  <a:lnTo>
                    <a:pt x="61" y="562"/>
                  </a:lnTo>
                  <a:lnTo>
                    <a:pt x="61" y="696"/>
                  </a:lnTo>
                  <a:lnTo>
                    <a:pt x="0" y="753"/>
                  </a:lnTo>
                  <a:lnTo>
                    <a:pt x="0" y="86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9" name="Freeform 381"/>
            <p:cNvSpPr/>
            <p:nvPr/>
          </p:nvSpPr>
          <p:spPr bwMode="auto">
            <a:xfrm>
              <a:off x="5348546" y="-1908294"/>
              <a:ext cx="34925" cy="1168400"/>
            </a:xfrm>
            <a:custGeom>
              <a:avLst/>
              <a:gdLst>
                <a:gd name="T0" fmla="*/ 0 w 22"/>
                <a:gd name="T1" fmla="*/ 0 h 736"/>
                <a:gd name="T2" fmla="*/ 0 w 22"/>
                <a:gd name="T3" fmla="*/ 2147483646 h 736"/>
                <a:gd name="T4" fmla="*/ 2147483646 w 22"/>
                <a:gd name="T5" fmla="*/ 2147483646 h 736"/>
                <a:gd name="T6" fmla="*/ 2147483646 w 22"/>
                <a:gd name="T7" fmla="*/ 2147483646 h 736"/>
                <a:gd name="T8" fmla="*/ 0 w 22"/>
                <a:gd name="T9" fmla="*/ 2147483646 h 736"/>
                <a:gd name="T10" fmla="*/ 0 w 22"/>
                <a:gd name="T11" fmla="*/ 2147483646 h 7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" h="736">
                  <a:moveTo>
                    <a:pt x="0" y="0"/>
                  </a:moveTo>
                  <a:lnTo>
                    <a:pt x="0" y="121"/>
                  </a:lnTo>
                  <a:lnTo>
                    <a:pt x="22" y="178"/>
                  </a:lnTo>
                  <a:lnTo>
                    <a:pt x="22" y="493"/>
                  </a:lnTo>
                  <a:lnTo>
                    <a:pt x="0" y="557"/>
                  </a:lnTo>
                  <a:lnTo>
                    <a:pt x="0" y="73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0" name="Freeform 382"/>
            <p:cNvSpPr/>
            <p:nvPr/>
          </p:nvSpPr>
          <p:spPr bwMode="auto">
            <a:xfrm>
              <a:off x="5273933" y="-1905119"/>
              <a:ext cx="74612" cy="1325562"/>
            </a:xfrm>
            <a:custGeom>
              <a:avLst/>
              <a:gdLst>
                <a:gd name="T0" fmla="*/ 0 w 47"/>
                <a:gd name="T1" fmla="*/ 0 h 835"/>
                <a:gd name="T2" fmla="*/ 0 w 47"/>
                <a:gd name="T3" fmla="*/ 2147483646 h 835"/>
                <a:gd name="T4" fmla="*/ 2147483646 w 47"/>
                <a:gd name="T5" fmla="*/ 2147483646 h 835"/>
                <a:gd name="T6" fmla="*/ 2147483646 w 47"/>
                <a:gd name="T7" fmla="*/ 2147483646 h 835"/>
                <a:gd name="T8" fmla="*/ 0 w 47"/>
                <a:gd name="T9" fmla="*/ 2147483646 h 835"/>
                <a:gd name="T10" fmla="*/ 0 w 47"/>
                <a:gd name="T11" fmla="*/ 2147483646 h 83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" h="835">
                  <a:moveTo>
                    <a:pt x="0" y="0"/>
                  </a:moveTo>
                  <a:lnTo>
                    <a:pt x="0" y="104"/>
                  </a:lnTo>
                  <a:lnTo>
                    <a:pt x="47" y="189"/>
                  </a:lnTo>
                  <a:lnTo>
                    <a:pt x="47" y="484"/>
                  </a:lnTo>
                  <a:lnTo>
                    <a:pt x="0" y="582"/>
                  </a:lnTo>
                  <a:lnTo>
                    <a:pt x="0" y="835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1" name="Freeform 383"/>
            <p:cNvSpPr/>
            <p:nvPr/>
          </p:nvSpPr>
          <p:spPr bwMode="auto">
            <a:xfrm>
              <a:off x="4686558" y="-1905119"/>
              <a:ext cx="296862" cy="1336675"/>
            </a:xfrm>
            <a:custGeom>
              <a:avLst/>
              <a:gdLst>
                <a:gd name="T0" fmla="*/ 2147483646 w 187"/>
                <a:gd name="T1" fmla="*/ 0 h 842"/>
                <a:gd name="T2" fmla="*/ 2147483646 w 187"/>
                <a:gd name="T3" fmla="*/ 2147483646 h 842"/>
                <a:gd name="T4" fmla="*/ 2147483646 w 187"/>
                <a:gd name="T5" fmla="*/ 2147483646 h 842"/>
                <a:gd name="T6" fmla="*/ 2147483646 w 187"/>
                <a:gd name="T7" fmla="*/ 2147483646 h 842"/>
                <a:gd name="T8" fmla="*/ 0 w 187"/>
                <a:gd name="T9" fmla="*/ 2147483646 h 842"/>
                <a:gd name="T10" fmla="*/ 0 w 187"/>
                <a:gd name="T11" fmla="*/ 2147483646 h 84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7" h="842">
                  <a:moveTo>
                    <a:pt x="187" y="0"/>
                  </a:moveTo>
                  <a:lnTo>
                    <a:pt x="187" y="123"/>
                  </a:lnTo>
                  <a:lnTo>
                    <a:pt x="115" y="258"/>
                  </a:lnTo>
                  <a:lnTo>
                    <a:pt x="115" y="612"/>
                  </a:lnTo>
                  <a:lnTo>
                    <a:pt x="0" y="716"/>
                  </a:lnTo>
                  <a:lnTo>
                    <a:pt x="0" y="84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2" name="Freeform 384"/>
            <p:cNvSpPr/>
            <p:nvPr/>
          </p:nvSpPr>
          <p:spPr bwMode="auto">
            <a:xfrm>
              <a:off x="4686558" y="-1905119"/>
              <a:ext cx="214312" cy="989012"/>
            </a:xfrm>
            <a:custGeom>
              <a:avLst/>
              <a:gdLst>
                <a:gd name="T0" fmla="*/ 2147483646 w 135"/>
                <a:gd name="T1" fmla="*/ 0 h 623"/>
                <a:gd name="T2" fmla="*/ 2147483646 w 135"/>
                <a:gd name="T3" fmla="*/ 2147483646 h 623"/>
                <a:gd name="T4" fmla="*/ 2147483646 w 135"/>
                <a:gd name="T5" fmla="*/ 2147483646 h 623"/>
                <a:gd name="T6" fmla="*/ 2147483646 w 135"/>
                <a:gd name="T7" fmla="*/ 2147483646 h 623"/>
                <a:gd name="T8" fmla="*/ 2147483646 w 135"/>
                <a:gd name="T9" fmla="*/ 2147483646 h 623"/>
                <a:gd name="T10" fmla="*/ 2147483646 w 135"/>
                <a:gd name="T11" fmla="*/ 2147483646 h 623"/>
                <a:gd name="T12" fmla="*/ 0 w 135"/>
                <a:gd name="T13" fmla="*/ 2147483646 h 62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5" h="623">
                  <a:moveTo>
                    <a:pt x="135" y="0"/>
                  </a:moveTo>
                  <a:lnTo>
                    <a:pt x="135" y="112"/>
                  </a:lnTo>
                  <a:lnTo>
                    <a:pt x="86" y="229"/>
                  </a:lnTo>
                  <a:lnTo>
                    <a:pt x="86" y="430"/>
                  </a:lnTo>
                  <a:lnTo>
                    <a:pt x="38" y="480"/>
                  </a:lnTo>
                  <a:lnTo>
                    <a:pt x="38" y="579"/>
                  </a:lnTo>
                  <a:lnTo>
                    <a:pt x="0" y="62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3" name="Freeform 385"/>
            <p:cNvSpPr/>
            <p:nvPr/>
          </p:nvSpPr>
          <p:spPr bwMode="auto">
            <a:xfrm>
              <a:off x="4326196" y="-1905119"/>
              <a:ext cx="360362" cy="904875"/>
            </a:xfrm>
            <a:custGeom>
              <a:avLst/>
              <a:gdLst>
                <a:gd name="T0" fmla="*/ 2147483646 w 227"/>
                <a:gd name="T1" fmla="*/ 0 h 570"/>
                <a:gd name="T2" fmla="*/ 2147483646 w 227"/>
                <a:gd name="T3" fmla="*/ 2147483646 h 570"/>
                <a:gd name="T4" fmla="*/ 0 w 227"/>
                <a:gd name="T5" fmla="*/ 2147483646 h 570"/>
                <a:gd name="T6" fmla="*/ 0 w 227"/>
                <a:gd name="T7" fmla="*/ 2147483646 h 57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7" h="570">
                  <a:moveTo>
                    <a:pt x="227" y="0"/>
                  </a:moveTo>
                  <a:lnTo>
                    <a:pt x="227" y="97"/>
                  </a:lnTo>
                  <a:lnTo>
                    <a:pt x="0" y="311"/>
                  </a:lnTo>
                  <a:lnTo>
                    <a:pt x="0" y="57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4" name="Freeform 386"/>
            <p:cNvSpPr/>
            <p:nvPr/>
          </p:nvSpPr>
          <p:spPr bwMode="auto">
            <a:xfrm>
              <a:off x="4569083" y="-1905119"/>
              <a:ext cx="261937" cy="1206500"/>
            </a:xfrm>
            <a:custGeom>
              <a:avLst/>
              <a:gdLst>
                <a:gd name="T0" fmla="*/ 2147483646 w 165"/>
                <a:gd name="T1" fmla="*/ 0 h 760"/>
                <a:gd name="T2" fmla="*/ 2147483646 w 165"/>
                <a:gd name="T3" fmla="*/ 2147483646 h 760"/>
                <a:gd name="T4" fmla="*/ 2147483646 w 165"/>
                <a:gd name="T5" fmla="*/ 2147483646 h 760"/>
                <a:gd name="T6" fmla="*/ 2147483646 w 165"/>
                <a:gd name="T7" fmla="*/ 2147483646 h 760"/>
                <a:gd name="T8" fmla="*/ 0 w 165"/>
                <a:gd name="T9" fmla="*/ 2147483646 h 760"/>
                <a:gd name="T10" fmla="*/ 0 w 165"/>
                <a:gd name="T11" fmla="*/ 2147483646 h 76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5" h="760">
                  <a:moveTo>
                    <a:pt x="165" y="0"/>
                  </a:moveTo>
                  <a:lnTo>
                    <a:pt x="165" y="104"/>
                  </a:lnTo>
                  <a:lnTo>
                    <a:pt x="105" y="240"/>
                  </a:lnTo>
                  <a:lnTo>
                    <a:pt x="105" y="390"/>
                  </a:lnTo>
                  <a:lnTo>
                    <a:pt x="0" y="478"/>
                  </a:lnTo>
                  <a:lnTo>
                    <a:pt x="0" y="76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5" name="Freeform 387"/>
            <p:cNvSpPr/>
            <p:nvPr/>
          </p:nvSpPr>
          <p:spPr bwMode="auto">
            <a:xfrm>
              <a:off x="4462721" y="-1905119"/>
              <a:ext cx="293687" cy="1003300"/>
            </a:xfrm>
            <a:custGeom>
              <a:avLst/>
              <a:gdLst>
                <a:gd name="T0" fmla="*/ 2147483646 w 185"/>
                <a:gd name="T1" fmla="*/ 0 h 632"/>
                <a:gd name="T2" fmla="*/ 2147483646 w 185"/>
                <a:gd name="T3" fmla="*/ 2147483646 h 632"/>
                <a:gd name="T4" fmla="*/ 2147483646 w 185"/>
                <a:gd name="T5" fmla="*/ 2147483646 h 632"/>
                <a:gd name="T6" fmla="*/ 2147483646 w 185"/>
                <a:gd name="T7" fmla="*/ 2147483646 h 632"/>
                <a:gd name="T8" fmla="*/ 0 w 185"/>
                <a:gd name="T9" fmla="*/ 2147483646 h 632"/>
                <a:gd name="T10" fmla="*/ 0 w 185"/>
                <a:gd name="T11" fmla="*/ 2147483646 h 6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5" h="632">
                  <a:moveTo>
                    <a:pt x="185" y="0"/>
                  </a:moveTo>
                  <a:lnTo>
                    <a:pt x="185" y="108"/>
                  </a:lnTo>
                  <a:lnTo>
                    <a:pt x="141" y="225"/>
                  </a:lnTo>
                  <a:lnTo>
                    <a:pt x="141" y="363"/>
                  </a:lnTo>
                  <a:lnTo>
                    <a:pt x="0" y="438"/>
                  </a:lnTo>
                  <a:lnTo>
                    <a:pt x="0" y="63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6" name="Oval 359"/>
            <p:cNvSpPr>
              <a:spLocks noChangeArrowheads="1"/>
            </p:cNvSpPr>
            <p:nvPr/>
          </p:nvSpPr>
          <p:spPr bwMode="auto">
            <a:xfrm>
              <a:off x="4656396" y="-544631"/>
              <a:ext cx="58737" cy="6191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47" name="Oval 360"/>
            <p:cNvSpPr>
              <a:spLocks noChangeArrowheads="1"/>
            </p:cNvSpPr>
            <p:nvPr/>
          </p:nvSpPr>
          <p:spPr bwMode="auto">
            <a:xfrm>
              <a:off x="4267458" y="-1000244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0" name="Oval 362"/>
            <p:cNvSpPr>
              <a:spLocks noChangeArrowheads="1"/>
            </p:cNvSpPr>
            <p:nvPr/>
          </p:nvSpPr>
          <p:spPr bwMode="auto">
            <a:xfrm>
              <a:off x="5358071" y="-538281"/>
              <a:ext cx="119062" cy="119062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8251" name="Oval 363"/>
            <p:cNvSpPr>
              <a:spLocks noChangeArrowheads="1"/>
            </p:cNvSpPr>
            <p:nvPr/>
          </p:nvSpPr>
          <p:spPr bwMode="auto">
            <a:xfrm>
              <a:off x="5386646" y="-512881"/>
              <a:ext cx="58737" cy="6191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2" name="Oval 364"/>
            <p:cNvSpPr>
              <a:spLocks noChangeArrowheads="1"/>
            </p:cNvSpPr>
            <p:nvPr/>
          </p:nvSpPr>
          <p:spPr bwMode="auto">
            <a:xfrm>
              <a:off x="4967546" y="-477956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3" name="Oval 365"/>
            <p:cNvSpPr>
              <a:spLocks noChangeArrowheads="1"/>
            </p:cNvSpPr>
            <p:nvPr/>
          </p:nvSpPr>
          <p:spPr bwMode="auto">
            <a:xfrm>
              <a:off x="4997708" y="-447794"/>
              <a:ext cx="57150" cy="5715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4" name="Oval 366"/>
            <p:cNvSpPr>
              <a:spLocks noChangeArrowheads="1"/>
            </p:cNvSpPr>
            <p:nvPr/>
          </p:nvSpPr>
          <p:spPr bwMode="auto">
            <a:xfrm>
              <a:off x="4537333" y="-709731"/>
              <a:ext cx="61912" cy="6032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5" name="Oval 367"/>
            <p:cNvSpPr>
              <a:spLocks noChangeArrowheads="1"/>
            </p:cNvSpPr>
            <p:nvPr/>
          </p:nvSpPr>
          <p:spPr bwMode="auto">
            <a:xfrm>
              <a:off x="5169158" y="-800219"/>
              <a:ext cx="57150" cy="587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6" name="Oval 368"/>
            <p:cNvSpPr>
              <a:spLocks noChangeArrowheads="1"/>
            </p:cNvSpPr>
            <p:nvPr/>
          </p:nvSpPr>
          <p:spPr bwMode="auto">
            <a:xfrm>
              <a:off x="5948621" y="-963731"/>
              <a:ext cx="57150" cy="619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7" name="Oval 369"/>
            <p:cNvSpPr>
              <a:spLocks noChangeArrowheads="1"/>
            </p:cNvSpPr>
            <p:nvPr/>
          </p:nvSpPr>
          <p:spPr bwMode="auto">
            <a:xfrm>
              <a:off x="5319971" y="-747831"/>
              <a:ext cx="58737" cy="58737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8" name="Freeform 370"/>
            <p:cNvSpPr/>
            <p:nvPr/>
          </p:nvSpPr>
          <p:spPr bwMode="auto">
            <a:xfrm>
              <a:off x="4430971" y="-908169"/>
              <a:ext cx="66675" cy="66675"/>
            </a:xfrm>
            <a:custGeom>
              <a:avLst/>
              <a:gdLst>
                <a:gd name="T0" fmla="*/ 2147483646 w 23"/>
                <a:gd name="T1" fmla="*/ 2147483646 h 23"/>
                <a:gd name="T2" fmla="*/ 2147483646 w 23"/>
                <a:gd name="T3" fmla="*/ 2147483646 h 23"/>
                <a:gd name="T4" fmla="*/ 2147483646 w 23"/>
                <a:gd name="T5" fmla="*/ 2147483646 h 23"/>
                <a:gd name="T6" fmla="*/ 2147483646 w 23"/>
                <a:gd name="T7" fmla="*/ 2147483646 h 23"/>
                <a:gd name="T8" fmla="*/ 2147483646 w 23"/>
                <a:gd name="T9" fmla="*/ 2147483646 h 2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" h="23">
                  <a:moveTo>
                    <a:pt x="3" y="17"/>
                  </a:moveTo>
                  <a:cubicBezTo>
                    <a:pt x="0" y="13"/>
                    <a:pt x="1" y="6"/>
                    <a:pt x="6" y="3"/>
                  </a:cubicBezTo>
                  <a:cubicBezTo>
                    <a:pt x="10" y="0"/>
                    <a:pt x="17" y="1"/>
                    <a:pt x="20" y="6"/>
                  </a:cubicBezTo>
                  <a:cubicBezTo>
                    <a:pt x="23" y="11"/>
                    <a:pt x="22" y="17"/>
                    <a:pt x="17" y="20"/>
                  </a:cubicBezTo>
                  <a:cubicBezTo>
                    <a:pt x="12" y="23"/>
                    <a:pt x="6" y="22"/>
                    <a:pt x="3" y="17"/>
                  </a:cubicBezTo>
                  <a:close/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59" name="Oval 371"/>
            <p:cNvSpPr>
              <a:spLocks noChangeArrowheads="1"/>
            </p:cNvSpPr>
            <p:nvPr/>
          </p:nvSpPr>
          <p:spPr bwMode="auto">
            <a:xfrm>
              <a:off x="4638933" y="-925631"/>
              <a:ext cx="61912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60" name="Oval 372"/>
            <p:cNvSpPr>
              <a:spLocks noChangeArrowheads="1"/>
            </p:cNvSpPr>
            <p:nvPr/>
          </p:nvSpPr>
          <p:spPr bwMode="auto">
            <a:xfrm>
              <a:off x="5707321" y="-625594"/>
              <a:ext cx="57150" cy="57150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61" name="Oval 373"/>
            <p:cNvSpPr>
              <a:spLocks noChangeArrowheads="1"/>
            </p:cNvSpPr>
            <p:nvPr/>
          </p:nvSpPr>
          <p:spPr bwMode="auto">
            <a:xfrm>
              <a:off x="5242183" y="-585906"/>
              <a:ext cx="60325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62" name="Oval 374"/>
            <p:cNvSpPr>
              <a:spLocks noChangeArrowheads="1"/>
            </p:cNvSpPr>
            <p:nvPr/>
          </p:nvSpPr>
          <p:spPr bwMode="auto">
            <a:xfrm>
              <a:off x="5096133" y="-747831"/>
              <a:ext cx="60325" cy="58737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8164" name="组合 322"/>
          <p:cNvGrpSpPr/>
          <p:nvPr/>
        </p:nvGrpSpPr>
        <p:grpSpPr bwMode="auto">
          <a:xfrm flipV="1">
            <a:off x="2484438" y="98425"/>
            <a:ext cx="1566862" cy="1397000"/>
            <a:chOff x="4267458" y="-1908294"/>
            <a:chExt cx="1738313" cy="1549400"/>
          </a:xfrm>
        </p:grpSpPr>
        <p:sp>
          <p:nvSpPr>
            <p:cNvPr id="48204" name="Freeform 375"/>
            <p:cNvSpPr/>
            <p:nvPr/>
          </p:nvSpPr>
          <p:spPr bwMode="auto">
            <a:xfrm>
              <a:off x="5029458" y="-1908294"/>
              <a:ext cx="95250" cy="1160462"/>
            </a:xfrm>
            <a:custGeom>
              <a:avLst/>
              <a:gdLst>
                <a:gd name="T0" fmla="*/ 2147483646 w 60"/>
                <a:gd name="T1" fmla="*/ 0 h 731"/>
                <a:gd name="T2" fmla="*/ 2147483646 w 60"/>
                <a:gd name="T3" fmla="*/ 2147483646 h 731"/>
                <a:gd name="T4" fmla="*/ 0 w 60"/>
                <a:gd name="T5" fmla="*/ 2147483646 h 731"/>
                <a:gd name="T6" fmla="*/ 0 w 60"/>
                <a:gd name="T7" fmla="*/ 2147483646 h 731"/>
                <a:gd name="T8" fmla="*/ 2147483646 w 60"/>
                <a:gd name="T9" fmla="*/ 2147483646 h 731"/>
                <a:gd name="T10" fmla="*/ 2147483646 w 60"/>
                <a:gd name="T11" fmla="*/ 2147483646 h 73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0" h="731">
                  <a:moveTo>
                    <a:pt x="60" y="0"/>
                  </a:moveTo>
                  <a:lnTo>
                    <a:pt x="60" y="207"/>
                  </a:lnTo>
                  <a:lnTo>
                    <a:pt x="0" y="290"/>
                  </a:lnTo>
                  <a:lnTo>
                    <a:pt x="0" y="462"/>
                  </a:lnTo>
                  <a:lnTo>
                    <a:pt x="60" y="535"/>
                  </a:lnTo>
                  <a:lnTo>
                    <a:pt x="60" y="73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05" name="Freeform 376"/>
            <p:cNvSpPr/>
            <p:nvPr/>
          </p:nvSpPr>
          <p:spPr bwMode="auto">
            <a:xfrm>
              <a:off x="4915158" y="-1905119"/>
              <a:ext cx="134937" cy="1489075"/>
            </a:xfrm>
            <a:custGeom>
              <a:avLst/>
              <a:gdLst>
                <a:gd name="T0" fmla="*/ 2147483646 w 85"/>
                <a:gd name="T1" fmla="*/ 0 h 938"/>
                <a:gd name="T2" fmla="*/ 2147483646 w 85"/>
                <a:gd name="T3" fmla="*/ 2147483646 h 938"/>
                <a:gd name="T4" fmla="*/ 0 w 85"/>
                <a:gd name="T5" fmla="*/ 2147483646 h 938"/>
                <a:gd name="T6" fmla="*/ 0 w 85"/>
                <a:gd name="T7" fmla="*/ 2147483646 h 938"/>
                <a:gd name="T8" fmla="*/ 2147483646 w 85"/>
                <a:gd name="T9" fmla="*/ 2147483646 h 938"/>
                <a:gd name="T10" fmla="*/ 2147483646 w 85"/>
                <a:gd name="T11" fmla="*/ 2147483646 h 9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5" h="938">
                  <a:moveTo>
                    <a:pt x="85" y="0"/>
                  </a:moveTo>
                  <a:lnTo>
                    <a:pt x="85" y="139"/>
                  </a:lnTo>
                  <a:lnTo>
                    <a:pt x="0" y="269"/>
                  </a:lnTo>
                  <a:lnTo>
                    <a:pt x="0" y="469"/>
                  </a:lnTo>
                  <a:lnTo>
                    <a:pt x="72" y="557"/>
                  </a:lnTo>
                  <a:lnTo>
                    <a:pt x="72" y="938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06" name="Freeform 377"/>
            <p:cNvSpPr/>
            <p:nvPr/>
          </p:nvSpPr>
          <p:spPr bwMode="auto">
            <a:xfrm>
              <a:off x="5197733" y="-1905119"/>
              <a:ext cx="87312" cy="1104900"/>
            </a:xfrm>
            <a:custGeom>
              <a:avLst/>
              <a:gdLst>
                <a:gd name="T0" fmla="*/ 0 w 55"/>
                <a:gd name="T1" fmla="*/ 0 h 696"/>
                <a:gd name="T2" fmla="*/ 0 w 55"/>
                <a:gd name="T3" fmla="*/ 2147483646 h 696"/>
                <a:gd name="T4" fmla="*/ 2147483646 w 55"/>
                <a:gd name="T5" fmla="*/ 2147483646 h 696"/>
                <a:gd name="T6" fmla="*/ 2147483646 w 55"/>
                <a:gd name="T7" fmla="*/ 2147483646 h 696"/>
                <a:gd name="T8" fmla="*/ 0 w 55"/>
                <a:gd name="T9" fmla="*/ 2147483646 h 696"/>
                <a:gd name="T10" fmla="*/ 0 w 55"/>
                <a:gd name="T11" fmla="*/ 2147483646 h 6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5" h="696">
                  <a:moveTo>
                    <a:pt x="0" y="0"/>
                  </a:moveTo>
                  <a:lnTo>
                    <a:pt x="0" y="104"/>
                  </a:lnTo>
                  <a:lnTo>
                    <a:pt x="55" y="200"/>
                  </a:lnTo>
                  <a:lnTo>
                    <a:pt x="55" y="454"/>
                  </a:lnTo>
                  <a:lnTo>
                    <a:pt x="0" y="529"/>
                  </a:lnTo>
                  <a:lnTo>
                    <a:pt x="0" y="69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07" name="Freeform 378"/>
            <p:cNvSpPr/>
            <p:nvPr/>
          </p:nvSpPr>
          <p:spPr bwMode="auto">
            <a:xfrm>
              <a:off x="5567621" y="-1905119"/>
              <a:ext cx="409575" cy="941387"/>
            </a:xfrm>
            <a:custGeom>
              <a:avLst/>
              <a:gdLst>
                <a:gd name="T0" fmla="*/ 0 w 258"/>
                <a:gd name="T1" fmla="*/ 0 h 593"/>
                <a:gd name="T2" fmla="*/ 0 w 258"/>
                <a:gd name="T3" fmla="*/ 2147483646 h 593"/>
                <a:gd name="T4" fmla="*/ 2147483646 w 258"/>
                <a:gd name="T5" fmla="*/ 2147483646 h 593"/>
                <a:gd name="T6" fmla="*/ 2147483646 w 258"/>
                <a:gd name="T7" fmla="*/ 2147483646 h 59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58" h="593">
                  <a:moveTo>
                    <a:pt x="0" y="0"/>
                  </a:moveTo>
                  <a:lnTo>
                    <a:pt x="0" y="238"/>
                  </a:lnTo>
                  <a:lnTo>
                    <a:pt x="258" y="363"/>
                  </a:lnTo>
                  <a:lnTo>
                    <a:pt x="258" y="59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08" name="Freeform 379"/>
            <p:cNvSpPr/>
            <p:nvPr/>
          </p:nvSpPr>
          <p:spPr bwMode="auto">
            <a:xfrm>
              <a:off x="5491421" y="-1905119"/>
              <a:ext cx="244475" cy="1279525"/>
            </a:xfrm>
            <a:custGeom>
              <a:avLst/>
              <a:gdLst>
                <a:gd name="T0" fmla="*/ 0 w 154"/>
                <a:gd name="T1" fmla="*/ 0 h 806"/>
                <a:gd name="T2" fmla="*/ 0 w 154"/>
                <a:gd name="T3" fmla="*/ 2147483646 h 806"/>
                <a:gd name="T4" fmla="*/ 2147483646 w 154"/>
                <a:gd name="T5" fmla="*/ 2147483646 h 806"/>
                <a:gd name="T6" fmla="*/ 2147483646 w 154"/>
                <a:gd name="T7" fmla="*/ 2147483646 h 80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4" h="806">
                  <a:moveTo>
                    <a:pt x="0" y="0"/>
                  </a:moveTo>
                  <a:lnTo>
                    <a:pt x="0" y="487"/>
                  </a:lnTo>
                  <a:lnTo>
                    <a:pt x="154" y="577"/>
                  </a:lnTo>
                  <a:lnTo>
                    <a:pt x="154" y="80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09" name="Freeform 380"/>
            <p:cNvSpPr/>
            <p:nvPr/>
          </p:nvSpPr>
          <p:spPr bwMode="auto">
            <a:xfrm>
              <a:off x="5418396" y="-1905119"/>
              <a:ext cx="96837" cy="1366837"/>
            </a:xfrm>
            <a:custGeom>
              <a:avLst/>
              <a:gdLst>
                <a:gd name="T0" fmla="*/ 0 w 61"/>
                <a:gd name="T1" fmla="*/ 0 h 861"/>
                <a:gd name="T2" fmla="*/ 0 w 61"/>
                <a:gd name="T3" fmla="*/ 2147483646 h 861"/>
                <a:gd name="T4" fmla="*/ 2147483646 w 61"/>
                <a:gd name="T5" fmla="*/ 2147483646 h 861"/>
                <a:gd name="T6" fmla="*/ 2147483646 w 61"/>
                <a:gd name="T7" fmla="*/ 2147483646 h 861"/>
                <a:gd name="T8" fmla="*/ 0 w 61"/>
                <a:gd name="T9" fmla="*/ 2147483646 h 861"/>
                <a:gd name="T10" fmla="*/ 0 w 61"/>
                <a:gd name="T11" fmla="*/ 2147483646 h 86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1" h="861">
                  <a:moveTo>
                    <a:pt x="0" y="0"/>
                  </a:moveTo>
                  <a:lnTo>
                    <a:pt x="0" y="498"/>
                  </a:lnTo>
                  <a:lnTo>
                    <a:pt x="61" y="562"/>
                  </a:lnTo>
                  <a:lnTo>
                    <a:pt x="61" y="696"/>
                  </a:lnTo>
                  <a:lnTo>
                    <a:pt x="0" y="753"/>
                  </a:lnTo>
                  <a:lnTo>
                    <a:pt x="0" y="86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0" name="Freeform 381"/>
            <p:cNvSpPr/>
            <p:nvPr/>
          </p:nvSpPr>
          <p:spPr bwMode="auto">
            <a:xfrm>
              <a:off x="5348546" y="-1908294"/>
              <a:ext cx="34925" cy="1168400"/>
            </a:xfrm>
            <a:custGeom>
              <a:avLst/>
              <a:gdLst>
                <a:gd name="T0" fmla="*/ 0 w 22"/>
                <a:gd name="T1" fmla="*/ 0 h 736"/>
                <a:gd name="T2" fmla="*/ 0 w 22"/>
                <a:gd name="T3" fmla="*/ 2147483646 h 736"/>
                <a:gd name="T4" fmla="*/ 2147483646 w 22"/>
                <a:gd name="T5" fmla="*/ 2147483646 h 736"/>
                <a:gd name="T6" fmla="*/ 2147483646 w 22"/>
                <a:gd name="T7" fmla="*/ 2147483646 h 736"/>
                <a:gd name="T8" fmla="*/ 0 w 22"/>
                <a:gd name="T9" fmla="*/ 2147483646 h 736"/>
                <a:gd name="T10" fmla="*/ 0 w 22"/>
                <a:gd name="T11" fmla="*/ 2147483646 h 7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" h="736">
                  <a:moveTo>
                    <a:pt x="0" y="0"/>
                  </a:moveTo>
                  <a:lnTo>
                    <a:pt x="0" y="121"/>
                  </a:lnTo>
                  <a:lnTo>
                    <a:pt x="22" y="178"/>
                  </a:lnTo>
                  <a:lnTo>
                    <a:pt x="22" y="493"/>
                  </a:lnTo>
                  <a:lnTo>
                    <a:pt x="0" y="557"/>
                  </a:lnTo>
                  <a:lnTo>
                    <a:pt x="0" y="73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1" name="Freeform 382"/>
            <p:cNvSpPr/>
            <p:nvPr/>
          </p:nvSpPr>
          <p:spPr bwMode="auto">
            <a:xfrm>
              <a:off x="5273933" y="-1905119"/>
              <a:ext cx="74612" cy="1325562"/>
            </a:xfrm>
            <a:custGeom>
              <a:avLst/>
              <a:gdLst>
                <a:gd name="T0" fmla="*/ 0 w 47"/>
                <a:gd name="T1" fmla="*/ 0 h 835"/>
                <a:gd name="T2" fmla="*/ 0 w 47"/>
                <a:gd name="T3" fmla="*/ 2147483646 h 835"/>
                <a:gd name="T4" fmla="*/ 2147483646 w 47"/>
                <a:gd name="T5" fmla="*/ 2147483646 h 835"/>
                <a:gd name="T6" fmla="*/ 2147483646 w 47"/>
                <a:gd name="T7" fmla="*/ 2147483646 h 835"/>
                <a:gd name="T8" fmla="*/ 0 w 47"/>
                <a:gd name="T9" fmla="*/ 2147483646 h 835"/>
                <a:gd name="T10" fmla="*/ 0 w 47"/>
                <a:gd name="T11" fmla="*/ 2147483646 h 83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" h="835">
                  <a:moveTo>
                    <a:pt x="0" y="0"/>
                  </a:moveTo>
                  <a:lnTo>
                    <a:pt x="0" y="104"/>
                  </a:lnTo>
                  <a:lnTo>
                    <a:pt x="47" y="189"/>
                  </a:lnTo>
                  <a:lnTo>
                    <a:pt x="47" y="484"/>
                  </a:lnTo>
                  <a:lnTo>
                    <a:pt x="0" y="582"/>
                  </a:lnTo>
                  <a:lnTo>
                    <a:pt x="0" y="835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2" name="Freeform 383"/>
            <p:cNvSpPr/>
            <p:nvPr/>
          </p:nvSpPr>
          <p:spPr bwMode="auto">
            <a:xfrm>
              <a:off x="4686558" y="-1905119"/>
              <a:ext cx="296862" cy="1336675"/>
            </a:xfrm>
            <a:custGeom>
              <a:avLst/>
              <a:gdLst>
                <a:gd name="T0" fmla="*/ 2147483646 w 187"/>
                <a:gd name="T1" fmla="*/ 0 h 842"/>
                <a:gd name="T2" fmla="*/ 2147483646 w 187"/>
                <a:gd name="T3" fmla="*/ 2147483646 h 842"/>
                <a:gd name="T4" fmla="*/ 2147483646 w 187"/>
                <a:gd name="T5" fmla="*/ 2147483646 h 842"/>
                <a:gd name="T6" fmla="*/ 2147483646 w 187"/>
                <a:gd name="T7" fmla="*/ 2147483646 h 842"/>
                <a:gd name="T8" fmla="*/ 0 w 187"/>
                <a:gd name="T9" fmla="*/ 2147483646 h 842"/>
                <a:gd name="T10" fmla="*/ 0 w 187"/>
                <a:gd name="T11" fmla="*/ 2147483646 h 84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7" h="842">
                  <a:moveTo>
                    <a:pt x="187" y="0"/>
                  </a:moveTo>
                  <a:lnTo>
                    <a:pt x="187" y="123"/>
                  </a:lnTo>
                  <a:lnTo>
                    <a:pt x="115" y="258"/>
                  </a:lnTo>
                  <a:lnTo>
                    <a:pt x="115" y="612"/>
                  </a:lnTo>
                  <a:lnTo>
                    <a:pt x="0" y="716"/>
                  </a:lnTo>
                  <a:lnTo>
                    <a:pt x="0" y="84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3" name="Freeform 384"/>
            <p:cNvSpPr/>
            <p:nvPr/>
          </p:nvSpPr>
          <p:spPr bwMode="auto">
            <a:xfrm>
              <a:off x="4686558" y="-1905119"/>
              <a:ext cx="214312" cy="989012"/>
            </a:xfrm>
            <a:custGeom>
              <a:avLst/>
              <a:gdLst>
                <a:gd name="T0" fmla="*/ 2147483646 w 135"/>
                <a:gd name="T1" fmla="*/ 0 h 623"/>
                <a:gd name="T2" fmla="*/ 2147483646 w 135"/>
                <a:gd name="T3" fmla="*/ 2147483646 h 623"/>
                <a:gd name="T4" fmla="*/ 2147483646 w 135"/>
                <a:gd name="T5" fmla="*/ 2147483646 h 623"/>
                <a:gd name="T6" fmla="*/ 2147483646 w 135"/>
                <a:gd name="T7" fmla="*/ 2147483646 h 623"/>
                <a:gd name="T8" fmla="*/ 2147483646 w 135"/>
                <a:gd name="T9" fmla="*/ 2147483646 h 623"/>
                <a:gd name="T10" fmla="*/ 2147483646 w 135"/>
                <a:gd name="T11" fmla="*/ 2147483646 h 623"/>
                <a:gd name="T12" fmla="*/ 0 w 135"/>
                <a:gd name="T13" fmla="*/ 2147483646 h 62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5" h="623">
                  <a:moveTo>
                    <a:pt x="135" y="0"/>
                  </a:moveTo>
                  <a:lnTo>
                    <a:pt x="135" y="112"/>
                  </a:lnTo>
                  <a:lnTo>
                    <a:pt x="86" y="229"/>
                  </a:lnTo>
                  <a:lnTo>
                    <a:pt x="86" y="430"/>
                  </a:lnTo>
                  <a:lnTo>
                    <a:pt x="38" y="480"/>
                  </a:lnTo>
                  <a:lnTo>
                    <a:pt x="38" y="579"/>
                  </a:lnTo>
                  <a:lnTo>
                    <a:pt x="0" y="62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4" name="Freeform 385"/>
            <p:cNvSpPr/>
            <p:nvPr/>
          </p:nvSpPr>
          <p:spPr bwMode="auto">
            <a:xfrm>
              <a:off x="4326196" y="-1905119"/>
              <a:ext cx="360362" cy="904875"/>
            </a:xfrm>
            <a:custGeom>
              <a:avLst/>
              <a:gdLst>
                <a:gd name="T0" fmla="*/ 2147483646 w 227"/>
                <a:gd name="T1" fmla="*/ 0 h 570"/>
                <a:gd name="T2" fmla="*/ 2147483646 w 227"/>
                <a:gd name="T3" fmla="*/ 2147483646 h 570"/>
                <a:gd name="T4" fmla="*/ 0 w 227"/>
                <a:gd name="T5" fmla="*/ 2147483646 h 570"/>
                <a:gd name="T6" fmla="*/ 0 w 227"/>
                <a:gd name="T7" fmla="*/ 2147483646 h 57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7" h="570">
                  <a:moveTo>
                    <a:pt x="227" y="0"/>
                  </a:moveTo>
                  <a:lnTo>
                    <a:pt x="227" y="97"/>
                  </a:lnTo>
                  <a:lnTo>
                    <a:pt x="0" y="311"/>
                  </a:lnTo>
                  <a:lnTo>
                    <a:pt x="0" y="57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5" name="Freeform 386"/>
            <p:cNvSpPr/>
            <p:nvPr/>
          </p:nvSpPr>
          <p:spPr bwMode="auto">
            <a:xfrm>
              <a:off x="4569083" y="-1905119"/>
              <a:ext cx="261937" cy="1206500"/>
            </a:xfrm>
            <a:custGeom>
              <a:avLst/>
              <a:gdLst>
                <a:gd name="T0" fmla="*/ 2147483646 w 165"/>
                <a:gd name="T1" fmla="*/ 0 h 760"/>
                <a:gd name="T2" fmla="*/ 2147483646 w 165"/>
                <a:gd name="T3" fmla="*/ 2147483646 h 760"/>
                <a:gd name="T4" fmla="*/ 2147483646 w 165"/>
                <a:gd name="T5" fmla="*/ 2147483646 h 760"/>
                <a:gd name="T6" fmla="*/ 2147483646 w 165"/>
                <a:gd name="T7" fmla="*/ 2147483646 h 760"/>
                <a:gd name="T8" fmla="*/ 0 w 165"/>
                <a:gd name="T9" fmla="*/ 2147483646 h 760"/>
                <a:gd name="T10" fmla="*/ 0 w 165"/>
                <a:gd name="T11" fmla="*/ 2147483646 h 76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5" h="760">
                  <a:moveTo>
                    <a:pt x="165" y="0"/>
                  </a:moveTo>
                  <a:lnTo>
                    <a:pt x="165" y="104"/>
                  </a:lnTo>
                  <a:lnTo>
                    <a:pt x="105" y="240"/>
                  </a:lnTo>
                  <a:lnTo>
                    <a:pt x="105" y="390"/>
                  </a:lnTo>
                  <a:lnTo>
                    <a:pt x="0" y="478"/>
                  </a:lnTo>
                  <a:lnTo>
                    <a:pt x="0" y="76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6" name="Freeform 387"/>
            <p:cNvSpPr/>
            <p:nvPr/>
          </p:nvSpPr>
          <p:spPr bwMode="auto">
            <a:xfrm>
              <a:off x="4462721" y="-1905119"/>
              <a:ext cx="293687" cy="1003300"/>
            </a:xfrm>
            <a:custGeom>
              <a:avLst/>
              <a:gdLst>
                <a:gd name="T0" fmla="*/ 2147483646 w 185"/>
                <a:gd name="T1" fmla="*/ 0 h 632"/>
                <a:gd name="T2" fmla="*/ 2147483646 w 185"/>
                <a:gd name="T3" fmla="*/ 2147483646 h 632"/>
                <a:gd name="T4" fmla="*/ 2147483646 w 185"/>
                <a:gd name="T5" fmla="*/ 2147483646 h 632"/>
                <a:gd name="T6" fmla="*/ 2147483646 w 185"/>
                <a:gd name="T7" fmla="*/ 2147483646 h 632"/>
                <a:gd name="T8" fmla="*/ 0 w 185"/>
                <a:gd name="T9" fmla="*/ 2147483646 h 632"/>
                <a:gd name="T10" fmla="*/ 0 w 185"/>
                <a:gd name="T11" fmla="*/ 2147483646 h 6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5" h="632">
                  <a:moveTo>
                    <a:pt x="185" y="0"/>
                  </a:moveTo>
                  <a:lnTo>
                    <a:pt x="185" y="108"/>
                  </a:lnTo>
                  <a:lnTo>
                    <a:pt x="141" y="225"/>
                  </a:lnTo>
                  <a:lnTo>
                    <a:pt x="141" y="363"/>
                  </a:lnTo>
                  <a:lnTo>
                    <a:pt x="0" y="438"/>
                  </a:lnTo>
                  <a:lnTo>
                    <a:pt x="0" y="63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7" name="Oval 358"/>
            <p:cNvSpPr>
              <a:spLocks noChangeArrowheads="1"/>
            </p:cNvSpPr>
            <p:nvPr/>
          </p:nvSpPr>
          <p:spPr bwMode="auto">
            <a:xfrm>
              <a:off x="4627821" y="-570031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18" name="Oval 359"/>
            <p:cNvSpPr>
              <a:spLocks noChangeArrowheads="1"/>
            </p:cNvSpPr>
            <p:nvPr/>
          </p:nvSpPr>
          <p:spPr bwMode="auto">
            <a:xfrm>
              <a:off x="4656396" y="-544631"/>
              <a:ext cx="58737" cy="6191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19" name="Oval 360"/>
            <p:cNvSpPr>
              <a:spLocks noChangeArrowheads="1"/>
            </p:cNvSpPr>
            <p:nvPr/>
          </p:nvSpPr>
          <p:spPr bwMode="auto">
            <a:xfrm>
              <a:off x="4267458" y="-1000244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0" name="Oval 361"/>
            <p:cNvSpPr>
              <a:spLocks noChangeArrowheads="1"/>
            </p:cNvSpPr>
            <p:nvPr/>
          </p:nvSpPr>
          <p:spPr bwMode="auto">
            <a:xfrm>
              <a:off x="4296033" y="-974844"/>
              <a:ext cx="58737" cy="6191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1" name="Oval 362"/>
            <p:cNvSpPr>
              <a:spLocks noChangeArrowheads="1"/>
            </p:cNvSpPr>
            <p:nvPr/>
          </p:nvSpPr>
          <p:spPr bwMode="auto">
            <a:xfrm>
              <a:off x="5358071" y="-538281"/>
              <a:ext cx="119062" cy="1190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2" name="Oval 364"/>
            <p:cNvSpPr>
              <a:spLocks noChangeArrowheads="1"/>
            </p:cNvSpPr>
            <p:nvPr/>
          </p:nvSpPr>
          <p:spPr bwMode="auto">
            <a:xfrm>
              <a:off x="4967546" y="-477956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3" name="Oval 365"/>
            <p:cNvSpPr>
              <a:spLocks noChangeArrowheads="1"/>
            </p:cNvSpPr>
            <p:nvPr/>
          </p:nvSpPr>
          <p:spPr bwMode="auto">
            <a:xfrm>
              <a:off x="4997708" y="-447794"/>
              <a:ext cx="57150" cy="5715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4" name="Oval 366"/>
            <p:cNvSpPr>
              <a:spLocks noChangeArrowheads="1"/>
            </p:cNvSpPr>
            <p:nvPr/>
          </p:nvSpPr>
          <p:spPr bwMode="auto">
            <a:xfrm>
              <a:off x="4537333" y="-709731"/>
              <a:ext cx="61912" cy="603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5" name="Oval 367"/>
            <p:cNvSpPr>
              <a:spLocks noChangeArrowheads="1"/>
            </p:cNvSpPr>
            <p:nvPr/>
          </p:nvSpPr>
          <p:spPr bwMode="auto">
            <a:xfrm>
              <a:off x="5169158" y="-800219"/>
              <a:ext cx="57150" cy="58737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6" name="Oval 368"/>
            <p:cNvSpPr>
              <a:spLocks noChangeArrowheads="1"/>
            </p:cNvSpPr>
            <p:nvPr/>
          </p:nvSpPr>
          <p:spPr bwMode="auto">
            <a:xfrm>
              <a:off x="5948621" y="-963731"/>
              <a:ext cx="57150" cy="6191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7" name="Oval 369"/>
            <p:cNvSpPr>
              <a:spLocks noChangeArrowheads="1"/>
            </p:cNvSpPr>
            <p:nvPr/>
          </p:nvSpPr>
          <p:spPr bwMode="auto">
            <a:xfrm>
              <a:off x="5319971" y="-747831"/>
              <a:ext cx="58737" cy="587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8" name="Freeform 370"/>
            <p:cNvSpPr/>
            <p:nvPr/>
          </p:nvSpPr>
          <p:spPr bwMode="auto">
            <a:xfrm>
              <a:off x="4430971" y="-908169"/>
              <a:ext cx="66675" cy="66675"/>
            </a:xfrm>
            <a:custGeom>
              <a:avLst/>
              <a:gdLst>
                <a:gd name="T0" fmla="*/ 2147483646 w 23"/>
                <a:gd name="T1" fmla="*/ 2147483646 h 23"/>
                <a:gd name="T2" fmla="*/ 2147483646 w 23"/>
                <a:gd name="T3" fmla="*/ 2147483646 h 23"/>
                <a:gd name="T4" fmla="*/ 2147483646 w 23"/>
                <a:gd name="T5" fmla="*/ 2147483646 h 23"/>
                <a:gd name="T6" fmla="*/ 2147483646 w 23"/>
                <a:gd name="T7" fmla="*/ 2147483646 h 23"/>
                <a:gd name="T8" fmla="*/ 2147483646 w 23"/>
                <a:gd name="T9" fmla="*/ 2147483646 h 2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" h="23">
                  <a:moveTo>
                    <a:pt x="3" y="17"/>
                  </a:moveTo>
                  <a:cubicBezTo>
                    <a:pt x="0" y="13"/>
                    <a:pt x="1" y="6"/>
                    <a:pt x="6" y="3"/>
                  </a:cubicBezTo>
                  <a:cubicBezTo>
                    <a:pt x="10" y="0"/>
                    <a:pt x="17" y="1"/>
                    <a:pt x="20" y="6"/>
                  </a:cubicBezTo>
                  <a:cubicBezTo>
                    <a:pt x="23" y="11"/>
                    <a:pt x="22" y="17"/>
                    <a:pt x="17" y="20"/>
                  </a:cubicBezTo>
                  <a:cubicBezTo>
                    <a:pt x="12" y="23"/>
                    <a:pt x="6" y="22"/>
                    <a:pt x="3" y="17"/>
                  </a:cubicBezTo>
                  <a:close/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29" name="Oval 371"/>
            <p:cNvSpPr>
              <a:spLocks noChangeArrowheads="1"/>
            </p:cNvSpPr>
            <p:nvPr/>
          </p:nvSpPr>
          <p:spPr bwMode="auto">
            <a:xfrm>
              <a:off x="4638933" y="-925631"/>
              <a:ext cx="61912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30" name="Oval 372"/>
            <p:cNvSpPr>
              <a:spLocks noChangeArrowheads="1"/>
            </p:cNvSpPr>
            <p:nvPr/>
          </p:nvSpPr>
          <p:spPr bwMode="auto">
            <a:xfrm>
              <a:off x="5707321" y="-625594"/>
              <a:ext cx="57150" cy="57150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31" name="Oval 373"/>
            <p:cNvSpPr>
              <a:spLocks noChangeArrowheads="1"/>
            </p:cNvSpPr>
            <p:nvPr/>
          </p:nvSpPr>
          <p:spPr bwMode="auto">
            <a:xfrm>
              <a:off x="5242183" y="-585906"/>
              <a:ext cx="60325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32" name="Oval 374"/>
            <p:cNvSpPr>
              <a:spLocks noChangeArrowheads="1"/>
            </p:cNvSpPr>
            <p:nvPr/>
          </p:nvSpPr>
          <p:spPr bwMode="auto">
            <a:xfrm>
              <a:off x="5096133" y="-747831"/>
              <a:ext cx="60325" cy="58737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8165" name="组合 352"/>
          <p:cNvGrpSpPr/>
          <p:nvPr/>
        </p:nvGrpSpPr>
        <p:grpSpPr bwMode="auto">
          <a:xfrm>
            <a:off x="2382838" y="1174750"/>
            <a:ext cx="1852612" cy="1722438"/>
            <a:chOff x="6731459" y="-337909"/>
            <a:chExt cx="2267009" cy="2107420"/>
          </a:xfrm>
        </p:grpSpPr>
        <p:grpSp>
          <p:nvGrpSpPr>
            <p:cNvPr id="48198" name="组合 353"/>
            <p:cNvGrpSpPr/>
            <p:nvPr/>
          </p:nvGrpSpPr>
          <p:grpSpPr bwMode="auto">
            <a:xfrm>
              <a:off x="6948264" y="-205895"/>
              <a:ext cx="1795629" cy="1795629"/>
              <a:chOff x="6557100" y="-404204"/>
              <a:chExt cx="1795629" cy="1795629"/>
            </a:xfrm>
          </p:grpSpPr>
          <p:sp>
            <p:nvSpPr>
              <p:cNvPr id="358" name="椭圆 357"/>
              <p:cNvSpPr/>
              <p:nvPr/>
            </p:nvSpPr>
            <p:spPr>
              <a:xfrm>
                <a:off x="6557100" y="-404204"/>
                <a:ext cx="1795629" cy="1795629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alpha val="9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noFill/>
              </a:ln>
              <a:effectLst>
                <a:glow rad="114300">
                  <a:schemeClr val="bg1">
                    <a:alpha val="29000"/>
                  </a:scheme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pic>
            <p:nvPicPr>
              <p:cNvPr id="48203" name="Picture 28" descr="E:\迅雷下载\地球\1-01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90" t="2635" r="5338" b="8066"/>
              <a:stretch>
                <a:fillRect/>
              </a:stretch>
            </p:blipFill>
            <p:spPr bwMode="auto">
              <a:xfrm>
                <a:off x="6589928" y="-352732"/>
                <a:ext cx="1704572" cy="16926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355" name="组合 354"/>
            <p:cNvGrpSpPr/>
            <p:nvPr/>
          </p:nvGrpSpPr>
          <p:grpSpPr>
            <a:xfrm>
              <a:off x="6731459" y="-337909"/>
              <a:ext cx="2267009" cy="2107420"/>
              <a:chOff x="7380288" y="112713"/>
              <a:chExt cx="1527175" cy="1525587"/>
            </a:xfrm>
            <a:solidFill>
              <a:srgbClr val="00B0F0">
                <a:alpha val="29000"/>
              </a:srgbClr>
            </a:solidFill>
          </p:grpSpPr>
          <p:sp>
            <p:nvSpPr>
              <p:cNvPr id="356" name="Freeform 24"/>
              <p:cNvSpPr>
                <a:spLocks noEditPoints="1"/>
              </p:cNvSpPr>
              <p:nvPr/>
            </p:nvSpPr>
            <p:spPr bwMode="auto">
              <a:xfrm>
                <a:off x="7424738" y="112713"/>
                <a:ext cx="1482725" cy="1484312"/>
              </a:xfrm>
              <a:custGeom>
                <a:avLst/>
                <a:gdLst>
                  <a:gd name="T0" fmla="*/ 60 w 395"/>
                  <a:gd name="T1" fmla="*/ 239 h 396"/>
                  <a:gd name="T2" fmla="*/ 288 w 395"/>
                  <a:gd name="T3" fmla="*/ 230 h 396"/>
                  <a:gd name="T4" fmla="*/ 323 w 395"/>
                  <a:gd name="T5" fmla="*/ 221 h 396"/>
                  <a:gd name="T6" fmla="*/ 330 w 395"/>
                  <a:gd name="T7" fmla="*/ 204 h 396"/>
                  <a:gd name="T8" fmla="*/ 133 w 395"/>
                  <a:gd name="T9" fmla="*/ 134 h 396"/>
                  <a:gd name="T10" fmla="*/ 229 w 395"/>
                  <a:gd name="T11" fmla="*/ 131 h 396"/>
                  <a:gd name="T12" fmla="*/ 158 w 395"/>
                  <a:gd name="T13" fmla="*/ 130 h 396"/>
                  <a:gd name="T14" fmla="*/ 163 w 395"/>
                  <a:gd name="T15" fmla="*/ 128 h 396"/>
                  <a:gd name="T16" fmla="*/ 167 w 395"/>
                  <a:gd name="T17" fmla="*/ 128 h 396"/>
                  <a:gd name="T18" fmla="*/ 209 w 395"/>
                  <a:gd name="T19" fmla="*/ 124 h 396"/>
                  <a:gd name="T20" fmla="*/ 204 w 395"/>
                  <a:gd name="T21" fmla="*/ 123 h 396"/>
                  <a:gd name="T22" fmla="*/ 183 w 395"/>
                  <a:gd name="T23" fmla="*/ 122 h 396"/>
                  <a:gd name="T24" fmla="*/ 192 w 395"/>
                  <a:gd name="T25" fmla="*/ 122 h 396"/>
                  <a:gd name="T26" fmla="*/ 179 w 395"/>
                  <a:gd name="T27" fmla="*/ 120 h 396"/>
                  <a:gd name="T28" fmla="*/ 190 w 395"/>
                  <a:gd name="T29" fmla="*/ 113 h 396"/>
                  <a:gd name="T30" fmla="*/ 259 w 395"/>
                  <a:gd name="T31" fmla="*/ 101 h 396"/>
                  <a:gd name="T32" fmla="*/ 253 w 395"/>
                  <a:gd name="T33" fmla="*/ 75 h 396"/>
                  <a:gd name="T34" fmla="*/ 123 w 395"/>
                  <a:gd name="T35" fmla="*/ 32 h 396"/>
                  <a:gd name="T36" fmla="*/ 78 w 395"/>
                  <a:gd name="T37" fmla="*/ 304 h 396"/>
                  <a:gd name="T38" fmla="*/ 92 w 395"/>
                  <a:gd name="T39" fmla="*/ 311 h 396"/>
                  <a:gd name="T40" fmla="*/ 297 w 395"/>
                  <a:gd name="T41" fmla="*/ 274 h 396"/>
                  <a:gd name="T42" fmla="*/ 232 w 395"/>
                  <a:gd name="T43" fmla="*/ 274 h 396"/>
                  <a:gd name="T44" fmla="*/ 146 w 395"/>
                  <a:gd name="T45" fmla="*/ 273 h 396"/>
                  <a:gd name="T46" fmla="*/ 143 w 395"/>
                  <a:gd name="T47" fmla="*/ 270 h 396"/>
                  <a:gd name="T48" fmla="*/ 127 w 395"/>
                  <a:gd name="T49" fmla="*/ 267 h 396"/>
                  <a:gd name="T50" fmla="*/ 249 w 395"/>
                  <a:gd name="T51" fmla="*/ 261 h 396"/>
                  <a:gd name="T52" fmla="*/ 132 w 395"/>
                  <a:gd name="T53" fmla="*/ 258 h 396"/>
                  <a:gd name="T54" fmla="*/ 127 w 395"/>
                  <a:gd name="T55" fmla="*/ 255 h 396"/>
                  <a:gd name="T56" fmla="*/ 126 w 395"/>
                  <a:gd name="T57" fmla="*/ 250 h 396"/>
                  <a:gd name="T58" fmla="*/ 240 w 395"/>
                  <a:gd name="T59" fmla="*/ 232 h 396"/>
                  <a:gd name="T60" fmla="*/ 243 w 395"/>
                  <a:gd name="T61" fmla="*/ 227 h 396"/>
                  <a:gd name="T62" fmla="*/ 205 w 395"/>
                  <a:gd name="T63" fmla="*/ 270 h 396"/>
                  <a:gd name="T64" fmla="*/ 245 w 395"/>
                  <a:gd name="T65" fmla="*/ 219 h 396"/>
                  <a:gd name="T66" fmla="*/ 135 w 395"/>
                  <a:gd name="T67" fmla="*/ 195 h 396"/>
                  <a:gd name="T68" fmla="*/ 137 w 395"/>
                  <a:gd name="T69" fmla="*/ 192 h 396"/>
                  <a:gd name="T70" fmla="*/ 139 w 395"/>
                  <a:gd name="T71" fmla="*/ 184 h 396"/>
                  <a:gd name="T72" fmla="*/ 191 w 395"/>
                  <a:gd name="T73" fmla="*/ 218 h 396"/>
                  <a:gd name="T74" fmla="*/ 209 w 395"/>
                  <a:gd name="T75" fmla="*/ 216 h 396"/>
                  <a:gd name="T76" fmla="*/ 142 w 395"/>
                  <a:gd name="T77" fmla="*/ 178 h 396"/>
                  <a:gd name="T78" fmla="*/ 237 w 395"/>
                  <a:gd name="T79" fmla="*/ 170 h 396"/>
                  <a:gd name="T80" fmla="*/ 191 w 395"/>
                  <a:gd name="T81" fmla="*/ 170 h 396"/>
                  <a:gd name="T82" fmla="*/ 150 w 395"/>
                  <a:gd name="T83" fmla="*/ 167 h 396"/>
                  <a:gd name="T84" fmla="*/ 213 w 395"/>
                  <a:gd name="T85" fmla="*/ 172 h 396"/>
                  <a:gd name="T86" fmla="*/ 161 w 395"/>
                  <a:gd name="T87" fmla="*/ 228 h 396"/>
                  <a:gd name="T88" fmla="*/ 125 w 395"/>
                  <a:gd name="T89" fmla="*/ 160 h 396"/>
                  <a:gd name="T90" fmla="*/ 255 w 395"/>
                  <a:gd name="T91" fmla="*/ 153 h 396"/>
                  <a:gd name="T92" fmla="*/ 172 w 395"/>
                  <a:gd name="T93" fmla="*/ 152 h 396"/>
                  <a:gd name="T94" fmla="*/ 177 w 395"/>
                  <a:gd name="T95" fmla="*/ 149 h 396"/>
                  <a:gd name="T96" fmla="*/ 180 w 395"/>
                  <a:gd name="T97" fmla="*/ 148 h 396"/>
                  <a:gd name="T98" fmla="*/ 249 w 395"/>
                  <a:gd name="T99" fmla="*/ 146 h 396"/>
                  <a:gd name="T100" fmla="*/ 123 w 395"/>
                  <a:gd name="T101" fmla="*/ 148 h 396"/>
                  <a:gd name="T102" fmla="*/ 151 w 395"/>
                  <a:gd name="T103" fmla="*/ 171 h 396"/>
                  <a:gd name="T104" fmla="*/ 228 w 395"/>
                  <a:gd name="T105" fmla="*/ 176 h 396"/>
                  <a:gd name="T106" fmla="*/ 139 w 395"/>
                  <a:gd name="T107" fmla="*/ 229 h 396"/>
                  <a:gd name="T108" fmla="*/ 125 w 395"/>
                  <a:gd name="T109" fmla="*/ 142 h 396"/>
                  <a:gd name="T110" fmla="*/ 236 w 395"/>
                  <a:gd name="T111" fmla="*/ 136 h 396"/>
                  <a:gd name="T112" fmla="*/ 152 w 395"/>
                  <a:gd name="T113" fmla="*/ 134 h 396"/>
                  <a:gd name="T114" fmla="*/ 160 w 395"/>
                  <a:gd name="T115" fmla="*/ 141 h 396"/>
                  <a:gd name="T116" fmla="*/ 277 w 395"/>
                  <a:gd name="T117" fmla="*/ 134 h 396"/>
                  <a:gd name="T118" fmla="*/ 295 w 395"/>
                  <a:gd name="T119" fmla="*/ 91 h 396"/>
                  <a:gd name="T120" fmla="*/ 116 w 395"/>
                  <a:gd name="T121" fmla="*/ 102 h 396"/>
                  <a:gd name="T122" fmla="*/ 123 w 395"/>
                  <a:gd name="T123" fmla="*/ 59 h 396"/>
                  <a:gd name="T124" fmla="*/ 34 w 395"/>
                  <a:gd name="T125" fmla="*/ 134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95" h="396">
                    <a:moveTo>
                      <a:pt x="69" y="235"/>
                    </a:moveTo>
                    <a:cubicBezTo>
                      <a:pt x="66" y="223"/>
                      <a:pt x="64" y="211"/>
                      <a:pt x="65" y="198"/>
                    </a:cubicBezTo>
                    <a:cubicBezTo>
                      <a:pt x="65" y="207"/>
                      <a:pt x="65" y="216"/>
                      <a:pt x="66" y="224"/>
                    </a:cubicBezTo>
                    <a:cubicBezTo>
                      <a:pt x="67" y="228"/>
                      <a:pt x="68" y="232"/>
                      <a:pt x="69" y="235"/>
                    </a:cubicBezTo>
                    <a:cubicBezTo>
                      <a:pt x="69" y="235"/>
                      <a:pt x="69" y="235"/>
                      <a:pt x="69" y="235"/>
                    </a:cubicBezTo>
                    <a:moveTo>
                      <a:pt x="65" y="197"/>
                    </a:moveTo>
                    <a:cubicBezTo>
                      <a:pt x="65" y="195"/>
                      <a:pt x="65" y="192"/>
                      <a:pt x="66" y="190"/>
                    </a:cubicBezTo>
                    <a:cubicBezTo>
                      <a:pt x="66" y="190"/>
                      <a:pt x="66" y="190"/>
                      <a:pt x="66" y="190"/>
                    </a:cubicBezTo>
                    <a:cubicBezTo>
                      <a:pt x="65" y="192"/>
                      <a:pt x="65" y="195"/>
                      <a:pt x="65" y="197"/>
                    </a:cubicBezTo>
                    <a:moveTo>
                      <a:pt x="60" y="238"/>
                    </a:moveTo>
                    <a:cubicBezTo>
                      <a:pt x="60" y="237"/>
                      <a:pt x="60" y="237"/>
                      <a:pt x="60" y="236"/>
                    </a:cubicBezTo>
                    <a:cubicBezTo>
                      <a:pt x="62" y="236"/>
                      <a:pt x="62" y="236"/>
                      <a:pt x="62" y="236"/>
                    </a:cubicBezTo>
                    <a:cubicBezTo>
                      <a:pt x="60" y="225"/>
                      <a:pt x="59" y="215"/>
                      <a:pt x="59" y="204"/>
                    </a:cubicBezTo>
                    <a:cubicBezTo>
                      <a:pt x="59" y="199"/>
                      <a:pt x="59" y="194"/>
                      <a:pt x="59" y="189"/>
                    </a:cubicBezTo>
                    <a:cubicBezTo>
                      <a:pt x="64" y="190"/>
                      <a:pt x="64" y="190"/>
                      <a:pt x="64" y="190"/>
                    </a:cubicBezTo>
                    <a:cubicBezTo>
                      <a:pt x="63" y="205"/>
                      <a:pt x="64" y="220"/>
                      <a:pt x="68" y="236"/>
                    </a:cubicBezTo>
                    <a:cubicBezTo>
                      <a:pt x="60" y="238"/>
                      <a:pt x="60" y="238"/>
                      <a:pt x="60" y="238"/>
                    </a:cubicBezTo>
                    <a:moveTo>
                      <a:pt x="64" y="188"/>
                    </a:moveTo>
                    <a:cubicBezTo>
                      <a:pt x="60" y="188"/>
                      <a:pt x="60" y="188"/>
                      <a:pt x="60" y="188"/>
                    </a:cubicBezTo>
                    <a:cubicBezTo>
                      <a:pt x="60" y="182"/>
                      <a:pt x="61" y="177"/>
                      <a:pt x="62" y="172"/>
                    </a:cubicBezTo>
                    <a:cubicBezTo>
                      <a:pt x="60" y="172"/>
                      <a:pt x="60" y="172"/>
                      <a:pt x="60" y="172"/>
                    </a:cubicBezTo>
                    <a:cubicBezTo>
                      <a:pt x="63" y="159"/>
                      <a:pt x="68" y="147"/>
                      <a:pt x="74" y="137"/>
                    </a:cubicBezTo>
                    <a:cubicBezTo>
                      <a:pt x="80" y="140"/>
                      <a:pt x="80" y="140"/>
                      <a:pt x="80" y="140"/>
                    </a:cubicBezTo>
                    <a:cubicBezTo>
                      <a:pt x="72" y="155"/>
                      <a:pt x="67" y="171"/>
                      <a:pt x="64" y="188"/>
                    </a:cubicBezTo>
                    <a:moveTo>
                      <a:pt x="54" y="187"/>
                    </a:moveTo>
                    <a:cubicBezTo>
                      <a:pt x="51" y="187"/>
                      <a:pt x="51" y="187"/>
                      <a:pt x="51" y="187"/>
                    </a:cubicBezTo>
                    <a:cubicBezTo>
                      <a:pt x="53" y="168"/>
                      <a:pt x="59" y="150"/>
                      <a:pt x="69" y="134"/>
                    </a:cubicBezTo>
                    <a:cubicBezTo>
                      <a:pt x="71" y="135"/>
                      <a:pt x="71" y="135"/>
                      <a:pt x="71" y="135"/>
                    </a:cubicBezTo>
                    <a:cubicBezTo>
                      <a:pt x="62" y="151"/>
                      <a:pt x="56" y="168"/>
                      <a:pt x="54" y="187"/>
                    </a:cubicBezTo>
                    <a:moveTo>
                      <a:pt x="88" y="134"/>
                    </a:moveTo>
                    <a:cubicBezTo>
                      <a:pt x="86" y="134"/>
                      <a:pt x="86" y="134"/>
                      <a:pt x="86" y="134"/>
                    </a:cubicBezTo>
                    <a:cubicBezTo>
                      <a:pt x="85" y="136"/>
                      <a:pt x="83" y="138"/>
                      <a:pt x="82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3" y="138"/>
                      <a:pt x="85" y="136"/>
                      <a:pt x="86" y="134"/>
                    </a:cubicBezTo>
                    <a:cubicBezTo>
                      <a:pt x="85" y="134"/>
                      <a:pt x="85" y="134"/>
                      <a:pt x="85" y="134"/>
                    </a:cubicBezTo>
                    <a:cubicBezTo>
                      <a:pt x="83" y="135"/>
                      <a:pt x="82" y="137"/>
                      <a:pt x="81" y="139"/>
                    </a:cubicBezTo>
                    <a:cubicBezTo>
                      <a:pt x="74" y="136"/>
                      <a:pt x="74" y="136"/>
                      <a:pt x="74" y="136"/>
                    </a:cubicBezTo>
                    <a:cubicBezTo>
                      <a:pt x="75" y="135"/>
                      <a:pt x="75" y="134"/>
                      <a:pt x="75" y="134"/>
                    </a:cubicBezTo>
                    <a:cubicBezTo>
                      <a:pt x="78" y="135"/>
                      <a:pt x="78" y="135"/>
                      <a:pt x="78" y="135"/>
                    </a:cubicBezTo>
                    <a:cubicBezTo>
                      <a:pt x="78" y="135"/>
                      <a:pt x="78" y="134"/>
                      <a:pt x="79" y="134"/>
                    </a:cubicBezTo>
                    <a:cubicBezTo>
                      <a:pt x="72" y="134"/>
                      <a:pt x="72" y="134"/>
                      <a:pt x="72" y="134"/>
                    </a:cubicBezTo>
                    <a:cubicBezTo>
                      <a:pt x="72" y="134"/>
                      <a:pt x="72" y="134"/>
                      <a:pt x="72" y="134"/>
                    </a:cubicBezTo>
                    <a:cubicBezTo>
                      <a:pt x="71" y="134"/>
                      <a:pt x="71" y="134"/>
                      <a:pt x="71" y="134"/>
                    </a:cubicBezTo>
                    <a:cubicBezTo>
                      <a:pt x="67" y="134"/>
                      <a:pt x="67" y="134"/>
                      <a:pt x="67" y="134"/>
                    </a:cubicBezTo>
                    <a:cubicBezTo>
                      <a:pt x="58" y="150"/>
                      <a:pt x="52" y="168"/>
                      <a:pt x="50" y="186"/>
                    </a:cubicBezTo>
                    <a:cubicBezTo>
                      <a:pt x="50" y="188"/>
                      <a:pt x="50" y="188"/>
                      <a:pt x="50" y="188"/>
                    </a:cubicBezTo>
                    <a:cubicBezTo>
                      <a:pt x="54" y="188"/>
                      <a:pt x="54" y="188"/>
                      <a:pt x="54" y="188"/>
                    </a:cubicBezTo>
                    <a:cubicBezTo>
                      <a:pt x="53" y="193"/>
                      <a:pt x="53" y="199"/>
                      <a:pt x="53" y="204"/>
                    </a:cubicBezTo>
                    <a:cubicBezTo>
                      <a:pt x="53" y="216"/>
                      <a:pt x="55" y="227"/>
                      <a:pt x="57" y="238"/>
                    </a:cubicBezTo>
                    <a:cubicBezTo>
                      <a:pt x="53" y="239"/>
                      <a:pt x="53" y="239"/>
                      <a:pt x="53" y="239"/>
                    </a:cubicBezTo>
                    <a:cubicBezTo>
                      <a:pt x="54" y="241"/>
                      <a:pt x="54" y="241"/>
                      <a:pt x="54" y="241"/>
                    </a:cubicBezTo>
                    <a:cubicBezTo>
                      <a:pt x="57" y="252"/>
                      <a:pt x="61" y="264"/>
                      <a:pt x="67" y="274"/>
                    </a:cubicBezTo>
                    <a:cubicBezTo>
                      <a:pt x="69" y="274"/>
                      <a:pt x="69" y="274"/>
                      <a:pt x="69" y="274"/>
                    </a:cubicBezTo>
                    <a:cubicBezTo>
                      <a:pt x="63" y="264"/>
                      <a:pt x="58" y="252"/>
                      <a:pt x="55" y="240"/>
                    </a:cubicBezTo>
                    <a:cubicBezTo>
                      <a:pt x="58" y="240"/>
                      <a:pt x="58" y="240"/>
                      <a:pt x="58" y="240"/>
                    </a:cubicBezTo>
                    <a:cubicBezTo>
                      <a:pt x="61" y="252"/>
                      <a:pt x="66" y="263"/>
                      <a:pt x="72" y="274"/>
                    </a:cubicBezTo>
                    <a:cubicBezTo>
                      <a:pt x="75" y="274"/>
                      <a:pt x="75" y="274"/>
                      <a:pt x="75" y="274"/>
                    </a:cubicBezTo>
                    <a:cubicBezTo>
                      <a:pt x="69" y="263"/>
                      <a:pt x="64" y="251"/>
                      <a:pt x="60" y="239"/>
                    </a:cubicBezTo>
                    <a:cubicBezTo>
                      <a:pt x="68" y="237"/>
                      <a:pt x="68" y="237"/>
                      <a:pt x="68" y="237"/>
                    </a:cubicBezTo>
                    <a:cubicBezTo>
                      <a:pt x="68" y="238"/>
                      <a:pt x="68" y="238"/>
                      <a:pt x="68" y="238"/>
                    </a:cubicBezTo>
                    <a:cubicBezTo>
                      <a:pt x="69" y="237"/>
                      <a:pt x="69" y="237"/>
                      <a:pt x="69" y="237"/>
                    </a:cubicBezTo>
                    <a:cubicBezTo>
                      <a:pt x="69" y="237"/>
                      <a:pt x="69" y="237"/>
                      <a:pt x="69" y="237"/>
                    </a:cubicBezTo>
                    <a:cubicBezTo>
                      <a:pt x="70" y="236"/>
                      <a:pt x="70" y="236"/>
                      <a:pt x="70" y="236"/>
                    </a:cubicBezTo>
                    <a:cubicBezTo>
                      <a:pt x="69" y="232"/>
                      <a:pt x="68" y="228"/>
                      <a:pt x="68" y="224"/>
                    </a:cubicBezTo>
                    <a:cubicBezTo>
                      <a:pt x="66" y="212"/>
                      <a:pt x="66" y="200"/>
                      <a:pt x="67" y="189"/>
                    </a:cubicBezTo>
                    <a:cubicBezTo>
                      <a:pt x="66" y="188"/>
                      <a:pt x="66" y="188"/>
                      <a:pt x="66" y="188"/>
                    </a:cubicBezTo>
                    <a:cubicBezTo>
                      <a:pt x="68" y="172"/>
                      <a:pt x="73" y="156"/>
                      <a:pt x="81" y="141"/>
                    </a:cubicBezTo>
                    <a:cubicBezTo>
                      <a:pt x="83" y="142"/>
                      <a:pt x="83" y="142"/>
                      <a:pt x="83" y="142"/>
                    </a:cubicBezTo>
                    <a:cubicBezTo>
                      <a:pt x="84" y="139"/>
                      <a:pt x="86" y="136"/>
                      <a:pt x="88" y="134"/>
                    </a:cubicBezTo>
                    <a:moveTo>
                      <a:pt x="98" y="134"/>
                    </a:moveTo>
                    <a:cubicBezTo>
                      <a:pt x="93" y="134"/>
                      <a:pt x="93" y="134"/>
                      <a:pt x="93" y="134"/>
                    </a:cubicBezTo>
                    <a:cubicBezTo>
                      <a:pt x="92" y="135"/>
                      <a:pt x="91" y="137"/>
                      <a:pt x="90" y="138"/>
                    </a:cubicBezTo>
                    <a:cubicBezTo>
                      <a:pt x="94" y="140"/>
                      <a:pt x="94" y="140"/>
                      <a:pt x="94" y="140"/>
                    </a:cubicBezTo>
                    <a:cubicBezTo>
                      <a:pt x="95" y="138"/>
                      <a:pt x="97" y="136"/>
                      <a:pt x="98" y="134"/>
                    </a:cubicBezTo>
                    <a:moveTo>
                      <a:pt x="95" y="176"/>
                    </a:moveTo>
                    <a:cubicBezTo>
                      <a:pt x="88" y="174"/>
                      <a:pt x="88" y="174"/>
                      <a:pt x="88" y="174"/>
                    </a:cubicBezTo>
                    <a:cubicBezTo>
                      <a:pt x="93" y="160"/>
                      <a:pt x="99" y="147"/>
                      <a:pt x="108" y="136"/>
                    </a:cubicBezTo>
                    <a:cubicBezTo>
                      <a:pt x="114" y="141"/>
                      <a:pt x="114" y="141"/>
                      <a:pt x="114" y="141"/>
                    </a:cubicBezTo>
                    <a:cubicBezTo>
                      <a:pt x="105" y="151"/>
                      <a:pt x="99" y="163"/>
                      <a:pt x="95" y="176"/>
                    </a:cubicBezTo>
                    <a:moveTo>
                      <a:pt x="122" y="134"/>
                    </a:moveTo>
                    <a:cubicBezTo>
                      <a:pt x="105" y="134"/>
                      <a:pt x="105" y="134"/>
                      <a:pt x="105" y="134"/>
                    </a:cubicBezTo>
                    <a:cubicBezTo>
                      <a:pt x="105" y="134"/>
                      <a:pt x="105" y="134"/>
                      <a:pt x="105" y="134"/>
                    </a:cubicBezTo>
                    <a:cubicBezTo>
                      <a:pt x="96" y="145"/>
                      <a:pt x="89" y="158"/>
                      <a:pt x="85" y="173"/>
                    </a:cubicBezTo>
                    <a:cubicBezTo>
                      <a:pt x="82" y="172"/>
                      <a:pt x="82" y="172"/>
                      <a:pt x="82" y="172"/>
                    </a:cubicBezTo>
                    <a:cubicBezTo>
                      <a:pt x="79" y="182"/>
                      <a:pt x="77" y="193"/>
                      <a:pt x="77" y="204"/>
                    </a:cubicBezTo>
                    <a:cubicBezTo>
                      <a:pt x="77" y="208"/>
                      <a:pt x="77" y="211"/>
                      <a:pt x="78" y="215"/>
                    </a:cubicBezTo>
                    <a:cubicBezTo>
                      <a:pt x="91" y="214"/>
                      <a:pt x="91" y="214"/>
                      <a:pt x="91" y="214"/>
                    </a:cubicBezTo>
                    <a:cubicBezTo>
                      <a:pt x="93" y="233"/>
                      <a:pt x="101" y="252"/>
                      <a:pt x="113" y="266"/>
                    </a:cubicBezTo>
                    <a:cubicBezTo>
                      <a:pt x="107" y="271"/>
                      <a:pt x="107" y="271"/>
                      <a:pt x="107" y="271"/>
                    </a:cubicBezTo>
                    <a:cubicBezTo>
                      <a:pt x="102" y="263"/>
                      <a:pt x="97" y="255"/>
                      <a:pt x="93" y="246"/>
                    </a:cubicBezTo>
                    <a:cubicBezTo>
                      <a:pt x="90" y="248"/>
                      <a:pt x="90" y="248"/>
                      <a:pt x="90" y="248"/>
                    </a:cubicBezTo>
                    <a:cubicBezTo>
                      <a:pt x="93" y="257"/>
                      <a:pt x="99" y="265"/>
                      <a:pt x="105" y="273"/>
                    </a:cubicBezTo>
                    <a:cubicBezTo>
                      <a:pt x="103" y="274"/>
                      <a:pt x="103" y="274"/>
                      <a:pt x="103" y="274"/>
                    </a:cubicBezTo>
                    <a:cubicBezTo>
                      <a:pt x="122" y="274"/>
                      <a:pt x="122" y="274"/>
                      <a:pt x="122" y="274"/>
                    </a:cubicBezTo>
                    <a:cubicBezTo>
                      <a:pt x="119" y="271"/>
                      <a:pt x="116" y="268"/>
                      <a:pt x="114" y="265"/>
                    </a:cubicBezTo>
                    <a:cubicBezTo>
                      <a:pt x="113" y="266"/>
                      <a:pt x="113" y="266"/>
                      <a:pt x="113" y="266"/>
                    </a:cubicBezTo>
                    <a:cubicBezTo>
                      <a:pt x="102" y="251"/>
                      <a:pt x="94" y="233"/>
                      <a:pt x="92" y="214"/>
                    </a:cubicBezTo>
                    <a:cubicBezTo>
                      <a:pt x="93" y="214"/>
                      <a:pt x="93" y="214"/>
                      <a:pt x="93" y="214"/>
                    </a:cubicBezTo>
                    <a:cubicBezTo>
                      <a:pt x="93" y="210"/>
                      <a:pt x="92" y="207"/>
                      <a:pt x="92" y="204"/>
                    </a:cubicBezTo>
                    <a:cubicBezTo>
                      <a:pt x="92" y="194"/>
                      <a:pt x="94" y="185"/>
                      <a:pt x="96" y="176"/>
                    </a:cubicBezTo>
                    <a:cubicBezTo>
                      <a:pt x="96" y="176"/>
                      <a:pt x="96" y="176"/>
                      <a:pt x="96" y="176"/>
                    </a:cubicBezTo>
                    <a:cubicBezTo>
                      <a:pt x="99" y="163"/>
                      <a:pt x="106" y="151"/>
                      <a:pt x="114" y="141"/>
                    </a:cubicBezTo>
                    <a:cubicBezTo>
                      <a:pt x="115" y="141"/>
                      <a:pt x="115" y="141"/>
                      <a:pt x="115" y="141"/>
                    </a:cubicBezTo>
                    <a:cubicBezTo>
                      <a:pt x="117" y="139"/>
                      <a:pt x="119" y="136"/>
                      <a:pt x="122" y="134"/>
                    </a:cubicBezTo>
                    <a:moveTo>
                      <a:pt x="262" y="134"/>
                    </a:moveTo>
                    <a:cubicBezTo>
                      <a:pt x="261" y="134"/>
                      <a:pt x="261" y="134"/>
                      <a:pt x="261" y="134"/>
                    </a:cubicBezTo>
                    <a:cubicBezTo>
                      <a:pt x="261" y="134"/>
                      <a:pt x="261" y="134"/>
                      <a:pt x="261" y="134"/>
                    </a:cubicBezTo>
                    <a:cubicBezTo>
                      <a:pt x="262" y="134"/>
                      <a:pt x="262" y="134"/>
                      <a:pt x="262" y="134"/>
                    </a:cubicBezTo>
                    <a:moveTo>
                      <a:pt x="280" y="264"/>
                    </a:moveTo>
                    <a:cubicBezTo>
                      <a:pt x="274" y="261"/>
                      <a:pt x="274" y="261"/>
                      <a:pt x="274" y="261"/>
                    </a:cubicBezTo>
                    <a:cubicBezTo>
                      <a:pt x="278" y="255"/>
                      <a:pt x="281" y="249"/>
                      <a:pt x="284" y="243"/>
                    </a:cubicBezTo>
                    <a:cubicBezTo>
                      <a:pt x="290" y="246"/>
                      <a:pt x="290" y="246"/>
                      <a:pt x="290" y="246"/>
                    </a:cubicBezTo>
                    <a:cubicBezTo>
                      <a:pt x="287" y="252"/>
                      <a:pt x="284" y="259"/>
                      <a:pt x="280" y="264"/>
                    </a:cubicBezTo>
                    <a:moveTo>
                      <a:pt x="294" y="234"/>
                    </a:moveTo>
                    <a:cubicBezTo>
                      <a:pt x="288" y="232"/>
                      <a:pt x="288" y="232"/>
                      <a:pt x="288" y="232"/>
                    </a:cubicBezTo>
                    <a:cubicBezTo>
                      <a:pt x="288" y="231"/>
                      <a:pt x="288" y="231"/>
                      <a:pt x="288" y="230"/>
                    </a:cubicBezTo>
                    <a:cubicBezTo>
                      <a:pt x="295" y="231"/>
                      <a:pt x="295" y="231"/>
                      <a:pt x="295" y="231"/>
                    </a:cubicBezTo>
                    <a:cubicBezTo>
                      <a:pt x="295" y="232"/>
                      <a:pt x="295" y="233"/>
                      <a:pt x="294" y="234"/>
                    </a:cubicBezTo>
                    <a:moveTo>
                      <a:pt x="263" y="134"/>
                    </a:moveTo>
                    <a:cubicBezTo>
                      <a:pt x="262" y="134"/>
                      <a:pt x="262" y="134"/>
                      <a:pt x="262" y="134"/>
                    </a:cubicBezTo>
                    <a:cubicBezTo>
                      <a:pt x="267" y="138"/>
                      <a:pt x="271" y="144"/>
                      <a:pt x="275" y="149"/>
                    </a:cubicBezTo>
                    <a:cubicBezTo>
                      <a:pt x="274" y="150"/>
                      <a:pt x="274" y="150"/>
                      <a:pt x="274" y="150"/>
                    </a:cubicBezTo>
                    <a:cubicBezTo>
                      <a:pt x="284" y="165"/>
                      <a:pt x="290" y="184"/>
                      <a:pt x="290" y="204"/>
                    </a:cubicBezTo>
                    <a:cubicBezTo>
                      <a:pt x="290" y="213"/>
                      <a:pt x="289" y="221"/>
                      <a:pt x="287" y="229"/>
                    </a:cubicBezTo>
                    <a:cubicBezTo>
                      <a:pt x="288" y="230"/>
                      <a:pt x="288" y="230"/>
                      <a:pt x="288" y="230"/>
                    </a:cubicBezTo>
                    <a:cubicBezTo>
                      <a:pt x="288" y="230"/>
                      <a:pt x="287" y="231"/>
                      <a:pt x="287" y="232"/>
                    </a:cubicBezTo>
                    <a:cubicBezTo>
                      <a:pt x="286" y="232"/>
                      <a:pt x="286" y="232"/>
                      <a:pt x="286" y="232"/>
                    </a:cubicBezTo>
                    <a:cubicBezTo>
                      <a:pt x="285" y="235"/>
                      <a:pt x="284" y="239"/>
                      <a:pt x="282" y="243"/>
                    </a:cubicBezTo>
                    <a:cubicBezTo>
                      <a:pt x="283" y="243"/>
                      <a:pt x="283" y="243"/>
                      <a:pt x="283" y="243"/>
                    </a:cubicBezTo>
                    <a:cubicBezTo>
                      <a:pt x="281" y="249"/>
                      <a:pt x="277" y="255"/>
                      <a:pt x="274" y="260"/>
                    </a:cubicBezTo>
                    <a:cubicBezTo>
                      <a:pt x="273" y="260"/>
                      <a:pt x="273" y="260"/>
                      <a:pt x="273" y="260"/>
                    </a:cubicBezTo>
                    <a:cubicBezTo>
                      <a:pt x="269" y="265"/>
                      <a:pt x="265" y="270"/>
                      <a:pt x="261" y="274"/>
                    </a:cubicBezTo>
                    <a:cubicBezTo>
                      <a:pt x="281" y="274"/>
                      <a:pt x="281" y="274"/>
                      <a:pt x="281" y="274"/>
                    </a:cubicBezTo>
                    <a:cubicBezTo>
                      <a:pt x="283" y="272"/>
                      <a:pt x="284" y="270"/>
                      <a:pt x="285" y="268"/>
                    </a:cubicBezTo>
                    <a:cubicBezTo>
                      <a:pt x="283" y="267"/>
                      <a:pt x="283" y="267"/>
                      <a:pt x="283" y="267"/>
                    </a:cubicBezTo>
                    <a:cubicBezTo>
                      <a:pt x="287" y="261"/>
                      <a:pt x="291" y="254"/>
                      <a:pt x="293" y="247"/>
                    </a:cubicBezTo>
                    <a:cubicBezTo>
                      <a:pt x="296" y="249"/>
                      <a:pt x="296" y="249"/>
                      <a:pt x="296" y="249"/>
                    </a:cubicBezTo>
                    <a:cubicBezTo>
                      <a:pt x="298" y="245"/>
                      <a:pt x="300" y="240"/>
                      <a:pt x="301" y="236"/>
                    </a:cubicBezTo>
                    <a:cubicBezTo>
                      <a:pt x="298" y="235"/>
                      <a:pt x="298" y="235"/>
                      <a:pt x="298" y="235"/>
                    </a:cubicBezTo>
                    <a:cubicBezTo>
                      <a:pt x="298" y="234"/>
                      <a:pt x="298" y="233"/>
                      <a:pt x="299" y="232"/>
                    </a:cubicBezTo>
                    <a:cubicBezTo>
                      <a:pt x="302" y="233"/>
                      <a:pt x="302" y="233"/>
                      <a:pt x="302" y="233"/>
                    </a:cubicBezTo>
                    <a:cubicBezTo>
                      <a:pt x="304" y="224"/>
                      <a:pt x="306" y="214"/>
                      <a:pt x="306" y="204"/>
                    </a:cubicBezTo>
                    <a:cubicBezTo>
                      <a:pt x="306" y="181"/>
                      <a:pt x="299" y="159"/>
                      <a:pt x="287" y="142"/>
                    </a:cubicBezTo>
                    <a:cubicBezTo>
                      <a:pt x="275" y="149"/>
                      <a:pt x="275" y="149"/>
                      <a:pt x="275" y="149"/>
                    </a:cubicBezTo>
                    <a:cubicBezTo>
                      <a:pt x="272" y="144"/>
                      <a:pt x="268" y="138"/>
                      <a:pt x="263" y="134"/>
                    </a:cubicBezTo>
                    <a:moveTo>
                      <a:pt x="277" y="134"/>
                    </a:moveTo>
                    <a:cubicBezTo>
                      <a:pt x="272" y="134"/>
                      <a:pt x="272" y="134"/>
                      <a:pt x="272" y="134"/>
                    </a:cubicBezTo>
                    <a:cubicBezTo>
                      <a:pt x="275" y="137"/>
                      <a:pt x="278" y="140"/>
                      <a:pt x="280" y="144"/>
                    </a:cubicBezTo>
                    <a:cubicBezTo>
                      <a:pt x="283" y="141"/>
                      <a:pt x="283" y="141"/>
                      <a:pt x="283" y="141"/>
                    </a:cubicBezTo>
                    <a:cubicBezTo>
                      <a:pt x="281" y="139"/>
                      <a:pt x="279" y="136"/>
                      <a:pt x="277" y="134"/>
                    </a:cubicBezTo>
                    <a:moveTo>
                      <a:pt x="293" y="134"/>
                    </a:moveTo>
                    <a:cubicBezTo>
                      <a:pt x="291" y="134"/>
                      <a:pt x="291" y="134"/>
                      <a:pt x="291" y="134"/>
                    </a:cubicBezTo>
                    <a:cubicBezTo>
                      <a:pt x="305" y="153"/>
                      <a:pt x="313" y="178"/>
                      <a:pt x="313" y="204"/>
                    </a:cubicBezTo>
                    <a:cubicBezTo>
                      <a:pt x="313" y="220"/>
                      <a:pt x="310" y="235"/>
                      <a:pt x="305" y="249"/>
                    </a:cubicBezTo>
                    <a:cubicBezTo>
                      <a:pt x="306" y="249"/>
                      <a:pt x="306" y="249"/>
                      <a:pt x="306" y="249"/>
                    </a:cubicBezTo>
                    <a:cubicBezTo>
                      <a:pt x="322" y="209"/>
                      <a:pt x="315" y="166"/>
                      <a:pt x="293" y="134"/>
                    </a:cubicBezTo>
                    <a:moveTo>
                      <a:pt x="319" y="264"/>
                    </a:moveTo>
                    <a:cubicBezTo>
                      <a:pt x="317" y="262"/>
                      <a:pt x="317" y="262"/>
                      <a:pt x="317" y="262"/>
                    </a:cubicBezTo>
                    <a:cubicBezTo>
                      <a:pt x="320" y="254"/>
                      <a:pt x="323" y="246"/>
                      <a:pt x="326" y="237"/>
                    </a:cubicBezTo>
                    <a:cubicBezTo>
                      <a:pt x="329" y="237"/>
                      <a:pt x="329" y="237"/>
                      <a:pt x="329" y="237"/>
                    </a:cubicBezTo>
                    <a:cubicBezTo>
                      <a:pt x="326" y="247"/>
                      <a:pt x="323" y="255"/>
                      <a:pt x="319" y="264"/>
                    </a:cubicBezTo>
                    <a:moveTo>
                      <a:pt x="312" y="260"/>
                    </a:moveTo>
                    <a:cubicBezTo>
                      <a:pt x="307" y="258"/>
                      <a:pt x="307" y="258"/>
                      <a:pt x="307" y="258"/>
                    </a:cubicBezTo>
                    <a:cubicBezTo>
                      <a:pt x="311" y="250"/>
                      <a:pt x="313" y="242"/>
                      <a:pt x="316" y="234"/>
                    </a:cubicBezTo>
                    <a:cubicBezTo>
                      <a:pt x="320" y="235"/>
                      <a:pt x="320" y="235"/>
                      <a:pt x="320" y="235"/>
                    </a:cubicBezTo>
                    <a:cubicBezTo>
                      <a:pt x="318" y="244"/>
                      <a:pt x="315" y="252"/>
                      <a:pt x="312" y="260"/>
                    </a:cubicBezTo>
                    <a:moveTo>
                      <a:pt x="315" y="233"/>
                    </a:moveTo>
                    <a:cubicBezTo>
                      <a:pt x="315" y="233"/>
                      <a:pt x="315" y="233"/>
                      <a:pt x="315" y="233"/>
                    </a:cubicBezTo>
                    <a:cubicBezTo>
                      <a:pt x="315" y="229"/>
                      <a:pt x="316" y="225"/>
                      <a:pt x="317" y="222"/>
                    </a:cubicBezTo>
                    <a:cubicBezTo>
                      <a:pt x="316" y="225"/>
                      <a:pt x="315" y="229"/>
                      <a:pt x="315" y="233"/>
                    </a:cubicBezTo>
                    <a:moveTo>
                      <a:pt x="321" y="234"/>
                    </a:moveTo>
                    <a:cubicBezTo>
                      <a:pt x="316" y="233"/>
                      <a:pt x="316" y="233"/>
                      <a:pt x="316" y="233"/>
                    </a:cubicBezTo>
                    <a:cubicBezTo>
                      <a:pt x="317" y="229"/>
                      <a:pt x="318" y="225"/>
                      <a:pt x="318" y="221"/>
                    </a:cubicBezTo>
                    <a:cubicBezTo>
                      <a:pt x="323" y="221"/>
                      <a:pt x="323" y="221"/>
                      <a:pt x="323" y="221"/>
                    </a:cubicBezTo>
                    <a:cubicBezTo>
                      <a:pt x="322" y="226"/>
                      <a:pt x="322" y="230"/>
                      <a:pt x="321" y="234"/>
                    </a:cubicBezTo>
                    <a:moveTo>
                      <a:pt x="332" y="221"/>
                    </a:moveTo>
                    <a:cubicBezTo>
                      <a:pt x="329" y="221"/>
                      <a:pt x="329" y="221"/>
                      <a:pt x="329" y="221"/>
                    </a:cubicBezTo>
                    <a:cubicBezTo>
                      <a:pt x="329" y="220"/>
                      <a:pt x="329" y="218"/>
                      <a:pt x="329" y="217"/>
                    </a:cubicBezTo>
                    <a:cubicBezTo>
                      <a:pt x="332" y="218"/>
                      <a:pt x="332" y="218"/>
                      <a:pt x="332" y="218"/>
                    </a:cubicBezTo>
                    <a:cubicBezTo>
                      <a:pt x="332" y="219"/>
                      <a:pt x="332" y="220"/>
                      <a:pt x="332" y="221"/>
                    </a:cubicBezTo>
                    <a:moveTo>
                      <a:pt x="323" y="220"/>
                    </a:moveTo>
                    <a:cubicBezTo>
                      <a:pt x="318" y="220"/>
                      <a:pt x="318" y="220"/>
                      <a:pt x="318" y="220"/>
                    </a:cubicBezTo>
                    <a:cubicBezTo>
                      <a:pt x="318" y="218"/>
                      <a:pt x="318" y="217"/>
                      <a:pt x="319" y="216"/>
                    </a:cubicBezTo>
                    <a:cubicBezTo>
                      <a:pt x="324" y="217"/>
                      <a:pt x="324" y="217"/>
                      <a:pt x="324" y="217"/>
                    </a:cubicBezTo>
                    <a:cubicBezTo>
                      <a:pt x="323" y="218"/>
                      <a:pt x="323" y="219"/>
                      <a:pt x="323" y="220"/>
                    </a:cubicBezTo>
                    <a:moveTo>
                      <a:pt x="317" y="215"/>
                    </a:moveTo>
                    <a:cubicBezTo>
                      <a:pt x="318" y="213"/>
                      <a:pt x="318" y="212"/>
                      <a:pt x="318" y="210"/>
                    </a:cubicBezTo>
                    <a:cubicBezTo>
                      <a:pt x="318" y="212"/>
                      <a:pt x="318" y="213"/>
                      <a:pt x="317" y="215"/>
                    </a:cubicBezTo>
                    <a:cubicBezTo>
                      <a:pt x="317" y="215"/>
                      <a:pt x="317" y="215"/>
                      <a:pt x="317" y="215"/>
                    </a:cubicBezTo>
                    <a:moveTo>
                      <a:pt x="310" y="134"/>
                    </a:moveTo>
                    <a:cubicBezTo>
                      <a:pt x="304" y="134"/>
                      <a:pt x="304" y="134"/>
                      <a:pt x="304" y="134"/>
                    </a:cubicBezTo>
                    <a:cubicBezTo>
                      <a:pt x="317" y="154"/>
                      <a:pt x="324" y="178"/>
                      <a:pt x="324" y="204"/>
                    </a:cubicBezTo>
                    <a:cubicBezTo>
                      <a:pt x="324" y="208"/>
                      <a:pt x="324" y="212"/>
                      <a:pt x="324" y="215"/>
                    </a:cubicBezTo>
                    <a:cubicBezTo>
                      <a:pt x="319" y="215"/>
                      <a:pt x="319" y="215"/>
                      <a:pt x="319" y="215"/>
                    </a:cubicBezTo>
                    <a:cubicBezTo>
                      <a:pt x="320" y="200"/>
                      <a:pt x="319" y="185"/>
                      <a:pt x="315" y="170"/>
                    </a:cubicBezTo>
                    <a:cubicBezTo>
                      <a:pt x="314" y="170"/>
                      <a:pt x="314" y="170"/>
                      <a:pt x="314" y="170"/>
                    </a:cubicBezTo>
                    <a:cubicBezTo>
                      <a:pt x="317" y="182"/>
                      <a:pt x="318" y="195"/>
                      <a:pt x="318" y="207"/>
                    </a:cubicBezTo>
                    <a:cubicBezTo>
                      <a:pt x="318" y="199"/>
                      <a:pt x="318" y="191"/>
                      <a:pt x="316" y="183"/>
                    </a:cubicBezTo>
                    <a:cubicBezTo>
                      <a:pt x="313" y="165"/>
                      <a:pt x="307" y="149"/>
                      <a:pt x="297" y="134"/>
                    </a:cubicBezTo>
                    <a:cubicBezTo>
                      <a:pt x="295" y="134"/>
                      <a:pt x="295" y="134"/>
                      <a:pt x="295" y="134"/>
                    </a:cubicBezTo>
                    <a:cubicBezTo>
                      <a:pt x="305" y="148"/>
                      <a:pt x="312" y="165"/>
                      <a:pt x="315" y="184"/>
                    </a:cubicBezTo>
                    <a:cubicBezTo>
                      <a:pt x="317" y="195"/>
                      <a:pt x="317" y="205"/>
                      <a:pt x="316" y="216"/>
                    </a:cubicBezTo>
                    <a:cubicBezTo>
                      <a:pt x="317" y="216"/>
                      <a:pt x="317" y="216"/>
                      <a:pt x="317" y="216"/>
                    </a:cubicBezTo>
                    <a:cubicBezTo>
                      <a:pt x="317" y="217"/>
                      <a:pt x="317" y="218"/>
                      <a:pt x="317" y="219"/>
                    </a:cubicBezTo>
                    <a:cubicBezTo>
                      <a:pt x="316" y="219"/>
                      <a:pt x="316" y="219"/>
                      <a:pt x="316" y="219"/>
                    </a:cubicBezTo>
                    <a:cubicBezTo>
                      <a:pt x="315" y="224"/>
                      <a:pt x="314" y="229"/>
                      <a:pt x="313" y="234"/>
                    </a:cubicBezTo>
                    <a:cubicBezTo>
                      <a:pt x="314" y="234"/>
                      <a:pt x="314" y="234"/>
                      <a:pt x="314" y="234"/>
                    </a:cubicBezTo>
                    <a:cubicBezTo>
                      <a:pt x="312" y="242"/>
                      <a:pt x="310" y="250"/>
                      <a:pt x="306" y="258"/>
                    </a:cubicBezTo>
                    <a:cubicBezTo>
                      <a:pt x="305" y="257"/>
                      <a:pt x="305" y="257"/>
                      <a:pt x="305" y="257"/>
                    </a:cubicBezTo>
                    <a:cubicBezTo>
                      <a:pt x="302" y="263"/>
                      <a:pt x="299" y="269"/>
                      <a:pt x="295" y="274"/>
                    </a:cubicBezTo>
                    <a:cubicBezTo>
                      <a:pt x="297" y="274"/>
                      <a:pt x="297" y="274"/>
                      <a:pt x="297" y="274"/>
                    </a:cubicBezTo>
                    <a:cubicBezTo>
                      <a:pt x="300" y="269"/>
                      <a:pt x="303" y="264"/>
                      <a:pt x="305" y="259"/>
                    </a:cubicBezTo>
                    <a:cubicBezTo>
                      <a:pt x="305" y="259"/>
                      <a:pt x="305" y="259"/>
                      <a:pt x="305" y="259"/>
                    </a:cubicBezTo>
                    <a:cubicBezTo>
                      <a:pt x="303" y="264"/>
                      <a:pt x="300" y="269"/>
                      <a:pt x="297" y="274"/>
                    </a:cubicBezTo>
                    <a:cubicBezTo>
                      <a:pt x="298" y="274"/>
                      <a:pt x="298" y="274"/>
                      <a:pt x="298" y="274"/>
                    </a:cubicBezTo>
                    <a:cubicBezTo>
                      <a:pt x="301" y="269"/>
                      <a:pt x="304" y="264"/>
                      <a:pt x="307" y="259"/>
                    </a:cubicBezTo>
                    <a:cubicBezTo>
                      <a:pt x="311" y="261"/>
                      <a:pt x="311" y="261"/>
                      <a:pt x="311" y="261"/>
                    </a:cubicBezTo>
                    <a:cubicBezTo>
                      <a:pt x="309" y="266"/>
                      <a:pt x="307" y="270"/>
                      <a:pt x="304" y="274"/>
                    </a:cubicBezTo>
                    <a:cubicBezTo>
                      <a:pt x="310" y="274"/>
                      <a:pt x="310" y="274"/>
                      <a:pt x="310" y="274"/>
                    </a:cubicBezTo>
                    <a:cubicBezTo>
                      <a:pt x="312" y="271"/>
                      <a:pt x="314" y="267"/>
                      <a:pt x="316" y="264"/>
                    </a:cubicBezTo>
                    <a:cubicBezTo>
                      <a:pt x="320" y="265"/>
                      <a:pt x="320" y="265"/>
                      <a:pt x="320" y="265"/>
                    </a:cubicBezTo>
                    <a:cubicBezTo>
                      <a:pt x="321" y="264"/>
                      <a:pt x="321" y="264"/>
                      <a:pt x="321" y="264"/>
                    </a:cubicBezTo>
                    <a:cubicBezTo>
                      <a:pt x="325" y="256"/>
                      <a:pt x="328" y="247"/>
                      <a:pt x="330" y="238"/>
                    </a:cubicBezTo>
                    <a:cubicBezTo>
                      <a:pt x="330" y="237"/>
                      <a:pt x="330" y="237"/>
                      <a:pt x="330" y="237"/>
                    </a:cubicBezTo>
                    <a:cubicBezTo>
                      <a:pt x="326" y="235"/>
                      <a:pt x="326" y="235"/>
                      <a:pt x="326" y="235"/>
                    </a:cubicBezTo>
                    <a:cubicBezTo>
                      <a:pt x="327" y="231"/>
                      <a:pt x="328" y="227"/>
                      <a:pt x="328" y="222"/>
                    </a:cubicBezTo>
                    <a:cubicBezTo>
                      <a:pt x="333" y="223"/>
                      <a:pt x="333" y="223"/>
                      <a:pt x="333" y="223"/>
                    </a:cubicBezTo>
                    <a:cubicBezTo>
                      <a:pt x="333" y="221"/>
                      <a:pt x="333" y="221"/>
                      <a:pt x="333" y="221"/>
                    </a:cubicBezTo>
                    <a:cubicBezTo>
                      <a:pt x="333" y="220"/>
                      <a:pt x="333" y="219"/>
                      <a:pt x="333" y="218"/>
                    </a:cubicBezTo>
                    <a:cubicBezTo>
                      <a:pt x="334" y="216"/>
                      <a:pt x="334" y="216"/>
                      <a:pt x="334" y="216"/>
                    </a:cubicBezTo>
                    <a:cubicBezTo>
                      <a:pt x="329" y="216"/>
                      <a:pt x="329" y="216"/>
                      <a:pt x="329" y="216"/>
                    </a:cubicBezTo>
                    <a:cubicBezTo>
                      <a:pt x="329" y="212"/>
                      <a:pt x="330" y="208"/>
                      <a:pt x="330" y="204"/>
                    </a:cubicBezTo>
                    <a:cubicBezTo>
                      <a:pt x="330" y="178"/>
                      <a:pt x="323" y="154"/>
                      <a:pt x="310" y="134"/>
                    </a:cubicBezTo>
                    <a:moveTo>
                      <a:pt x="356" y="226"/>
                    </a:moveTo>
                    <a:cubicBezTo>
                      <a:pt x="350" y="225"/>
                      <a:pt x="350" y="225"/>
                      <a:pt x="350" y="225"/>
                    </a:cubicBezTo>
                    <a:cubicBezTo>
                      <a:pt x="350" y="224"/>
                      <a:pt x="351" y="222"/>
                      <a:pt x="351" y="221"/>
                    </a:cubicBezTo>
                    <a:cubicBezTo>
                      <a:pt x="356" y="222"/>
                      <a:pt x="356" y="222"/>
                      <a:pt x="356" y="222"/>
                    </a:cubicBezTo>
                    <a:cubicBezTo>
                      <a:pt x="356" y="223"/>
                      <a:pt x="356" y="225"/>
                      <a:pt x="356" y="226"/>
                    </a:cubicBezTo>
                    <a:moveTo>
                      <a:pt x="345" y="134"/>
                    </a:moveTo>
                    <a:cubicBezTo>
                      <a:pt x="320" y="134"/>
                      <a:pt x="320" y="134"/>
                      <a:pt x="320" y="134"/>
                    </a:cubicBezTo>
                    <a:cubicBezTo>
                      <a:pt x="328" y="148"/>
                      <a:pt x="333" y="164"/>
                      <a:pt x="336" y="182"/>
                    </a:cubicBezTo>
                    <a:cubicBezTo>
                      <a:pt x="338" y="195"/>
                      <a:pt x="338" y="207"/>
                      <a:pt x="337" y="220"/>
                    </a:cubicBezTo>
                    <a:cubicBezTo>
                      <a:pt x="349" y="221"/>
                      <a:pt x="349" y="221"/>
                      <a:pt x="349" y="221"/>
                    </a:cubicBezTo>
                    <a:cubicBezTo>
                      <a:pt x="349" y="222"/>
                      <a:pt x="349" y="224"/>
                      <a:pt x="349" y="225"/>
                    </a:cubicBezTo>
                    <a:cubicBezTo>
                      <a:pt x="343" y="224"/>
                      <a:pt x="343" y="224"/>
                      <a:pt x="343" y="224"/>
                    </a:cubicBezTo>
                    <a:cubicBezTo>
                      <a:pt x="343" y="223"/>
                      <a:pt x="344" y="222"/>
                      <a:pt x="344" y="221"/>
                    </a:cubicBezTo>
                    <a:cubicBezTo>
                      <a:pt x="342" y="221"/>
                      <a:pt x="342" y="221"/>
                      <a:pt x="342" y="221"/>
                    </a:cubicBezTo>
                    <a:cubicBezTo>
                      <a:pt x="342" y="222"/>
                      <a:pt x="342" y="223"/>
                      <a:pt x="342" y="224"/>
                    </a:cubicBezTo>
                    <a:cubicBezTo>
                      <a:pt x="336" y="223"/>
                      <a:pt x="336" y="223"/>
                      <a:pt x="336" y="223"/>
                    </a:cubicBezTo>
                    <a:cubicBezTo>
                      <a:pt x="336" y="229"/>
                      <a:pt x="334" y="235"/>
                      <a:pt x="333" y="240"/>
                    </a:cubicBezTo>
                    <a:cubicBezTo>
                      <a:pt x="338" y="242"/>
                      <a:pt x="338" y="242"/>
                      <a:pt x="338" y="242"/>
                    </a:cubicBezTo>
                    <a:cubicBezTo>
                      <a:pt x="338" y="242"/>
                      <a:pt x="338" y="242"/>
                      <a:pt x="338" y="242"/>
                    </a:cubicBezTo>
                    <a:cubicBezTo>
                      <a:pt x="340" y="242"/>
                      <a:pt x="340" y="242"/>
                      <a:pt x="340" y="242"/>
                    </a:cubicBezTo>
                    <a:cubicBezTo>
                      <a:pt x="340" y="242"/>
                      <a:pt x="340" y="242"/>
                      <a:pt x="340" y="242"/>
                    </a:cubicBezTo>
                    <a:cubicBezTo>
                      <a:pt x="345" y="243"/>
                      <a:pt x="345" y="243"/>
                      <a:pt x="345" y="243"/>
                    </a:cubicBezTo>
                    <a:cubicBezTo>
                      <a:pt x="343" y="254"/>
                      <a:pt x="339" y="263"/>
                      <a:pt x="335" y="273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30" y="269"/>
                      <a:pt x="330" y="269"/>
                      <a:pt x="331" y="268"/>
                    </a:cubicBezTo>
                    <a:cubicBezTo>
                      <a:pt x="329" y="267"/>
                      <a:pt x="329" y="267"/>
                      <a:pt x="329" y="267"/>
                    </a:cubicBezTo>
                    <a:cubicBezTo>
                      <a:pt x="329" y="268"/>
                      <a:pt x="329" y="269"/>
                      <a:pt x="328" y="270"/>
                    </a:cubicBezTo>
                    <a:cubicBezTo>
                      <a:pt x="323" y="267"/>
                      <a:pt x="323" y="267"/>
                      <a:pt x="323" y="267"/>
                    </a:cubicBezTo>
                    <a:cubicBezTo>
                      <a:pt x="322" y="270"/>
                      <a:pt x="321" y="272"/>
                      <a:pt x="320" y="274"/>
                    </a:cubicBezTo>
                    <a:cubicBezTo>
                      <a:pt x="337" y="274"/>
                      <a:pt x="337" y="274"/>
                      <a:pt x="337" y="274"/>
                    </a:cubicBezTo>
                    <a:cubicBezTo>
                      <a:pt x="336" y="273"/>
                      <a:pt x="336" y="273"/>
                      <a:pt x="336" y="273"/>
                    </a:cubicBezTo>
                    <a:cubicBezTo>
                      <a:pt x="340" y="264"/>
                      <a:pt x="344" y="254"/>
                      <a:pt x="347" y="244"/>
                    </a:cubicBezTo>
                    <a:cubicBezTo>
                      <a:pt x="352" y="245"/>
                      <a:pt x="352" y="245"/>
                      <a:pt x="352" y="245"/>
                    </a:cubicBezTo>
                    <a:cubicBezTo>
                      <a:pt x="350" y="252"/>
                      <a:pt x="348" y="258"/>
                      <a:pt x="346" y="265"/>
                    </a:cubicBezTo>
                    <a:cubicBezTo>
                      <a:pt x="347" y="265"/>
                      <a:pt x="347" y="265"/>
                      <a:pt x="347" y="265"/>
                    </a:cubicBezTo>
                    <a:cubicBezTo>
                      <a:pt x="350" y="259"/>
                      <a:pt x="352" y="252"/>
                      <a:pt x="354" y="245"/>
                    </a:cubicBezTo>
                    <a:cubicBezTo>
                      <a:pt x="355" y="246"/>
                      <a:pt x="355" y="246"/>
                      <a:pt x="355" y="246"/>
                    </a:cubicBezTo>
                    <a:cubicBezTo>
                      <a:pt x="357" y="239"/>
                      <a:pt x="358" y="233"/>
                      <a:pt x="359" y="226"/>
                    </a:cubicBezTo>
                    <a:cubicBezTo>
                      <a:pt x="357" y="226"/>
                      <a:pt x="357" y="226"/>
                      <a:pt x="357" y="226"/>
                    </a:cubicBezTo>
                    <a:cubicBezTo>
                      <a:pt x="358" y="225"/>
                      <a:pt x="358" y="223"/>
                      <a:pt x="358" y="222"/>
                    </a:cubicBezTo>
                    <a:cubicBezTo>
                      <a:pt x="359" y="222"/>
                      <a:pt x="359" y="222"/>
                      <a:pt x="359" y="222"/>
                    </a:cubicBezTo>
                    <a:cubicBezTo>
                      <a:pt x="361" y="208"/>
                      <a:pt x="360" y="193"/>
                      <a:pt x="358" y="178"/>
                    </a:cubicBezTo>
                    <a:cubicBezTo>
                      <a:pt x="356" y="162"/>
                      <a:pt x="351" y="147"/>
                      <a:pt x="345" y="134"/>
                    </a:cubicBezTo>
                    <a:moveTo>
                      <a:pt x="374" y="134"/>
                    </a:moveTo>
                    <a:cubicBezTo>
                      <a:pt x="373" y="134"/>
                      <a:pt x="373" y="134"/>
                      <a:pt x="373" y="134"/>
                    </a:cubicBezTo>
                    <a:cubicBezTo>
                      <a:pt x="381" y="155"/>
                      <a:pt x="385" y="177"/>
                      <a:pt x="386" y="201"/>
                    </a:cubicBezTo>
                    <a:cubicBezTo>
                      <a:pt x="387" y="201"/>
                      <a:pt x="387" y="201"/>
                      <a:pt x="387" y="201"/>
                    </a:cubicBezTo>
                    <a:cubicBezTo>
                      <a:pt x="387" y="177"/>
                      <a:pt x="382" y="155"/>
                      <a:pt x="374" y="134"/>
                    </a:cubicBezTo>
                    <a:moveTo>
                      <a:pt x="382" y="134"/>
                    </a:moveTo>
                    <a:cubicBezTo>
                      <a:pt x="381" y="134"/>
                      <a:pt x="381" y="134"/>
                      <a:pt x="381" y="134"/>
                    </a:cubicBezTo>
                    <a:cubicBezTo>
                      <a:pt x="389" y="156"/>
                      <a:pt x="394" y="179"/>
                      <a:pt x="394" y="204"/>
                    </a:cubicBezTo>
                    <a:cubicBezTo>
                      <a:pt x="394" y="229"/>
                      <a:pt x="389" y="252"/>
                      <a:pt x="381" y="274"/>
                    </a:cubicBezTo>
                    <a:cubicBezTo>
                      <a:pt x="382" y="274"/>
                      <a:pt x="382" y="274"/>
                      <a:pt x="382" y="274"/>
                    </a:cubicBezTo>
                    <a:cubicBezTo>
                      <a:pt x="390" y="252"/>
                      <a:pt x="395" y="229"/>
                      <a:pt x="395" y="204"/>
                    </a:cubicBezTo>
                    <a:cubicBezTo>
                      <a:pt x="395" y="179"/>
                      <a:pt x="390" y="156"/>
                      <a:pt x="382" y="134"/>
                    </a:cubicBezTo>
                    <a:moveTo>
                      <a:pt x="133" y="133"/>
                    </a:moveTo>
                    <a:cubicBezTo>
                      <a:pt x="133" y="133"/>
                      <a:pt x="133" y="133"/>
                      <a:pt x="133" y="134"/>
                    </a:cubicBezTo>
                    <a:cubicBezTo>
                      <a:pt x="133" y="134"/>
                      <a:pt x="133" y="134"/>
                      <a:pt x="133" y="134"/>
                    </a:cubicBezTo>
                    <a:cubicBezTo>
                      <a:pt x="133" y="133"/>
                      <a:pt x="133" y="133"/>
                      <a:pt x="133" y="133"/>
                    </a:cubicBezTo>
                    <a:moveTo>
                      <a:pt x="250" y="133"/>
                    </a:moveTo>
                    <a:cubicBezTo>
                      <a:pt x="249" y="134"/>
                      <a:pt x="249" y="134"/>
                      <a:pt x="249" y="134"/>
                    </a:cubicBezTo>
                    <a:cubicBezTo>
                      <a:pt x="250" y="134"/>
                      <a:pt x="250" y="134"/>
                      <a:pt x="250" y="134"/>
                    </a:cubicBezTo>
                    <a:cubicBezTo>
                      <a:pt x="250" y="133"/>
                      <a:pt x="250" y="133"/>
                      <a:pt x="250" y="133"/>
                    </a:cubicBezTo>
                    <a:moveTo>
                      <a:pt x="233" y="133"/>
                    </a:move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4"/>
                      <a:pt x="232" y="134"/>
                      <a:pt x="232" y="134"/>
                    </a:cubicBezTo>
                    <a:cubicBezTo>
                      <a:pt x="232" y="134"/>
                      <a:pt x="232" y="134"/>
                      <a:pt x="232" y="134"/>
                    </a:cubicBezTo>
                    <a:cubicBezTo>
                      <a:pt x="233" y="133"/>
                      <a:pt x="233" y="133"/>
                      <a:pt x="233" y="133"/>
                    </a:cubicBezTo>
                    <a:cubicBezTo>
                      <a:pt x="233" y="133"/>
                      <a:pt x="233" y="133"/>
                      <a:pt x="233" y="133"/>
                    </a:cubicBezTo>
                    <a:moveTo>
                      <a:pt x="151" y="133"/>
                    </a:moveTo>
                    <a:cubicBezTo>
                      <a:pt x="151" y="133"/>
                      <a:pt x="151" y="133"/>
                      <a:pt x="151" y="133"/>
                    </a:cubicBezTo>
                    <a:cubicBezTo>
                      <a:pt x="150" y="133"/>
                      <a:pt x="150" y="133"/>
                      <a:pt x="150" y="133"/>
                    </a:cubicBezTo>
                    <a:cubicBezTo>
                      <a:pt x="150" y="134"/>
                      <a:pt x="150" y="134"/>
                      <a:pt x="150" y="134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0" y="133"/>
                      <a:pt x="150" y="133"/>
                      <a:pt x="150" y="133"/>
                    </a:cubicBezTo>
                    <a:cubicBezTo>
                      <a:pt x="150" y="133"/>
                      <a:pt x="150" y="133"/>
                      <a:pt x="150" y="133"/>
                    </a:cubicBezTo>
                    <a:cubicBezTo>
                      <a:pt x="151" y="133"/>
                      <a:pt x="151" y="133"/>
                      <a:pt x="151" y="133"/>
                    </a:cubicBezTo>
                    <a:cubicBezTo>
                      <a:pt x="151" y="133"/>
                      <a:pt x="151" y="133"/>
                      <a:pt x="151" y="133"/>
                    </a:cubicBezTo>
                    <a:cubicBezTo>
                      <a:pt x="151" y="133"/>
                      <a:pt x="151" y="133"/>
                      <a:pt x="151" y="133"/>
                    </a:cubicBezTo>
                    <a:cubicBezTo>
                      <a:pt x="151" y="133"/>
                      <a:pt x="151" y="133"/>
                      <a:pt x="151" y="133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1" y="133"/>
                      <a:pt x="151" y="133"/>
                      <a:pt x="151" y="133"/>
                    </a:cubicBezTo>
                    <a:moveTo>
                      <a:pt x="228" y="133"/>
                    </a:moveTo>
                    <a:cubicBezTo>
                      <a:pt x="228" y="133"/>
                      <a:pt x="228" y="133"/>
                      <a:pt x="228" y="133"/>
                    </a:cubicBezTo>
                    <a:cubicBezTo>
                      <a:pt x="228" y="133"/>
                      <a:pt x="228" y="133"/>
                      <a:pt x="228" y="133"/>
                    </a:cubicBezTo>
                    <a:cubicBezTo>
                      <a:pt x="228" y="132"/>
                      <a:pt x="228" y="132"/>
                      <a:pt x="228" y="132"/>
                    </a:cubicBezTo>
                    <a:cubicBezTo>
                      <a:pt x="228" y="132"/>
                      <a:pt x="228" y="132"/>
                      <a:pt x="228" y="132"/>
                    </a:cubicBezTo>
                    <a:cubicBezTo>
                      <a:pt x="228" y="132"/>
                      <a:pt x="228" y="132"/>
                      <a:pt x="228" y="132"/>
                    </a:cubicBezTo>
                    <a:cubicBezTo>
                      <a:pt x="228" y="131"/>
                      <a:pt x="228" y="131"/>
                      <a:pt x="228" y="131"/>
                    </a:cubicBezTo>
                    <a:cubicBezTo>
                      <a:pt x="228" y="131"/>
                      <a:pt x="228" y="131"/>
                      <a:pt x="228" y="131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9" y="132"/>
                      <a:pt x="229" y="132"/>
                      <a:pt x="229" y="132"/>
                    </a:cubicBezTo>
                    <a:cubicBezTo>
                      <a:pt x="229" y="132"/>
                      <a:pt x="229" y="132"/>
                      <a:pt x="229" y="132"/>
                    </a:cubicBezTo>
                    <a:cubicBezTo>
                      <a:pt x="229" y="132"/>
                      <a:pt x="229" y="132"/>
                      <a:pt x="229" y="132"/>
                    </a:cubicBezTo>
                    <a:cubicBezTo>
                      <a:pt x="228" y="133"/>
                      <a:pt x="228" y="133"/>
                      <a:pt x="228" y="133"/>
                    </a:cubicBezTo>
                    <a:cubicBezTo>
                      <a:pt x="228" y="133"/>
                      <a:pt x="228" y="133"/>
                      <a:pt x="228" y="133"/>
                    </a:cubicBezTo>
                    <a:moveTo>
                      <a:pt x="228" y="131"/>
                    </a:moveTo>
                    <a:cubicBezTo>
                      <a:pt x="228" y="132"/>
                      <a:pt x="228" y="132"/>
                      <a:pt x="228" y="132"/>
                    </a:cubicBezTo>
                    <a:cubicBezTo>
                      <a:pt x="227" y="132"/>
                      <a:pt x="227" y="132"/>
                      <a:pt x="227" y="132"/>
                    </a:cubicBezTo>
                    <a:cubicBezTo>
                      <a:pt x="228" y="133"/>
                      <a:pt x="228" y="133"/>
                      <a:pt x="228" y="133"/>
                    </a:cubicBezTo>
                    <a:cubicBezTo>
                      <a:pt x="228" y="133"/>
                      <a:pt x="228" y="133"/>
                      <a:pt x="228" y="133"/>
                    </a:cubicBezTo>
                    <a:cubicBezTo>
                      <a:pt x="229" y="133"/>
                      <a:pt x="229" y="133"/>
                      <a:pt x="229" y="132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8" y="131"/>
                      <a:pt x="228" y="131"/>
                      <a:pt x="228" y="131"/>
                    </a:cubicBezTo>
                    <a:moveTo>
                      <a:pt x="155" y="131"/>
                    </a:move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5" y="132"/>
                      <a:pt x="155" y="132"/>
                      <a:pt x="155" y="132"/>
                    </a:cubicBezTo>
                    <a:cubicBezTo>
                      <a:pt x="155" y="133"/>
                      <a:pt x="155" y="133"/>
                      <a:pt x="155" y="133"/>
                    </a:cubicBezTo>
                    <a:cubicBezTo>
                      <a:pt x="155" y="133"/>
                      <a:pt x="155" y="133"/>
                      <a:pt x="155" y="133"/>
                    </a:cubicBezTo>
                    <a:cubicBezTo>
                      <a:pt x="156" y="132"/>
                      <a:pt x="156" y="132"/>
                      <a:pt x="156" y="132"/>
                    </a:cubicBezTo>
                    <a:cubicBezTo>
                      <a:pt x="156" y="132"/>
                      <a:pt x="156" y="132"/>
                      <a:pt x="156" y="132"/>
                    </a:cubicBezTo>
                    <a:cubicBezTo>
                      <a:pt x="155" y="132"/>
                      <a:pt x="155" y="132"/>
                      <a:pt x="155" y="132"/>
                    </a:cubicBezTo>
                    <a:cubicBezTo>
                      <a:pt x="155" y="131"/>
                      <a:pt x="155" y="131"/>
                      <a:pt x="155" y="131"/>
                    </a:cubicBezTo>
                    <a:moveTo>
                      <a:pt x="137" y="130"/>
                    </a:moveTo>
                    <a:cubicBezTo>
                      <a:pt x="136" y="131"/>
                      <a:pt x="135" y="131"/>
                      <a:pt x="134" y="132"/>
                    </a:cubicBezTo>
                    <a:cubicBezTo>
                      <a:pt x="135" y="133"/>
                      <a:pt x="135" y="133"/>
                      <a:pt x="135" y="133"/>
                    </a:cubicBezTo>
                    <a:cubicBezTo>
                      <a:pt x="136" y="132"/>
                      <a:pt x="136" y="132"/>
                      <a:pt x="137" y="131"/>
                    </a:cubicBezTo>
                    <a:cubicBezTo>
                      <a:pt x="137" y="130"/>
                      <a:pt x="137" y="130"/>
                      <a:pt x="137" y="130"/>
                    </a:cubicBezTo>
                    <a:moveTo>
                      <a:pt x="246" y="130"/>
                    </a:moveTo>
                    <a:cubicBezTo>
                      <a:pt x="245" y="131"/>
                      <a:pt x="245" y="131"/>
                      <a:pt x="245" y="131"/>
                    </a:cubicBezTo>
                    <a:cubicBezTo>
                      <a:pt x="246" y="132"/>
                      <a:pt x="247" y="132"/>
                      <a:pt x="248" y="133"/>
                    </a:cubicBezTo>
                    <a:cubicBezTo>
                      <a:pt x="248" y="132"/>
                      <a:pt x="248" y="132"/>
                      <a:pt x="248" y="132"/>
                    </a:cubicBezTo>
                    <a:cubicBezTo>
                      <a:pt x="248" y="131"/>
                      <a:pt x="247" y="131"/>
                      <a:pt x="246" y="130"/>
                    </a:cubicBezTo>
                    <a:moveTo>
                      <a:pt x="224" y="131"/>
                    </a:moveTo>
                    <a:cubicBezTo>
                      <a:pt x="224" y="131"/>
                      <a:pt x="224" y="131"/>
                      <a:pt x="224" y="131"/>
                    </a:cubicBezTo>
                    <a:cubicBezTo>
                      <a:pt x="224" y="131"/>
                      <a:pt x="224" y="131"/>
                      <a:pt x="224" y="131"/>
                    </a:cubicBezTo>
                    <a:cubicBezTo>
                      <a:pt x="224" y="131"/>
                      <a:pt x="224" y="131"/>
                      <a:pt x="224" y="131"/>
                    </a:cubicBezTo>
                    <a:cubicBezTo>
                      <a:pt x="224" y="130"/>
                      <a:pt x="224" y="130"/>
                      <a:pt x="224" y="130"/>
                    </a:cubicBezTo>
                    <a:cubicBezTo>
                      <a:pt x="224" y="130"/>
                      <a:pt x="224" y="130"/>
                      <a:pt x="224" y="130"/>
                    </a:cubicBezTo>
                    <a:cubicBezTo>
                      <a:pt x="224" y="130"/>
                      <a:pt x="224" y="130"/>
                      <a:pt x="224" y="130"/>
                    </a:cubicBezTo>
                    <a:cubicBezTo>
                      <a:pt x="224" y="129"/>
                      <a:pt x="224" y="129"/>
                      <a:pt x="224" y="129"/>
                    </a:cubicBezTo>
                    <a:cubicBezTo>
                      <a:pt x="225" y="129"/>
                      <a:pt x="225" y="129"/>
                      <a:pt x="225" y="129"/>
                    </a:cubicBezTo>
                    <a:cubicBezTo>
                      <a:pt x="225" y="129"/>
                      <a:pt x="225" y="129"/>
                      <a:pt x="225" y="129"/>
                    </a:cubicBezTo>
                    <a:cubicBezTo>
                      <a:pt x="225" y="129"/>
                      <a:pt x="225" y="129"/>
                      <a:pt x="225" y="129"/>
                    </a:cubicBezTo>
                    <a:cubicBezTo>
                      <a:pt x="225" y="130"/>
                      <a:pt x="225" y="130"/>
                      <a:pt x="225" y="130"/>
                    </a:cubicBezTo>
                    <a:cubicBezTo>
                      <a:pt x="225" y="130"/>
                      <a:pt x="225" y="130"/>
                      <a:pt x="225" y="130"/>
                    </a:cubicBezTo>
                    <a:cubicBezTo>
                      <a:pt x="225" y="130"/>
                      <a:pt x="225" y="130"/>
                      <a:pt x="225" y="130"/>
                    </a:cubicBezTo>
                    <a:cubicBezTo>
                      <a:pt x="225" y="131"/>
                      <a:pt x="225" y="131"/>
                      <a:pt x="225" y="131"/>
                    </a:cubicBezTo>
                    <a:cubicBezTo>
                      <a:pt x="225" y="131"/>
                      <a:pt x="225" y="131"/>
                      <a:pt x="225" y="131"/>
                    </a:cubicBezTo>
                    <a:cubicBezTo>
                      <a:pt x="224" y="131"/>
                      <a:pt x="224" y="131"/>
                      <a:pt x="224" y="131"/>
                    </a:cubicBezTo>
                    <a:moveTo>
                      <a:pt x="225" y="129"/>
                    </a:moveTo>
                    <a:cubicBezTo>
                      <a:pt x="224" y="129"/>
                      <a:pt x="224" y="129"/>
                      <a:pt x="224" y="129"/>
                    </a:cubicBezTo>
                    <a:cubicBezTo>
                      <a:pt x="224" y="129"/>
                      <a:pt x="224" y="129"/>
                      <a:pt x="224" y="130"/>
                    </a:cubicBezTo>
                    <a:cubicBezTo>
                      <a:pt x="224" y="130"/>
                      <a:pt x="224" y="130"/>
                      <a:pt x="224" y="131"/>
                    </a:cubicBezTo>
                    <a:cubicBezTo>
                      <a:pt x="224" y="131"/>
                      <a:pt x="224" y="131"/>
                      <a:pt x="224" y="131"/>
                    </a:cubicBezTo>
                    <a:cubicBezTo>
                      <a:pt x="225" y="131"/>
                      <a:pt x="225" y="131"/>
                      <a:pt x="225" y="131"/>
                    </a:cubicBezTo>
                    <a:cubicBezTo>
                      <a:pt x="225" y="131"/>
                      <a:pt x="225" y="131"/>
                      <a:pt x="225" y="130"/>
                    </a:cubicBezTo>
                    <a:cubicBezTo>
                      <a:pt x="225" y="130"/>
                      <a:pt x="225" y="130"/>
                      <a:pt x="225" y="129"/>
                    </a:cubicBezTo>
                    <a:cubicBezTo>
                      <a:pt x="225" y="129"/>
                      <a:pt x="225" y="129"/>
                      <a:pt x="225" y="129"/>
                    </a:cubicBezTo>
                    <a:moveTo>
                      <a:pt x="159" y="131"/>
                    </a:moveTo>
                    <a:cubicBezTo>
                      <a:pt x="159" y="131"/>
                      <a:pt x="159" y="131"/>
                      <a:pt x="159" y="131"/>
                    </a:cubicBezTo>
                    <a:cubicBezTo>
                      <a:pt x="158" y="130"/>
                      <a:pt x="158" y="130"/>
                      <a:pt x="158" y="130"/>
                    </a:cubicBezTo>
                    <a:cubicBezTo>
                      <a:pt x="158" y="130"/>
                      <a:pt x="158" y="130"/>
                      <a:pt x="158" y="130"/>
                    </a:cubicBezTo>
                    <a:cubicBezTo>
                      <a:pt x="158" y="130"/>
                      <a:pt x="158" y="130"/>
                      <a:pt x="158" y="130"/>
                    </a:cubicBezTo>
                    <a:cubicBezTo>
                      <a:pt x="158" y="129"/>
                      <a:pt x="158" y="129"/>
                      <a:pt x="158" y="129"/>
                    </a:cubicBezTo>
                    <a:cubicBezTo>
                      <a:pt x="158" y="129"/>
                      <a:pt x="158" y="129"/>
                      <a:pt x="158" y="129"/>
                    </a:cubicBezTo>
                    <a:cubicBezTo>
                      <a:pt x="158" y="129"/>
                      <a:pt x="158" y="129"/>
                      <a:pt x="158" y="129"/>
                    </a:cubicBezTo>
                    <a:cubicBezTo>
                      <a:pt x="159" y="129"/>
                      <a:pt x="159" y="129"/>
                      <a:pt x="159" y="129"/>
                    </a:cubicBezTo>
                    <a:cubicBezTo>
                      <a:pt x="159" y="129"/>
                      <a:pt x="159" y="129"/>
                      <a:pt x="159" y="129"/>
                    </a:cubicBezTo>
                    <a:cubicBezTo>
                      <a:pt x="159" y="129"/>
                      <a:pt x="159" y="129"/>
                      <a:pt x="159" y="129"/>
                    </a:cubicBezTo>
                    <a:cubicBezTo>
                      <a:pt x="159" y="130"/>
                      <a:pt x="159" y="130"/>
                      <a:pt x="159" y="130"/>
                    </a:cubicBezTo>
                    <a:cubicBezTo>
                      <a:pt x="159" y="130"/>
                      <a:pt x="159" y="130"/>
                      <a:pt x="159" y="130"/>
                    </a:cubicBezTo>
                    <a:cubicBezTo>
                      <a:pt x="159" y="130"/>
                      <a:pt x="159" y="130"/>
                      <a:pt x="159" y="130"/>
                    </a:cubicBezTo>
                    <a:cubicBezTo>
                      <a:pt x="159" y="131"/>
                      <a:pt x="159" y="131"/>
                      <a:pt x="159" y="131"/>
                    </a:cubicBezTo>
                    <a:cubicBezTo>
                      <a:pt x="159" y="131"/>
                      <a:pt x="159" y="131"/>
                      <a:pt x="159" y="131"/>
                    </a:cubicBezTo>
                    <a:cubicBezTo>
                      <a:pt x="159" y="131"/>
                      <a:pt x="159" y="131"/>
                      <a:pt x="159" y="131"/>
                    </a:cubicBezTo>
                    <a:moveTo>
                      <a:pt x="158" y="129"/>
                    </a:moveTo>
                    <a:cubicBezTo>
                      <a:pt x="158" y="129"/>
                      <a:pt x="158" y="129"/>
                      <a:pt x="158" y="129"/>
                    </a:cubicBezTo>
                    <a:cubicBezTo>
                      <a:pt x="158" y="129"/>
                      <a:pt x="158" y="130"/>
                      <a:pt x="158" y="130"/>
                    </a:cubicBezTo>
                    <a:cubicBezTo>
                      <a:pt x="158" y="131"/>
                      <a:pt x="158" y="131"/>
                      <a:pt x="159" y="131"/>
                    </a:cubicBezTo>
                    <a:cubicBezTo>
                      <a:pt x="159" y="131"/>
                      <a:pt x="159" y="131"/>
                      <a:pt x="159" y="131"/>
                    </a:cubicBezTo>
                    <a:cubicBezTo>
                      <a:pt x="160" y="130"/>
                      <a:pt x="160" y="130"/>
                      <a:pt x="160" y="130"/>
                    </a:cubicBezTo>
                    <a:cubicBezTo>
                      <a:pt x="160" y="130"/>
                      <a:pt x="160" y="130"/>
                      <a:pt x="159" y="129"/>
                    </a:cubicBezTo>
                    <a:cubicBezTo>
                      <a:pt x="159" y="129"/>
                      <a:pt x="159" y="129"/>
                      <a:pt x="159" y="129"/>
                    </a:cubicBezTo>
                    <a:cubicBezTo>
                      <a:pt x="158" y="129"/>
                      <a:pt x="158" y="129"/>
                      <a:pt x="158" y="129"/>
                    </a:cubicBezTo>
                    <a:moveTo>
                      <a:pt x="141" y="128"/>
                    </a:moveTo>
                    <a:cubicBezTo>
                      <a:pt x="140" y="128"/>
                      <a:pt x="139" y="129"/>
                      <a:pt x="138" y="129"/>
                    </a:cubicBezTo>
                    <a:cubicBezTo>
                      <a:pt x="139" y="130"/>
                      <a:pt x="139" y="130"/>
                      <a:pt x="139" y="130"/>
                    </a:cubicBezTo>
                    <a:cubicBezTo>
                      <a:pt x="140" y="129"/>
                      <a:pt x="140" y="129"/>
                      <a:pt x="141" y="128"/>
                    </a:cubicBezTo>
                    <a:cubicBezTo>
                      <a:pt x="141" y="128"/>
                      <a:pt x="141" y="128"/>
                      <a:pt x="141" y="128"/>
                    </a:cubicBezTo>
                    <a:moveTo>
                      <a:pt x="242" y="127"/>
                    </a:moveTo>
                    <a:cubicBezTo>
                      <a:pt x="242" y="128"/>
                      <a:pt x="242" y="128"/>
                      <a:pt x="242" y="128"/>
                    </a:cubicBezTo>
                    <a:cubicBezTo>
                      <a:pt x="242" y="129"/>
                      <a:pt x="243" y="129"/>
                      <a:pt x="244" y="130"/>
                    </a:cubicBezTo>
                    <a:cubicBezTo>
                      <a:pt x="244" y="129"/>
                      <a:pt x="244" y="129"/>
                      <a:pt x="244" y="129"/>
                    </a:cubicBezTo>
                    <a:cubicBezTo>
                      <a:pt x="244" y="129"/>
                      <a:pt x="243" y="128"/>
                      <a:pt x="242" y="127"/>
                    </a:cubicBezTo>
                    <a:moveTo>
                      <a:pt x="221" y="127"/>
                    </a:moveTo>
                    <a:cubicBezTo>
                      <a:pt x="221" y="127"/>
                      <a:pt x="221" y="127"/>
                      <a:pt x="221" y="127"/>
                    </a:cubicBezTo>
                    <a:cubicBezTo>
                      <a:pt x="221" y="128"/>
                      <a:pt x="221" y="128"/>
                      <a:pt x="221" y="128"/>
                    </a:cubicBezTo>
                    <a:cubicBezTo>
                      <a:pt x="221" y="127"/>
                      <a:pt x="221" y="127"/>
                      <a:pt x="221" y="127"/>
                    </a:cubicBezTo>
                    <a:cubicBezTo>
                      <a:pt x="220" y="127"/>
                      <a:pt x="220" y="127"/>
                      <a:pt x="220" y="127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1" y="128"/>
                      <a:pt x="221" y="128"/>
                      <a:pt x="221" y="128"/>
                    </a:cubicBezTo>
                    <a:cubicBezTo>
                      <a:pt x="220" y="129"/>
                      <a:pt x="220" y="129"/>
                      <a:pt x="220" y="129"/>
                    </a:cubicBezTo>
                    <a:cubicBezTo>
                      <a:pt x="220" y="129"/>
                      <a:pt x="220" y="129"/>
                      <a:pt x="220" y="129"/>
                    </a:cubicBezTo>
                    <a:cubicBezTo>
                      <a:pt x="220" y="129"/>
                      <a:pt x="220" y="129"/>
                      <a:pt x="220" y="129"/>
                    </a:cubicBezTo>
                    <a:cubicBezTo>
                      <a:pt x="221" y="130"/>
                      <a:pt x="221" y="130"/>
                      <a:pt x="221" y="130"/>
                    </a:cubicBezTo>
                    <a:cubicBezTo>
                      <a:pt x="221" y="129"/>
                      <a:pt x="221" y="129"/>
                      <a:pt x="221" y="129"/>
                    </a:cubicBezTo>
                    <a:cubicBezTo>
                      <a:pt x="220" y="129"/>
                      <a:pt x="220" y="129"/>
                      <a:pt x="220" y="129"/>
                    </a:cubicBezTo>
                    <a:cubicBezTo>
                      <a:pt x="221" y="127"/>
                      <a:pt x="221" y="127"/>
                      <a:pt x="221" y="127"/>
                    </a:cubicBezTo>
                    <a:cubicBezTo>
                      <a:pt x="221" y="127"/>
                      <a:pt x="221" y="127"/>
                      <a:pt x="221" y="127"/>
                    </a:cubicBezTo>
                    <a:moveTo>
                      <a:pt x="163" y="129"/>
                    </a:move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2" y="129"/>
                      <a:pt x="162" y="129"/>
                      <a:pt x="162" y="129"/>
                    </a:cubicBezTo>
                    <a:cubicBezTo>
                      <a:pt x="162" y="128"/>
                      <a:pt x="162" y="128"/>
                      <a:pt x="162" y="128"/>
                    </a:cubicBezTo>
                    <a:cubicBezTo>
                      <a:pt x="162" y="128"/>
                      <a:pt x="162" y="128"/>
                      <a:pt x="162" y="128"/>
                    </a:cubicBezTo>
                    <a:cubicBezTo>
                      <a:pt x="162" y="128"/>
                      <a:pt x="162" y="128"/>
                      <a:pt x="162" y="128"/>
                    </a:cubicBezTo>
                    <a:cubicBezTo>
                      <a:pt x="162" y="127"/>
                      <a:pt x="162" y="127"/>
                      <a:pt x="162" y="127"/>
                    </a:cubicBezTo>
                    <a:cubicBezTo>
                      <a:pt x="162" y="127"/>
                      <a:pt x="162" y="127"/>
                      <a:pt x="162" y="127"/>
                    </a:cubicBezTo>
                    <a:cubicBezTo>
                      <a:pt x="163" y="127"/>
                      <a:pt x="163" y="127"/>
                      <a:pt x="163" y="127"/>
                    </a:cubicBezTo>
                    <a:cubicBezTo>
                      <a:pt x="163" y="127"/>
                      <a:pt x="163" y="127"/>
                      <a:pt x="163" y="127"/>
                    </a:cubicBezTo>
                    <a:cubicBezTo>
                      <a:pt x="163" y="128"/>
                      <a:pt x="163" y="128"/>
                      <a:pt x="163" y="128"/>
                    </a:cubicBezTo>
                    <a:cubicBezTo>
                      <a:pt x="163" y="128"/>
                      <a:pt x="163" y="128"/>
                      <a:pt x="163" y="128"/>
                    </a:cubicBezTo>
                    <a:cubicBezTo>
                      <a:pt x="163" y="128"/>
                      <a:pt x="163" y="128"/>
                      <a:pt x="163" y="128"/>
                    </a:cubicBez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3" y="129"/>
                      <a:pt x="163" y="129"/>
                      <a:pt x="163" y="129"/>
                    </a:cubicBezTo>
                    <a:moveTo>
                      <a:pt x="162" y="127"/>
                    </a:moveTo>
                    <a:cubicBezTo>
                      <a:pt x="162" y="128"/>
                      <a:pt x="162" y="128"/>
                      <a:pt x="162" y="128"/>
                    </a:cubicBezTo>
                    <a:cubicBezTo>
                      <a:pt x="162" y="128"/>
                      <a:pt x="162" y="128"/>
                      <a:pt x="162" y="128"/>
                    </a:cubicBezTo>
                    <a:cubicBezTo>
                      <a:pt x="162" y="129"/>
                      <a:pt x="162" y="129"/>
                      <a:pt x="162" y="129"/>
                    </a:cubicBez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4" y="129"/>
                      <a:pt x="164" y="128"/>
                      <a:pt x="163" y="128"/>
                    </a:cubicBezTo>
                    <a:cubicBezTo>
                      <a:pt x="163" y="128"/>
                      <a:pt x="163" y="127"/>
                      <a:pt x="163" y="127"/>
                    </a:cubicBezTo>
                    <a:cubicBezTo>
                      <a:pt x="162" y="127"/>
                      <a:pt x="162" y="127"/>
                      <a:pt x="162" y="127"/>
                    </a:cubicBezTo>
                    <a:moveTo>
                      <a:pt x="191" y="126"/>
                    </a:moveTo>
                    <a:cubicBezTo>
                      <a:pt x="185" y="126"/>
                      <a:pt x="178" y="127"/>
                      <a:pt x="172" y="128"/>
                    </a:cubicBezTo>
                    <a:cubicBezTo>
                      <a:pt x="172" y="130"/>
                      <a:pt x="172" y="130"/>
                      <a:pt x="172" y="130"/>
                    </a:cubicBezTo>
                    <a:cubicBezTo>
                      <a:pt x="169" y="131"/>
                      <a:pt x="165" y="132"/>
                      <a:pt x="161" y="134"/>
                    </a:cubicBezTo>
                    <a:cubicBezTo>
                      <a:pt x="163" y="134"/>
                      <a:pt x="163" y="134"/>
                      <a:pt x="163" y="134"/>
                    </a:cubicBezTo>
                    <a:cubicBezTo>
                      <a:pt x="166" y="132"/>
                      <a:pt x="169" y="131"/>
                      <a:pt x="173" y="130"/>
                    </a:cubicBezTo>
                    <a:cubicBezTo>
                      <a:pt x="173" y="134"/>
                      <a:pt x="173" y="134"/>
                      <a:pt x="173" y="134"/>
                    </a:cubicBezTo>
                    <a:cubicBezTo>
                      <a:pt x="225" y="134"/>
                      <a:pt x="225" y="134"/>
                      <a:pt x="225" y="134"/>
                    </a:cubicBezTo>
                    <a:cubicBezTo>
                      <a:pt x="215" y="129"/>
                      <a:pt x="203" y="126"/>
                      <a:pt x="191" y="126"/>
                    </a:cubicBezTo>
                    <a:moveTo>
                      <a:pt x="217" y="128"/>
                    </a:moveTo>
                    <a:cubicBezTo>
                      <a:pt x="216" y="128"/>
                      <a:pt x="216" y="128"/>
                      <a:pt x="216" y="128"/>
                    </a:cubicBezTo>
                    <a:cubicBezTo>
                      <a:pt x="216" y="128"/>
                      <a:pt x="216" y="128"/>
                      <a:pt x="216" y="128"/>
                    </a:cubicBezTo>
                    <a:cubicBezTo>
                      <a:pt x="216" y="128"/>
                      <a:pt x="216" y="128"/>
                      <a:pt x="216" y="128"/>
                    </a:cubicBezTo>
                    <a:cubicBezTo>
                      <a:pt x="216" y="127"/>
                      <a:pt x="216" y="127"/>
                      <a:pt x="216" y="127"/>
                    </a:cubicBezTo>
                    <a:cubicBezTo>
                      <a:pt x="216" y="127"/>
                      <a:pt x="216" y="127"/>
                      <a:pt x="216" y="127"/>
                    </a:cubicBezTo>
                    <a:cubicBezTo>
                      <a:pt x="216" y="126"/>
                      <a:pt x="216" y="126"/>
                      <a:pt x="216" y="126"/>
                    </a:cubicBezTo>
                    <a:cubicBezTo>
                      <a:pt x="216" y="126"/>
                      <a:pt x="216" y="126"/>
                      <a:pt x="216" y="126"/>
                    </a:cubicBezTo>
                    <a:cubicBezTo>
                      <a:pt x="217" y="126"/>
                      <a:pt x="217" y="126"/>
                      <a:pt x="217" y="126"/>
                    </a:cubicBezTo>
                    <a:cubicBezTo>
                      <a:pt x="217" y="126"/>
                      <a:pt x="217" y="126"/>
                      <a:pt x="217" y="126"/>
                    </a:cubicBezTo>
                    <a:cubicBezTo>
                      <a:pt x="217" y="126"/>
                      <a:pt x="217" y="126"/>
                      <a:pt x="217" y="126"/>
                    </a:cubicBezTo>
                    <a:cubicBezTo>
                      <a:pt x="217" y="126"/>
                      <a:pt x="217" y="126"/>
                      <a:pt x="217" y="126"/>
                    </a:cubicBezTo>
                    <a:cubicBezTo>
                      <a:pt x="217" y="127"/>
                      <a:pt x="217" y="127"/>
                      <a:pt x="217" y="127"/>
                    </a:cubicBezTo>
                    <a:cubicBezTo>
                      <a:pt x="217" y="127"/>
                      <a:pt x="217" y="127"/>
                      <a:pt x="217" y="127"/>
                    </a:cubicBezTo>
                    <a:cubicBezTo>
                      <a:pt x="217" y="128"/>
                      <a:pt x="217" y="128"/>
                      <a:pt x="217" y="128"/>
                    </a:cubicBezTo>
                    <a:cubicBezTo>
                      <a:pt x="217" y="128"/>
                      <a:pt x="217" y="128"/>
                      <a:pt x="217" y="128"/>
                    </a:cubicBezTo>
                    <a:cubicBezTo>
                      <a:pt x="217" y="128"/>
                      <a:pt x="217" y="128"/>
                      <a:pt x="217" y="128"/>
                    </a:cubicBezTo>
                    <a:moveTo>
                      <a:pt x="217" y="126"/>
                    </a:moveTo>
                    <a:cubicBezTo>
                      <a:pt x="216" y="126"/>
                      <a:pt x="216" y="126"/>
                      <a:pt x="216" y="126"/>
                    </a:cubicBezTo>
                    <a:cubicBezTo>
                      <a:pt x="216" y="126"/>
                      <a:pt x="216" y="126"/>
                      <a:pt x="216" y="127"/>
                    </a:cubicBezTo>
                    <a:cubicBezTo>
                      <a:pt x="216" y="127"/>
                      <a:pt x="216" y="127"/>
                      <a:pt x="216" y="128"/>
                    </a:cubicBezTo>
                    <a:cubicBezTo>
                      <a:pt x="216" y="128"/>
                      <a:pt x="216" y="128"/>
                      <a:pt x="216" y="128"/>
                    </a:cubicBezTo>
                    <a:cubicBezTo>
                      <a:pt x="217" y="128"/>
                      <a:pt x="217" y="128"/>
                      <a:pt x="217" y="128"/>
                    </a:cubicBezTo>
                    <a:cubicBezTo>
                      <a:pt x="217" y="128"/>
                      <a:pt x="217" y="128"/>
                      <a:pt x="217" y="127"/>
                    </a:cubicBezTo>
                    <a:cubicBezTo>
                      <a:pt x="218" y="127"/>
                      <a:pt x="218" y="127"/>
                      <a:pt x="217" y="126"/>
                    </a:cubicBezTo>
                    <a:cubicBezTo>
                      <a:pt x="217" y="126"/>
                      <a:pt x="217" y="126"/>
                      <a:pt x="217" y="126"/>
                    </a:cubicBezTo>
                    <a:moveTo>
                      <a:pt x="166" y="126"/>
                    </a:move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7" y="128"/>
                      <a:pt x="167" y="128"/>
                      <a:pt x="167" y="128"/>
                    </a:cubicBezTo>
                    <a:cubicBezTo>
                      <a:pt x="166" y="128"/>
                      <a:pt x="166" y="128"/>
                      <a:pt x="166" y="128"/>
                    </a:cubicBezTo>
                    <a:cubicBezTo>
                      <a:pt x="166" y="128"/>
                      <a:pt x="166" y="128"/>
                      <a:pt x="166" y="128"/>
                    </a:cubicBezTo>
                    <a:cubicBezTo>
                      <a:pt x="168" y="128"/>
                      <a:pt x="168" y="128"/>
                      <a:pt x="168" y="128"/>
                    </a:cubicBezTo>
                    <a:cubicBezTo>
                      <a:pt x="168" y="127"/>
                      <a:pt x="168" y="127"/>
                      <a:pt x="168" y="127"/>
                    </a:cubicBezTo>
                    <a:cubicBezTo>
                      <a:pt x="167" y="128"/>
                      <a:pt x="167" y="128"/>
                      <a:pt x="167" y="128"/>
                    </a:cubicBezTo>
                    <a:cubicBezTo>
                      <a:pt x="166" y="126"/>
                      <a:pt x="166" y="126"/>
                      <a:pt x="166" y="126"/>
                    </a:cubicBezTo>
                    <a:moveTo>
                      <a:pt x="145" y="125"/>
                    </a:moveTo>
                    <a:cubicBezTo>
                      <a:pt x="144" y="125"/>
                      <a:pt x="143" y="126"/>
                      <a:pt x="142" y="127"/>
                    </a:cubicBezTo>
                    <a:cubicBezTo>
                      <a:pt x="143" y="127"/>
                      <a:pt x="143" y="127"/>
                      <a:pt x="143" y="127"/>
                    </a:cubicBezTo>
                    <a:cubicBezTo>
                      <a:pt x="143" y="127"/>
                      <a:pt x="144" y="126"/>
                      <a:pt x="145" y="126"/>
                    </a:cubicBezTo>
                    <a:cubicBezTo>
                      <a:pt x="145" y="125"/>
                      <a:pt x="145" y="125"/>
                      <a:pt x="145" y="125"/>
                    </a:cubicBezTo>
                    <a:moveTo>
                      <a:pt x="238" y="125"/>
                    </a:moveTo>
                    <a:cubicBezTo>
                      <a:pt x="238" y="126"/>
                      <a:pt x="238" y="126"/>
                      <a:pt x="238" y="126"/>
                    </a:cubicBezTo>
                    <a:cubicBezTo>
                      <a:pt x="238" y="126"/>
                      <a:pt x="239" y="127"/>
                      <a:pt x="240" y="127"/>
                    </a:cubicBezTo>
                    <a:cubicBezTo>
                      <a:pt x="241" y="126"/>
                      <a:pt x="241" y="126"/>
                      <a:pt x="241" y="126"/>
                    </a:cubicBezTo>
                    <a:cubicBezTo>
                      <a:pt x="240" y="126"/>
                      <a:pt x="239" y="125"/>
                      <a:pt x="238" y="125"/>
                    </a:cubicBezTo>
                    <a:moveTo>
                      <a:pt x="213" y="125"/>
                    </a:moveTo>
                    <a:cubicBezTo>
                      <a:pt x="213" y="125"/>
                      <a:pt x="213" y="125"/>
                      <a:pt x="213" y="125"/>
                    </a:cubicBezTo>
                    <a:cubicBezTo>
                      <a:pt x="213" y="125"/>
                      <a:pt x="213" y="125"/>
                      <a:pt x="213" y="125"/>
                    </a:cubicBezTo>
                    <a:cubicBezTo>
                      <a:pt x="212" y="125"/>
                      <a:pt x="212" y="125"/>
                      <a:pt x="212" y="125"/>
                    </a:cubicBezTo>
                    <a:cubicBezTo>
                      <a:pt x="212" y="125"/>
                      <a:pt x="212" y="125"/>
                      <a:pt x="212" y="125"/>
                    </a:cubicBezTo>
                    <a:cubicBezTo>
                      <a:pt x="212" y="125"/>
                      <a:pt x="212" y="125"/>
                      <a:pt x="212" y="125"/>
                    </a:cubicBezTo>
                    <a:cubicBezTo>
                      <a:pt x="213" y="125"/>
                      <a:pt x="213" y="125"/>
                      <a:pt x="213" y="125"/>
                    </a:cubicBezTo>
                    <a:cubicBezTo>
                      <a:pt x="212" y="127"/>
                      <a:pt x="212" y="127"/>
                      <a:pt x="212" y="127"/>
                    </a:cubicBezTo>
                    <a:cubicBezTo>
                      <a:pt x="212" y="126"/>
                      <a:pt x="212" y="126"/>
                      <a:pt x="212" y="126"/>
                    </a:cubicBezTo>
                    <a:cubicBezTo>
                      <a:pt x="212" y="127"/>
                      <a:pt x="212" y="127"/>
                      <a:pt x="212" y="127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13" y="125"/>
                      <a:pt x="213" y="125"/>
                      <a:pt x="213" y="125"/>
                    </a:cubicBezTo>
                    <a:cubicBezTo>
                      <a:pt x="213" y="125"/>
                      <a:pt x="213" y="125"/>
                      <a:pt x="213" y="125"/>
                    </a:cubicBezTo>
                    <a:moveTo>
                      <a:pt x="171" y="127"/>
                    </a:moveTo>
                    <a:cubicBezTo>
                      <a:pt x="170" y="126"/>
                      <a:pt x="170" y="126"/>
                      <a:pt x="170" y="126"/>
                    </a:cubicBezTo>
                    <a:cubicBezTo>
                      <a:pt x="170" y="126"/>
                      <a:pt x="170" y="126"/>
                      <a:pt x="170" y="126"/>
                    </a:cubicBezTo>
                    <a:cubicBezTo>
                      <a:pt x="170" y="126"/>
                      <a:pt x="170" y="126"/>
                      <a:pt x="170" y="126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1" y="125"/>
                      <a:pt x="171" y="125"/>
                      <a:pt x="171" y="125"/>
                    </a:cubicBezTo>
                    <a:cubicBezTo>
                      <a:pt x="171" y="125"/>
                      <a:pt x="171" y="125"/>
                      <a:pt x="171" y="125"/>
                    </a:cubicBezTo>
                    <a:cubicBezTo>
                      <a:pt x="171" y="125"/>
                      <a:pt x="171" y="125"/>
                      <a:pt x="171" y="125"/>
                    </a:cubicBezTo>
                    <a:cubicBezTo>
                      <a:pt x="171" y="125"/>
                      <a:pt x="171" y="125"/>
                      <a:pt x="171" y="125"/>
                    </a:cubicBezTo>
                    <a:cubicBezTo>
                      <a:pt x="171" y="126"/>
                      <a:pt x="171" y="126"/>
                      <a:pt x="171" y="126"/>
                    </a:cubicBezTo>
                    <a:cubicBezTo>
                      <a:pt x="171" y="126"/>
                      <a:pt x="171" y="126"/>
                      <a:pt x="171" y="126"/>
                    </a:cubicBezTo>
                    <a:cubicBezTo>
                      <a:pt x="171" y="126"/>
                      <a:pt x="171" y="126"/>
                      <a:pt x="171" y="126"/>
                    </a:cubicBezTo>
                    <a:cubicBezTo>
                      <a:pt x="171" y="127"/>
                      <a:pt x="171" y="127"/>
                      <a:pt x="171" y="127"/>
                    </a:cubicBezTo>
                    <a:cubicBezTo>
                      <a:pt x="171" y="127"/>
                      <a:pt x="171" y="127"/>
                      <a:pt x="171" y="127"/>
                    </a:cubicBezTo>
                    <a:moveTo>
                      <a:pt x="170" y="124"/>
                    </a:move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6"/>
                    </a:cubicBezTo>
                    <a:cubicBezTo>
                      <a:pt x="170" y="126"/>
                      <a:pt x="170" y="126"/>
                      <a:pt x="170" y="127"/>
                    </a:cubicBezTo>
                    <a:cubicBezTo>
                      <a:pt x="171" y="127"/>
                      <a:pt x="171" y="127"/>
                      <a:pt x="171" y="127"/>
                    </a:cubicBezTo>
                    <a:cubicBezTo>
                      <a:pt x="171" y="126"/>
                      <a:pt x="171" y="126"/>
                      <a:pt x="171" y="126"/>
                    </a:cubicBezTo>
                    <a:cubicBezTo>
                      <a:pt x="172" y="126"/>
                      <a:pt x="172" y="126"/>
                      <a:pt x="171" y="125"/>
                    </a:cubicBezTo>
                    <a:cubicBezTo>
                      <a:pt x="171" y="125"/>
                      <a:pt x="171" y="125"/>
                      <a:pt x="171" y="125"/>
                    </a:cubicBezTo>
                    <a:cubicBezTo>
                      <a:pt x="170" y="124"/>
                      <a:pt x="170" y="124"/>
                      <a:pt x="170" y="124"/>
                    </a:cubicBezTo>
                    <a:moveTo>
                      <a:pt x="209" y="124"/>
                    </a:moveTo>
                    <a:cubicBezTo>
                      <a:pt x="209" y="124"/>
                      <a:pt x="209" y="124"/>
                      <a:pt x="209" y="124"/>
                    </a:cubicBezTo>
                    <a:cubicBezTo>
                      <a:pt x="208" y="124"/>
                      <a:pt x="208" y="124"/>
                      <a:pt x="208" y="124"/>
                    </a:cubicBezTo>
                    <a:cubicBezTo>
                      <a:pt x="208" y="124"/>
                      <a:pt x="208" y="124"/>
                      <a:pt x="208" y="124"/>
                    </a:cubicBezTo>
                    <a:cubicBezTo>
                      <a:pt x="208" y="124"/>
                      <a:pt x="208" y="124"/>
                      <a:pt x="208" y="124"/>
                    </a:cubicBezTo>
                    <a:cubicBezTo>
                      <a:pt x="208" y="124"/>
                      <a:pt x="208" y="124"/>
                      <a:pt x="208" y="124"/>
                    </a:cubicBezTo>
                    <a:cubicBezTo>
                      <a:pt x="209" y="124"/>
                      <a:pt x="209" y="124"/>
                      <a:pt x="209" y="124"/>
                    </a:cubicBezTo>
                    <a:cubicBezTo>
                      <a:pt x="208" y="126"/>
                      <a:pt x="208" y="126"/>
                      <a:pt x="208" y="126"/>
                    </a:cubicBezTo>
                    <a:cubicBezTo>
                      <a:pt x="208" y="126"/>
                      <a:pt x="208" y="126"/>
                      <a:pt x="208" y="126"/>
                    </a:cubicBezTo>
                    <a:cubicBezTo>
                      <a:pt x="208" y="126"/>
                      <a:pt x="208" y="126"/>
                      <a:pt x="208" y="126"/>
                    </a:cubicBezTo>
                    <a:cubicBezTo>
                      <a:pt x="209" y="126"/>
                      <a:pt x="209" y="126"/>
                      <a:pt x="209" y="126"/>
                    </a:cubicBezTo>
                    <a:cubicBezTo>
                      <a:pt x="209" y="126"/>
                      <a:pt x="209" y="126"/>
                      <a:pt x="209" y="126"/>
                    </a:cubicBezTo>
                    <a:cubicBezTo>
                      <a:pt x="208" y="126"/>
                      <a:pt x="208" y="126"/>
                      <a:pt x="208" y="126"/>
                    </a:cubicBezTo>
                    <a:cubicBezTo>
                      <a:pt x="209" y="124"/>
                      <a:pt x="209" y="124"/>
                      <a:pt x="209" y="124"/>
                    </a:cubicBezTo>
                    <a:cubicBezTo>
                      <a:pt x="209" y="124"/>
                      <a:pt x="209" y="124"/>
                      <a:pt x="209" y="124"/>
                    </a:cubicBezTo>
                    <a:moveTo>
                      <a:pt x="175" y="126"/>
                    </a:moveTo>
                    <a:cubicBezTo>
                      <a:pt x="175" y="126"/>
                      <a:pt x="175" y="126"/>
                      <a:pt x="175" y="126"/>
                    </a:cubicBezTo>
                    <a:cubicBezTo>
                      <a:pt x="175" y="125"/>
                      <a:pt x="175" y="125"/>
                      <a:pt x="175" y="125"/>
                    </a:cubicBezTo>
                    <a:cubicBezTo>
                      <a:pt x="174" y="125"/>
                      <a:pt x="174" y="125"/>
                      <a:pt x="174" y="125"/>
                    </a:cubicBezTo>
                    <a:cubicBezTo>
                      <a:pt x="174" y="125"/>
                      <a:pt x="174" y="125"/>
                      <a:pt x="174" y="125"/>
                    </a:cubicBezTo>
                    <a:cubicBezTo>
                      <a:pt x="174" y="124"/>
                      <a:pt x="174" y="124"/>
                      <a:pt x="174" y="124"/>
                    </a:cubicBezTo>
                    <a:cubicBezTo>
                      <a:pt x="174" y="124"/>
                      <a:pt x="174" y="124"/>
                      <a:pt x="174" y="124"/>
                    </a:cubicBezTo>
                    <a:cubicBezTo>
                      <a:pt x="174" y="124"/>
                      <a:pt x="174" y="124"/>
                      <a:pt x="174" y="124"/>
                    </a:cubicBezTo>
                    <a:cubicBezTo>
                      <a:pt x="175" y="124"/>
                      <a:pt x="175" y="124"/>
                      <a:pt x="175" y="124"/>
                    </a:cubicBezTo>
                    <a:cubicBezTo>
                      <a:pt x="175" y="124"/>
                      <a:pt x="175" y="124"/>
                      <a:pt x="175" y="124"/>
                    </a:cubicBezTo>
                    <a:cubicBezTo>
                      <a:pt x="175" y="124"/>
                      <a:pt x="175" y="124"/>
                      <a:pt x="175" y="124"/>
                    </a:cubicBezTo>
                    <a:cubicBezTo>
                      <a:pt x="175" y="124"/>
                      <a:pt x="175" y="124"/>
                      <a:pt x="175" y="124"/>
                    </a:cubicBezTo>
                    <a:cubicBezTo>
                      <a:pt x="175" y="125"/>
                      <a:pt x="175" y="125"/>
                      <a:pt x="175" y="125"/>
                    </a:cubicBezTo>
                    <a:cubicBezTo>
                      <a:pt x="175" y="125"/>
                      <a:pt x="175" y="125"/>
                      <a:pt x="175" y="125"/>
                    </a:cubicBezTo>
                    <a:cubicBezTo>
                      <a:pt x="175" y="125"/>
                      <a:pt x="175" y="125"/>
                      <a:pt x="175" y="125"/>
                    </a:cubicBezTo>
                    <a:cubicBezTo>
                      <a:pt x="175" y="125"/>
                      <a:pt x="175" y="125"/>
                      <a:pt x="175" y="125"/>
                    </a:cubicBezTo>
                    <a:cubicBezTo>
                      <a:pt x="175" y="126"/>
                      <a:pt x="175" y="126"/>
                      <a:pt x="175" y="126"/>
                    </a:cubicBezTo>
                    <a:moveTo>
                      <a:pt x="175" y="123"/>
                    </a:moveTo>
                    <a:cubicBezTo>
                      <a:pt x="174" y="124"/>
                      <a:pt x="174" y="124"/>
                      <a:pt x="174" y="124"/>
                    </a:cubicBezTo>
                    <a:cubicBezTo>
                      <a:pt x="174" y="124"/>
                      <a:pt x="174" y="124"/>
                      <a:pt x="174" y="125"/>
                    </a:cubicBezTo>
                    <a:cubicBezTo>
                      <a:pt x="174" y="125"/>
                      <a:pt x="174" y="125"/>
                      <a:pt x="174" y="126"/>
                    </a:cubicBezTo>
                    <a:cubicBezTo>
                      <a:pt x="175" y="126"/>
                      <a:pt x="175" y="126"/>
                      <a:pt x="175" y="126"/>
                    </a:cubicBezTo>
                    <a:cubicBezTo>
                      <a:pt x="176" y="125"/>
                      <a:pt x="176" y="125"/>
                      <a:pt x="176" y="125"/>
                    </a:cubicBezTo>
                    <a:cubicBezTo>
                      <a:pt x="176" y="125"/>
                      <a:pt x="176" y="125"/>
                      <a:pt x="176" y="124"/>
                    </a:cubicBezTo>
                    <a:cubicBezTo>
                      <a:pt x="175" y="124"/>
                      <a:pt x="175" y="124"/>
                      <a:pt x="175" y="124"/>
                    </a:cubicBezTo>
                    <a:cubicBezTo>
                      <a:pt x="175" y="123"/>
                      <a:pt x="175" y="123"/>
                      <a:pt x="175" y="123"/>
                    </a:cubicBezTo>
                    <a:moveTo>
                      <a:pt x="204" y="125"/>
                    </a:move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4"/>
                      <a:pt x="204" y="124"/>
                      <a:pt x="204" y="124"/>
                    </a:cubicBezTo>
                    <a:cubicBezTo>
                      <a:pt x="204" y="124"/>
                      <a:pt x="204" y="124"/>
                      <a:pt x="204" y="124"/>
                    </a:cubicBezTo>
                    <a:cubicBezTo>
                      <a:pt x="204" y="124"/>
                      <a:pt x="204" y="124"/>
                      <a:pt x="204" y="124"/>
                    </a:cubicBezTo>
                    <a:cubicBezTo>
                      <a:pt x="204" y="123"/>
                      <a:pt x="204" y="123"/>
                      <a:pt x="204" y="123"/>
                    </a:cubicBezTo>
                    <a:cubicBezTo>
                      <a:pt x="204" y="123"/>
                      <a:pt x="204" y="123"/>
                      <a:pt x="204" y="123"/>
                    </a:cubicBezTo>
                    <a:cubicBezTo>
                      <a:pt x="204" y="123"/>
                      <a:pt x="204" y="123"/>
                      <a:pt x="204" y="123"/>
                    </a:cubicBezTo>
                    <a:cubicBezTo>
                      <a:pt x="205" y="123"/>
                      <a:pt x="205" y="123"/>
                      <a:pt x="205" y="123"/>
                    </a:cubicBezTo>
                    <a:cubicBezTo>
                      <a:pt x="205" y="123"/>
                      <a:pt x="205" y="123"/>
                      <a:pt x="205" y="123"/>
                    </a:cubicBezTo>
                    <a:cubicBezTo>
                      <a:pt x="205" y="124"/>
                      <a:pt x="205" y="124"/>
                      <a:pt x="205" y="124"/>
                    </a:cubicBezTo>
                    <a:cubicBezTo>
                      <a:pt x="205" y="124"/>
                      <a:pt x="205" y="124"/>
                      <a:pt x="205" y="124"/>
                    </a:cubicBezTo>
                    <a:cubicBezTo>
                      <a:pt x="205" y="124"/>
                      <a:pt x="205" y="124"/>
                      <a:pt x="205" y="124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moveTo>
                      <a:pt x="204" y="123"/>
                    </a:moveTo>
                    <a:cubicBezTo>
                      <a:pt x="204" y="123"/>
                      <a:pt x="204" y="123"/>
                      <a:pt x="204" y="123"/>
                    </a:cubicBezTo>
                    <a:cubicBezTo>
                      <a:pt x="204" y="123"/>
                      <a:pt x="204" y="123"/>
                      <a:pt x="204" y="124"/>
                    </a:cubicBezTo>
                    <a:cubicBezTo>
                      <a:pt x="203" y="124"/>
                      <a:pt x="203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05" y="125"/>
                      <a:pt x="205" y="125"/>
                      <a:pt x="205" y="124"/>
                    </a:cubicBezTo>
                    <a:cubicBezTo>
                      <a:pt x="205" y="124"/>
                      <a:pt x="205" y="123"/>
                      <a:pt x="205" y="123"/>
                    </a:cubicBezTo>
                    <a:cubicBezTo>
                      <a:pt x="204" y="123"/>
                      <a:pt x="204" y="123"/>
                      <a:pt x="204" y="123"/>
                    </a:cubicBezTo>
                    <a:moveTo>
                      <a:pt x="179" y="123"/>
                    </a:moveTo>
                    <a:cubicBezTo>
                      <a:pt x="179" y="123"/>
                      <a:pt x="179" y="123"/>
                      <a:pt x="179" y="123"/>
                    </a:cubicBezTo>
                    <a:cubicBezTo>
                      <a:pt x="179" y="123"/>
                      <a:pt x="179" y="123"/>
                      <a:pt x="179" y="123"/>
                    </a:cubicBezTo>
                    <a:cubicBezTo>
                      <a:pt x="179" y="123"/>
                      <a:pt x="179" y="123"/>
                      <a:pt x="179" y="123"/>
                    </a:cubicBezTo>
                    <a:cubicBezTo>
                      <a:pt x="178" y="123"/>
                      <a:pt x="178" y="123"/>
                      <a:pt x="178" y="123"/>
                    </a:cubicBezTo>
                    <a:cubicBezTo>
                      <a:pt x="178" y="123"/>
                      <a:pt x="178" y="123"/>
                      <a:pt x="178" y="123"/>
                    </a:cubicBezTo>
                    <a:cubicBezTo>
                      <a:pt x="178" y="123"/>
                      <a:pt x="178" y="123"/>
                      <a:pt x="178" y="123"/>
                    </a:cubicBezTo>
                    <a:cubicBezTo>
                      <a:pt x="179" y="123"/>
                      <a:pt x="179" y="123"/>
                      <a:pt x="179" y="123"/>
                    </a:cubicBezTo>
                    <a:cubicBezTo>
                      <a:pt x="179" y="125"/>
                      <a:pt x="179" y="125"/>
                      <a:pt x="179" y="125"/>
                    </a:cubicBezTo>
                    <a:cubicBezTo>
                      <a:pt x="179" y="125"/>
                      <a:pt x="179" y="125"/>
                      <a:pt x="179" y="125"/>
                    </a:cubicBezTo>
                    <a:cubicBezTo>
                      <a:pt x="179" y="125"/>
                      <a:pt x="179" y="125"/>
                      <a:pt x="179" y="125"/>
                    </a:cubicBezTo>
                    <a:cubicBezTo>
                      <a:pt x="180" y="125"/>
                      <a:pt x="180" y="125"/>
                      <a:pt x="180" y="125"/>
                    </a:cubicBezTo>
                    <a:cubicBezTo>
                      <a:pt x="180" y="125"/>
                      <a:pt x="180" y="125"/>
                      <a:pt x="180" y="125"/>
                    </a:cubicBezTo>
                    <a:cubicBezTo>
                      <a:pt x="179" y="125"/>
                      <a:pt x="179" y="125"/>
                      <a:pt x="179" y="125"/>
                    </a:cubicBezTo>
                    <a:cubicBezTo>
                      <a:pt x="179" y="123"/>
                      <a:pt x="179" y="123"/>
                      <a:pt x="179" y="123"/>
                    </a:cubicBezTo>
                    <a:moveTo>
                      <a:pt x="149" y="123"/>
                    </a:moveTo>
                    <a:cubicBezTo>
                      <a:pt x="148" y="123"/>
                      <a:pt x="147" y="124"/>
                      <a:pt x="146" y="124"/>
                    </a:cubicBezTo>
                    <a:cubicBezTo>
                      <a:pt x="147" y="125"/>
                      <a:pt x="147" y="125"/>
                      <a:pt x="147" y="125"/>
                    </a:cubicBezTo>
                    <a:cubicBezTo>
                      <a:pt x="148" y="124"/>
                      <a:pt x="148" y="124"/>
                      <a:pt x="149" y="123"/>
                    </a:cubicBezTo>
                    <a:cubicBezTo>
                      <a:pt x="149" y="123"/>
                      <a:pt x="149" y="123"/>
                      <a:pt x="149" y="123"/>
                    </a:cubicBezTo>
                    <a:moveTo>
                      <a:pt x="234" y="123"/>
                    </a:moveTo>
                    <a:cubicBezTo>
                      <a:pt x="233" y="123"/>
                      <a:pt x="233" y="123"/>
                      <a:pt x="233" y="123"/>
                    </a:cubicBezTo>
                    <a:cubicBezTo>
                      <a:pt x="234" y="124"/>
                      <a:pt x="235" y="124"/>
                      <a:pt x="236" y="125"/>
                    </a:cubicBezTo>
                    <a:cubicBezTo>
                      <a:pt x="236" y="124"/>
                      <a:pt x="236" y="124"/>
                      <a:pt x="236" y="124"/>
                    </a:cubicBezTo>
                    <a:cubicBezTo>
                      <a:pt x="236" y="124"/>
                      <a:pt x="235" y="123"/>
                      <a:pt x="234" y="123"/>
                    </a:cubicBezTo>
                    <a:moveTo>
                      <a:pt x="200" y="122"/>
                    </a:moveTo>
                    <a:cubicBezTo>
                      <a:pt x="200" y="122"/>
                      <a:pt x="200" y="122"/>
                      <a:pt x="200" y="122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4"/>
                      <a:pt x="200" y="124"/>
                      <a:pt x="200" y="124"/>
                    </a:cubicBezTo>
                    <a:cubicBezTo>
                      <a:pt x="199" y="124"/>
                      <a:pt x="199" y="124"/>
                      <a:pt x="199" y="124"/>
                    </a:cubicBezTo>
                    <a:cubicBezTo>
                      <a:pt x="199" y="124"/>
                      <a:pt x="199" y="124"/>
                      <a:pt x="199" y="124"/>
                    </a:cubicBezTo>
                    <a:cubicBezTo>
                      <a:pt x="201" y="125"/>
                      <a:pt x="201" y="125"/>
                      <a:pt x="201" y="125"/>
                    </a:cubicBezTo>
                    <a:cubicBezTo>
                      <a:pt x="201" y="124"/>
                      <a:pt x="201" y="124"/>
                      <a:pt x="201" y="124"/>
                    </a:cubicBezTo>
                    <a:cubicBezTo>
                      <a:pt x="200" y="124"/>
                      <a:pt x="200" y="124"/>
                      <a:pt x="200" y="124"/>
                    </a:cubicBezTo>
                    <a:cubicBezTo>
                      <a:pt x="200" y="122"/>
                      <a:pt x="200" y="122"/>
                      <a:pt x="200" y="122"/>
                    </a:cubicBezTo>
                    <a:cubicBezTo>
                      <a:pt x="200" y="122"/>
                      <a:pt x="200" y="122"/>
                      <a:pt x="200" y="122"/>
                    </a:cubicBezTo>
                    <a:moveTo>
                      <a:pt x="183" y="124"/>
                    </a:moveTo>
                    <a:cubicBezTo>
                      <a:pt x="183" y="124"/>
                      <a:pt x="183" y="124"/>
                      <a:pt x="183" y="124"/>
                    </a:cubicBezTo>
                    <a:cubicBezTo>
                      <a:pt x="183" y="124"/>
                      <a:pt x="183" y="124"/>
                      <a:pt x="183" y="124"/>
                    </a:cubicBezTo>
                    <a:cubicBezTo>
                      <a:pt x="183" y="124"/>
                      <a:pt x="183" y="124"/>
                      <a:pt x="183" y="124"/>
                    </a:cubicBezTo>
                    <a:cubicBezTo>
                      <a:pt x="183" y="123"/>
                      <a:pt x="183" y="123"/>
                      <a:pt x="183" y="123"/>
                    </a:cubicBezTo>
                    <a:cubicBezTo>
                      <a:pt x="183" y="123"/>
                      <a:pt x="183" y="123"/>
                      <a:pt x="183" y="123"/>
                    </a:cubicBezTo>
                    <a:cubicBezTo>
                      <a:pt x="183" y="123"/>
                      <a:pt x="183" y="123"/>
                      <a:pt x="183" y="123"/>
                    </a:cubicBezTo>
                    <a:cubicBezTo>
                      <a:pt x="183" y="123"/>
                      <a:pt x="183" y="123"/>
                      <a:pt x="183" y="123"/>
                    </a:cubicBezTo>
                    <a:cubicBezTo>
                      <a:pt x="183" y="122"/>
                      <a:pt x="183" y="122"/>
                      <a:pt x="183" y="122"/>
                    </a:cubicBezTo>
                    <a:cubicBezTo>
                      <a:pt x="183" y="122"/>
                      <a:pt x="183" y="122"/>
                      <a:pt x="183" y="122"/>
                    </a:cubicBezTo>
                    <a:cubicBezTo>
                      <a:pt x="183" y="123"/>
                      <a:pt x="183" y="123"/>
                      <a:pt x="183" y="123"/>
                    </a:cubicBezTo>
                    <a:cubicBezTo>
                      <a:pt x="184" y="123"/>
                      <a:pt x="184" y="123"/>
                      <a:pt x="184" y="123"/>
                    </a:cubicBezTo>
                    <a:cubicBezTo>
                      <a:pt x="184" y="123"/>
                      <a:pt x="184" y="123"/>
                      <a:pt x="184" y="123"/>
                    </a:cubicBezTo>
                    <a:cubicBezTo>
                      <a:pt x="184" y="124"/>
                      <a:pt x="184" y="124"/>
                      <a:pt x="184" y="124"/>
                    </a:cubicBezTo>
                    <a:cubicBezTo>
                      <a:pt x="184" y="124"/>
                      <a:pt x="184" y="124"/>
                      <a:pt x="184" y="124"/>
                    </a:cubicBezTo>
                    <a:cubicBezTo>
                      <a:pt x="184" y="124"/>
                      <a:pt x="184" y="124"/>
                      <a:pt x="184" y="124"/>
                    </a:cubicBezTo>
                    <a:cubicBezTo>
                      <a:pt x="183" y="124"/>
                      <a:pt x="183" y="124"/>
                      <a:pt x="183" y="124"/>
                    </a:cubicBezTo>
                    <a:moveTo>
                      <a:pt x="183" y="122"/>
                    </a:moveTo>
                    <a:cubicBezTo>
                      <a:pt x="182" y="123"/>
                      <a:pt x="182" y="123"/>
                      <a:pt x="182" y="123"/>
                    </a:cubicBezTo>
                    <a:cubicBezTo>
                      <a:pt x="182" y="123"/>
                      <a:pt x="182" y="123"/>
                      <a:pt x="182" y="123"/>
                    </a:cubicBezTo>
                    <a:cubicBezTo>
                      <a:pt x="182" y="124"/>
                      <a:pt x="183" y="124"/>
                      <a:pt x="183" y="124"/>
                    </a:cubicBezTo>
                    <a:cubicBezTo>
                      <a:pt x="183" y="125"/>
                      <a:pt x="183" y="125"/>
                      <a:pt x="183" y="125"/>
                    </a:cubicBezTo>
                    <a:cubicBezTo>
                      <a:pt x="184" y="124"/>
                      <a:pt x="184" y="124"/>
                      <a:pt x="184" y="124"/>
                    </a:cubicBezTo>
                    <a:cubicBezTo>
                      <a:pt x="184" y="124"/>
                      <a:pt x="184" y="124"/>
                      <a:pt x="184" y="123"/>
                    </a:cubicBezTo>
                    <a:cubicBezTo>
                      <a:pt x="184" y="123"/>
                      <a:pt x="184" y="123"/>
                      <a:pt x="184" y="122"/>
                    </a:cubicBezTo>
                    <a:cubicBezTo>
                      <a:pt x="183" y="122"/>
                      <a:pt x="183" y="122"/>
                      <a:pt x="183" y="122"/>
                    </a:cubicBezTo>
                    <a:moveTo>
                      <a:pt x="196" y="124"/>
                    </a:moveTo>
                    <a:cubicBezTo>
                      <a:pt x="196" y="124"/>
                      <a:pt x="196" y="124"/>
                      <a:pt x="196" y="124"/>
                    </a:cubicBezTo>
                    <a:cubicBezTo>
                      <a:pt x="195" y="124"/>
                      <a:pt x="195" y="124"/>
                      <a:pt x="195" y="124"/>
                    </a:cubicBezTo>
                    <a:cubicBezTo>
                      <a:pt x="195" y="123"/>
                      <a:pt x="195" y="123"/>
                      <a:pt x="195" y="123"/>
                    </a:cubicBezTo>
                    <a:cubicBezTo>
                      <a:pt x="195" y="123"/>
                      <a:pt x="195" y="123"/>
                      <a:pt x="195" y="123"/>
                    </a:cubicBezTo>
                    <a:cubicBezTo>
                      <a:pt x="195" y="123"/>
                      <a:pt x="195" y="123"/>
                      <a:pt x="195" y="123"/>
                    </a:cubicBezTo>
                    <a:cubicBezTo>
                      <a:pt x="196" y="122"/>
                      <a:pt x="196" y="122"/>
                      <a:pt x="196" y="122"/>
                    </a:cubicBezTo>
                    <a:cubicBezTo>
                      <a:pt x="196" y="122"/>
                      <a:pt x="196" y="122"/>
                      <a:pt x="196" y="122"/>
                    </a:cubicBezTo>
                    <a:cubicBezTo>
                      <a:pt x="196" y="122"/>
                      <a:pt x="196" y="122"/>
                      <a:pt x="196" y="122"/>
                    </a:cubicBezTo>
                    <a:cubicBezTo>
                      <a:pt x="196" y="122"/>
                      <a:pt x="196" y="122"/>
                      <a:pt x="196" y="122"/>
                    </a:cubicBezTo>
                    <a:cubicBezTo>
                      <a:pt x="196" y="122"/>
                      <a:pt x="196" y="122"/>
                      <a:pt x="196" y="122"/>
                    </a:cubicBezTo>
                    <a:cubicBezTo>
                      <a:pt x="196" y="123"/>
                      <a:pt x="196" y="123"/>
                      <a:pt x="196" y="123"/>
                    </a:cubicBezTo>
                    <a:cubicBezTo>
                      <a:pt x="196" y="123"/>
                      <a:pt x="196" y="123"/>
                      <a:pt x="196" y="123"/>
                    </a:cubicBezTo>
                    <a:cubicBezTo>
                      <a:pt x="196" y="123"/>
                      <a:pt x="196" y="123"/>
                      <a:pt x="196" y="123"/>
                    </a:cubicBezTo>
                    <a:cubicBezTo>
                      <a:pt x="196" y="124"/>
                      <a:pt x="196" y="124"/>
                      <a:pt x="196" y="124"/>
                    </a:cubicBezTo>
                    <a:cubicBezTo>
                      <a:pt x="196" y="124"/>
                      <a:pt x="196" y="124"/>
                      <a:pt x="196" y="124"/>
                    </a:cubicBezTo>
                    <a:cubicBezTo>
                      <a:pt x="196" y="124"/>
                      <a:pt x="196" y="124"/>
                      <a:pt x="196" y="124"/>
                    </a:cubicBezTo>
                    <a:moveTo>
                      <a:pt x="196" y="122"/>
                    </a:moveTo>
                    <a:cubicBezTo>
                      <a:pt x="195" y="122"/>
                      <a:pt x="195" y="122"/>
                      <a:pt x="195" y="122"/>
                    </a:cubicBezTo>
                    <a:cubicBezTo>
                      <a:pt x="195" y="122"/>
                      <a:pt x="195" y="123"/>
                      <a:pt x="195" y="123"/>
                    </a:cubicBezTo>
                    <a:cubicBezTo>
                      <a:pt x="195" y="123"/>
                      <a:pt x="195" y="124"/>
                      <a:pt x="195" y="124"/>
                    </a:cubicBezTo>
                    <a:cubicBezTo>
                      <a:pt x="196" y="124"/>
                      <a:pt x="196" y="124"/>
                      <a:pt x="196" y="124"/>
                    </a:cubicBezTo>
                    <a:cubicBezTo>
                      <a:pt x="196" y="124"/>
                      <a:pt x="196" y="124"/>
                      <a:pt x="196" y="124"/>
                    </a:cubicBezTo>
                    <a:cubicBezTo>
                      <a:pt x="197" y="124"/>
                      <a:pt x="197" y="124"/>
                      <a:pt x="197" y="123"/>
                    </a:cubicBezTo>
                    <a:cubicBezTo>
                      <a:pt x="197" y="123"/>
                      <a:pt x="197" y="122"/>
                      <a:pt x="197" y="122"/>
                    </a:cubicBezTo>
                    <a:cubicBezTo>
                      <a:pt x="196" y="122"/>
                      <a:pt x="196" y="122"/>
                      <a:pt x="196" y="122"/>
                    </a:cubicBezTo>
                    <a:moveTo>
                      <a:pt x="188" y="122"/>
                    </a:move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4"/>
                      <a:pt x="187" y="124"/>
                      <a:pt x="187" y="124"/>
                    </a:cubicBezTo>
                    <a:cubicBezTo>
                      <a:pt x="187" y="124"/>
                      <a:pt x="187" y="124"/>
                      <a:pt x="187" y="124"/>
                    </a:cubicBezTo>
                    <a:cubicBezTo>
                      <a:pt x="187" y="124"/>
                      <a:pt x="187" y="124"/>
                      <a:pt x="187" y="124"/>
                    </a:cubicBezTo>
                    <a:cubicBezTo>
                      <a:pt x="188" y="124"/>
                      <a:pt x="188" y="124"/>
                      <a:pt x="188" y="124"/>
                    </a:cubicBezTo>
                    <a:cubicBezTo>
                      <a:pt x="188" y="124"/>
                      <a:pt x="188" y="124"/>
                      <a:pt x="188" y="124"/>
                    </a:cubicBezTo>
                    <a:cubicBezTo>
                      <a:pt x="188" y="124"/>
                      <a:pt x="188" y="124"/>
                      <a:pt x="188" y="124"/>
                    </a:cubicBezTo>
                    <a:cubicBezTo>
                      <a:pt x="188" y="122"/>
                      <a:pt x="188" y="122"/>
                      <a:pt x="188" y="122"/>
                    </a:cubicBezTo>
                    <a:moveTo>
                      <a:pt x="192" y="122"/>
                    </a:moveTo>
                    <a:cubicBezTo>
                      <a:pt x="192" y="122"/>
                      <a:pt x="192" y="122"/>
                      <a:pt x="192" y="122"/>
                    </a:cubicBezTo>
                    <a:cubicBezTo>
                      <a:pt x="192" y="122"/>
                      <a:pt x="192" y="122"/>
                      <a:pt x="192" y="122"/>
                    </a:cubicBezTo>
                    <a:cubicBezTo>
                      <a:pt x="191" y="122"/>
                      <a:pt x="191" y="122"/>
                      <a:pt x="191" y="122"/>
                    </a:cubicBezTo>
                    <a:cubicBezTo>
                      <a:pt x="191" y="122"/>
                      <a:pt x="191" y="122"/>
                      <a:pt x="191" y="122"/>
                    </a:cubicBezTo>
                    <a:cubicBezTo>
                      <a:pt x="191" y="122"/>
                      <a:pt x="191" y="122"/>
                      <a:pt x="191" y="122"/>
                    </a:cubicBezTo>
                    <a:cubicBezTo>
                      <a:pt x="191" y="122"/>
                      <a:pt x="191" y="122"/>
                      <a:pt x="191" y="122"/>
                    </a:cubicBezTo>
                    <a:cubicBezTo>
                      <a:pt x="192" y="122"/>
                      <a:pt x="192" y="122"/>
                      <a:pt x="192" y="122"/>
                    </a:cubicBezTo>
                    <a:cubicBezTo>
                      <a:pt x="192" y="124"/>
                      <a:pt x="192" y="124"/>
                      <a:pt x="192" y="124"/>
                    </a:cubicBezTo>
                    <a:cubicBezTo>
                      <a:pt x="191" y="124"/>
                      <a:pt x="191" y="124"/>
                      <a:pt x="191" y="124"/>
                    </a:cubicBezTo>
                    <a:cubicBezTo>
                      <a:pt x="191" y="124"/>
                      <a:pt x="191" y="124"/>
                      <a:pt x="191" y="124"/>
                    </a:cubicBezTo>
                    <a:cubicBezTo>
                      <a:pt x="192" y="124"/>
                      <a:pt x="192" y="124"/>
                      <a:pt x="192" y="124"/>
                    </a:cubicBezTo>
                    <a:cubicBezTo>
                      <a:pt x="192" y="124"/>
                      <a:pt x="192" y="124"/>
                      <a:pt x="192" y="124"/>
                    </a:cubicBezTo>
                    <a:cubicBezTo>
                      <a:pt x="192" y="124"/>
                      <a:pt x="192" y="124"/>
                      <a:pt x="192" y="124"/>
                    </a:cubicBezTo>
                    <a:cubicBezTo>
                      <a:pt x="192" y="122"/>
                      <a:pt x="192" y="122"/>
                      <a:pt x="192" y="122"/>
                    </a:cubicBezTo>
                    <a:moveTo>
                      <a:pt x="153" y="120"/>
                    </a:moveTo>
                    <a:cubicBezTo>
                      <a:pt x="152" y="121"/>
                      <a:pt x="151" y="121"/>
                      <a:pt x="151" y="122"/>
                    </a:cubicBezTo>
                    <a:cubicBezTo>
                      <a:pt x="151" y="123"/>
                      <a:pt x="151" y="123"/>
                      <a:pt x="151" y="123"/>
                    </a:cubicBezTo>
                    <a:cubicBezTo>
                      <a:pt x="152" y="122"/>
                      <a:pt x="153" y="122"/>
                      <a:pt x="154" y="121"/>
                    </a:cubicBezTo>
                    <a:cubicBezTo>
                      <a:pt x="153" y="120"/>
                      <a:pt x="153" y="120"/>
                      <a:pt x="153" y="120"/>
                    </a:cubicBezTo>
                    <a:moveTo>
                      <a:pt x="229" y="120"/>
                    </a:moveTo>
                    <a:cubicBezTo>
                      <a:pt x="229" y="121"/>
                      <a:pt x="229" y="121"/>
                      <a:pt x="229" y="121"/>
                    </a:cubicBezTo>
                    <a:cubicBezTo>
                      <a:pt x="230" y="122"/>
                      <a:pt x="231" y="122"/>
                      <a:pt x="232" y="123"/>
                    </a:cubicBezTo>
                    <a:cubicBezTo>
                      <a:pt x="232" y="122"/>
                      <a:pt x="232" y="122"/>
                      <a:pt x="232" y="122"/>
                    </a:cubicBezTo>
                    <a:cubicBezTo>
                      <a:pt x="231" y="121"/>
                      <a:pt x="230" y="121"/>
                      <a:pt x="229" y="120"/>
                    </a:cubicBezTo>
                    <a:moveTo>
                      <a:pt x="158" y="119"/>
                    </a:moveTo>
                    <a:cubicBezTo>
                      <a:pt x="157" y="119"/>
                      <a:pt x="156" y="119"/>
                      <a:pt x="155" y="120"/>
                    </a:cubicBezTo>
                    <a:cubicBezTo>
                      <a:pt x="155" y="121"/>
                      <a:pt x="155" y="121"/>
                      <a:pt x="155" y="121"/>
                    </a:cubicBezTo>
                    <a:cubicBezTo>
                      <a:pt x="156" y="120"/>
                      <a:pt x="157" y="120"/>
                      <a:pt x="158" y="119"/>
                    </a:cubicBezTo>
                    <a:cubicBezTo>
                      <a:pt x="158" y="119"/>
                      <a:pt x="158" y="119"/>
                      <a:pt x="158" y="119"/>
                    </a:cubicBezTo>
                    <a:moveTo>
                      <a:pt x="225" y="119"/>
                    </a:moveTo>
                    <a:cubicBezTo>
                      <a:pt x="225" y="119"/>
                      <a:pt x="225" y="119"/>
                      <a:pt x="225" y="119"/>
                    </a:cubicBezTo>
                    <a:cubicBezTo>
                      <a:pt x="226" y="120"/>
                      <a:pt x="227" y="120"/>
                      <a:pt x="227" y="121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27" y="119"/>
                      <a:pt x="226" y="119"/>
                      <a:pt x="225" y="119"/>
                    </a:cubicBezTo>
                    <a:moveTo>
                      <a:pt x="213" y="118"/>
                    </a:moveTo>
                    <a:cubicBezTo>
                      <a:pt x="212" y="121"/>
                      <a:pt x="212" y="121"/>
                      <a:pt x="212" y="121"/>
                    </a:cubicBezTo>
                    <a:cubicBezTo>
                      <a:pt x="222" y="124"/>
                      <a:pt x="231" y="128"/>
                      <a:pt x="240" y="134"/>
                    </a:cubicBezTo>
                    <a:cubicBezTo>
                      <a:pt x="245" y="134"/>
                      <a:pt x="245" y="134"/>
                      <a:pt x="245" y="134"/>
                    </a:cubicBezTo>
                    <a:cubicBezTo>
                      <a:pt x="241" y="131"/>
                      <a:pt x="237" y="129"/>
                      <a:pt x="233" y="126"/>
                    </a:cubicBezTo>
                    <a:cubicBezTo>
                      <a:pt x="227" y="123"/>
                      <a:pt x="220" y="120"/>
                      <a:pt x="213" y="118"/>
                    </a:cubicBezTo>
                    <a:moveTo>
                      <a:pt x="170" y="118"/>
                    </a:moveTo>
                    <a:cubicBezTo>
                      <a:pt x="166" y="119"/>
                      <a:pt x="162" y="121"/>
                      <a:pt x="158" y="122"/>
                    </a:cubicBezTo>
                    <a:cubicBezTo>
                      <a:pt x="159" y="125"/>
                      <a:pt x="159" y="125"/>
                      <a:pt x="159" y="125"/>
                    </a:cubicBezTo>
                    <a:cubicBezTo>
                      <a:pt x="163" y="124"/>
                      <a:pt x="167" y="122"/>
                      <a:pt x="171" y="121"/>
                    </a:cubicBezTo>
                    <a:cubicBezTo>
                      <a:pt x="170" y="118"/>
                      <a:pt x="170" y="118"/>
                      <a:pt x="170" y="118"/>
                    </a:cubicBezTo>
                    <a:moveTo>
                      <a:pt x="162" y="117"/>
                    </a:moveTo>
                    <a:cubicBezTo>
                      <a:pt x="161" y="117"/>
                      <a:pt x="160" y="118"/>
                      <a:pt x="159" y="118"/>
                    </a:cubicBezTo>
                    <a:cubicBezTo>
                      <a:pt x="160" y="119"/>
                      <a:pt x="160" y="119"/>
                      <a:pt x="160" y="119"/>
                    </a:cubicBezTo>
                    <a:cubicBezTo>
                      <a:pt x="161" y="118"/>
                      <a:pt x="162" y="118"/>
                      <a:pt x="162" y="118"/>
                    </a:cubicBezTo>
                    <a:cubicBezTo>
                      <a:pt x="162" y="117"/>
                      <a:pt x="162" y="117"/>
                      <a:pt x="162" y="117"/>
                    </a:cubicBezTo>
                    <a:moveTo>
                      <a:pt x="221" y="117"/>
                    </a:moveTo>
                    <a:cubicBezTo>
                      <a:pt x="220" y="118"/>
                      <a:pt x="220" y="118"/>
                      <a:pt x="220" y="118"/>
                    </a:cubicBezTo>
                    <a:cubicBezTo>
                      <a:pt x="221" y="118"/>
                      <a:pt x="222" y="118"/>
                      <a:pt x="223" y="119"/>
                    </a:cubicBezTo>
                    <a:cubicBezTo>
                      <a:pt x="223" y="118"/>
                      <a:pt x="223" y="118"/>
                      <a:pt x="223" y="118"/>
                    </a:cubicBezTo>
                    <a:cubicBezTo>
                      <a:pt x="222" y="118"/>
                      <a:pt x="221" y="117"/>
                      <a:pt x="221" y="117"/>
                    </a:cubicBezTo>
                    <a:moveTo>
                      <a:pt x="191" y="116"/>
                    </a:moveTo>
                    <a:cubicBezTo>
                      <a:pt x="187" y="116"/>
                      <a:pt x="183" y="116"/>
                      <a:pt x="178" y="117"/>
                    </a:cubicBezTo>
                    <a:cubicBezTo>
                      <a:pt x="179" y="120"/>
                      <a:pt x="179" y="120"/>
                      <a:pt x="179" y="120"/>
                    </a:cubicBezTo>
                    <a:cubicBezTo>
                      <a:pt x="183" y="119"/>
                      <a:pt x="187" y="119"/>
                      <a:pt x="191" y="119"/>
                    </a:cubicBezTo>
                    <a:cubicBezTo>
                      <a:pt x="192" y="119"/>
                      <a:pt x="193" y="119"/>
                      <a:pt x="194" y="119"/>
                    </a:cubicBezTo>
                    <a:cubicBezTo>
                      <a:pt x="194" y="116"/>
                      <a:pt x="194" y="116"/>
                      <a:pt x="194" y="116"/>
                    </a:cubicBezTo>
                    <a:cubicBezTo>
                      <a:pt x="193" y="116"/>
                      <a:pt x="192" y="116"/>
                      <a:pt x="191" y="116"/>
                    </a:cubicBezTo>
                    <a:moveTo>
                      <a:pt x="167" y="116"/>
                    </a:moveTo>
                    <a:cubicBezTo>
                      <a:pt x="166" y="116"/>
                      <a:pt x="165" y="116"/>
                      <a:pt x="164" y="116"/>
                    </a:cubicBezTo>
                    <a:cubicBezTo>
                      <a:pt x="164" y="117"/>
                      <a:pt x="164" y="117"/>
                      <a:pt x="164" y="117"/>
                    </a:cubicBezTo>
                    <a:cubicBezTo>
                      <a:pt x="165" y="117"/>
                      <a:pt x="166" y="117"/>
                      <a:pt x="167" y="116"/>
                    </a:cubicBezTo>
                    <a:cubicBezTo>
                      <a:pt x="167" y="116"/>
                      <a:pt x="167" y="116"/>
                      <a:pt x="167" y="116"/>
                    </a:cubicBezTo>
                    <a:moveTo>
                      <a:pt x="216" y="116"/>
                    </a:moveTo>
                    <a:cubicBezTo>
                      <a:pt x="216" y="116"/>
                      <a:pt x="216" y="116"/>
                      <a:pt x="216" y="116"/>
                    </a:cubicBezTo>
                    <a:cubicBezTo>
                      <a:pt x="217" y="117"/>
                      <a:pt x="218" y="117"/>
                      <a:pt x="219" y="117"/>
                    </a:cubicBezTo>
                    <a:cubicBezTo>
                      <a:pt x="219" y="116"/>
                      <a:pt x="219" y="116"/>
                      <a:pt x="219" y="116"/>
                    </a:cubicBezTo>
                    <a:cubicBezTo>
                      <a:pt x="218" y="116"/>
                      <a:pt x="217" y="116"/>
                      <a:pt x="216" y="116"/>
                    </a:cubicBezTo>
                    <a:moveTo>
                      <a:pt x="171" y="114"/>
                    </a:moveTo>
                    <a:cubicBezTo>
                      <a:pt x="170" y="115"/>
                      <a:pt x="169" y="115"/>
                      <a:pt x="168" y="115"/>
                    </a:cubicBezTo>
                    <a:cubicBezTo>
                      <a:pt x="169" y="116"/>
                      <a:pt x="169" y="116"/>
                      <a:pt x="169" y="116"/>
                    </a:cubicBezTo>
                    <a:cubicBezTo>
                      <a:pt x="170" y="116"/>
                      <a:pt x="171" y="115"/>
                      <a:pt x="172" y="115"/>
                    </a:cubicBezTo>
                    <a:cubicBezTo>
                      <a:pt x="171" y="114"/>
                      <a:pt x="171" y="114"/>
                      <a:pt x="171" y="114"/>
                    </a:cubicBezTo>
                    <a:moveTo>
                      <a:pt x="211" y="114"/>
                    </a:moveTo>
                    <a:cubicBezTo>
                      <a:pt x="211" y="115"/>
                      <a:pt x="211" y="115"/>
                      <a:pt x="211" y="115"/>
                    </a:cubicBezTo>
                    <a:cubicBezTo>
                      <a:pt x="212" y="115"/>
                      <a:pt x="213" y="116"/>
                      <a:pt x="214" y="116"/>
                    </a:cubicBezTo>
                    <a:cubicBezTo>
                      <a:pt x="214" y="115"/>
                      <a:pt x="214" y="115"/>
                      <a:pt x="214" y="115"/>
                    </a:cubicBezTo>
                    <a:cubicBezTo>
                      <a:pt x="213" y="115"/>
                      <a:pt x="212" y="115"/>
                      <a:pt x="211" y="114"/>
                    </a:cubicBezTo>
                    <a:moveTo>
                      <a:pt x="176" y="113"/>
                    </a:moveTo>
                    <a:cubicBezTo>
                      <a:pt x="175" y="114"/>
                      <a:pt x="174" y="114"/>
                      <a:pt x="173" y="114"/>
                    </a:cubicBezTo>
                    <a:cubicBezTo>
                      <a:pt x="173" y="115"/>
                      <a:pt x="173" y="115"/>
                      <a:pt x="173" y="115"/>
                    </a:cubicBezTo>
                    <a:cubicBezTo>
                      <a:pt x="174" y="115"/>
                      <a:pt x="175" y="115"/>
                      <a:pt x="176" y="114"/>
                    </a:cubicBezTo>
                    <a:cubicBezTo>
                      <a:pt x="176" y="113"/>
                      <a:pt x="176" y="113"/>
                      <a:pt x="176" y="113"/>
                    </a:cubicBezTo>
                    <a:moveTo>
                      <a:pt x="207" y="113"/>
                    </a:moveTo>
                    <a:cubicBezTo>
                      <a:pt x="206" y="114"/>
                      <a:pt x="206" y="114"/>
                      <a:pt x="206" y="114"/>
                    </a:cubicBezTo>
                    <a:cubicBezTo>
                      <a:pt x="207" y="115"/>
                      <a:pt x="208" y="115"/>
                      <a:pt x="209" y="115"/>
                    </a:cubicBezTo>
                    <a:cubicBezTo>
                      <a:pt x="210" y="114"/>
                      <a:pt x="210" y="114"/>
                      <a:pt x="210" y="114"/>
                    </a:cubicBezTo>
                    <a:cubicBezTo>
                      <a:pt x="209" y="114"/>
                      <a:pt x="208" y="114"/>
                      <a:pt x="207" y="113"/>
                    </a:cubicBezTo>
                    <a:moveTo>
                      <a:pt x="181" y="113"/>
                    </a:moveTo>
                    <a:cubicBezTo>
                      <a:pt x="180" y="113"/>
                      <a:pt x="179" y="113"/>
                      <a:pt x="178" y="113"/>
                    </a:cubicBezTo>
                    <a:cubicBezTo>
                      <a:pt x="178" y="114"/>
                      <a:pt x="178" y="114"/>
                      <a:pt x="178" y="114"/>
                    </a:cubicBezTo>
                    <a:cubicBezTo>
                      <a:pt x="179" y="114"/>
                      <a:pt x="180" y="114"/>
                      <a:pt x="181" y="114"/>
                    </a:cubicBezTo>
                    <a:cubicBezTo>
                      <a:pt x="181" y="113"/>
                      <a:pt x="181" y="113"/>
                      <a:pt x="181" y="113"/>
                    </a:cubicBezTo>
                    <a:moveTo>
                      <a:pt x="202" y="113"/>
                    </a:moveTo>
                    <a:cubicBezTo>
                      <a:pt x="202" y="114"/>
                      <a:pt x="202" y="114"/>
                      <a:pt x="202" y="114"/>
                    </a:cubicBezTo>
                    <a:cubicBezTo>
                      <a:pt x="203" y="114"/>
                      <a:pt x="204" y="114"/>
                      <a:pt x="205" y="114"/>
                    </a:cubicBezTo>
                    <a:cubicBezTo>
                      <a:pt x="205" y="113"/>
                      <a:pt x="205" y="113"/>
                      <a:pt x="205" y="113"/>
                    </a:cubicBezTo>
                    <a:cubicBezTo>
                      <a:pt x="204" y="113"/>
                      <a:pt x="203" y="113"/>
                      <a:pt x="202" y="113"/>
                    </a:cubicBezTo>
                    <a:moveTo>
                      <a:pt x="186" y="112"/>
                    </a:moveTo>
                    <a:cubicBezTo>
                      <a:pt x="185" y="112"/>
                      <a:pt x="184" y="113"/>
                      <a:pt x="183" y="113"/>
                    </a:cubicBezTo>
                    <a:cubicBezTo>
                      <a:pt x="183" y="114"/>
                      <a:pt x="183" y="114"/>
                      <a:pt x="183" y="114"/>
                    </a:cubicBezTo>
                    <a:cubicBezTo>
                      <a:pt x="184" y="113"/>
                      <a:pt x="185" y="113"/>
                      <a:pt x="186" y="113"/>
                    </a:cubicBezTo>
                    <a:cubicBezTo>
                      <a:pt x="186" y="112"/>
                      <a:pt x="186" y="112"/>
                      <a:pt x="186" y="112"/>
                    </a:cubicBezTo>
                    <a:moveTo>
                      <a:pt x="197" y="112"/>
                    </a:moveTo>
                    <a:cubicBezTo>
                      <a:pt x="197" y="113"/>
                      <a:pt x="197" y="113"/>
                      <a:pt x="197" y="113"/>
                    </a:cubicBezTo>
                    <a:cubicBezTo>
                      <a:pt x="198" y="113"/>
                      <a:pt x="199" y="113"/>
                      <a:pt x="200" y="114"/>
                    </a:cubicBezTo>
                    <a:cubicBezTo>
                      <a:pt x="200" y="113"/>
                      <a:pt x="200" y="113"/>
                      <a:pt x="200" y="113"/>
                    </a:cubicBezTo>
                    <a:cubicBezTo>
                      <a:pt x="199" y="112"/>
                      <a:pt x="198" y="112"/>
                      <a:pt x="197" y="112"/>
                    </a:cubicBezTo>
                    <a:moveTo>
                      <a:pt x="190" y="112"/>
                    </a:moveTo>
                    <a:cubicBezTo>
                      <a:pt x="189" y="112"/>
                      <a:pt x="188" y="112"/>
                      <a:pt x="187" y="112"/>
                    </a:cubicBezTo>
                    <a:cubicBezTo>
                      <a:pt x="187" y="113"/>
                      <a:pt x="187" y="113"/>
                      <a:pt x="187" y="113"/>
                    </a:cubicBezTo>
                    <a:cubicBezTo>
                      <a:pt x="188" y="113"/>
                      <a:pt x="189" y="113"/>
                      <a:pt x="190" y="113"/>
                    </a:cubicBezTo>
                    <a:cubicBezTo>
                      <a:pt x="190" y="112"/>
                      <a:pt x="190" y="112"/>
                      <a:pt x="190" y="112"/>
                    </a:cubicBezTo>
                    <a:moveTo>
                      <a:pt x="192" y="112"/>
                    </a:moveTo>
                    <a:cubicBezTo>
                      <a:pt x="192" y="113"/>
                      <a:pt x="192" y="113"/>
                      <a:pt x="192" y="113"/>
                    </a:cubicBezTo>
                    <a:cubicBezTo>
                      <a:pt x="193" y="113"/>
                      <a:pt x="194" y="113"/>
                      <a:pt x="195" y="113"/>
                    </a:cubicBezTo>
                    <a:cubicBezTo>
                      <a:pt x="195" y="112"/>
                      <a:pt x="195" y="112"/>
                      <a:pt x="195" y="112"/>
                    </a:cubicBezTo>
                    <a:cubicBezTo>
                      <a:pt x="194" y="112"/>
                      <a:pt x="193" y="112"/>
                      <a:pt x="192" y="112"/>
                    </a:cubicBezTo>
                    <a:moveTo>
                      <a:pt x="191" y="109"/>
                    </a:moveTo>
                    <a:cubicBezTo>
                      <a:pt x="167" y="109"/>
                      <a:pt x="145" y="118"/>
                      <a:pt x="128" y="134"/>
                    </a:cubicBezTo>
                    <a:cubicBezTo>
                      <a:pt x="129" y="134"/>
                      <a:pt x="129" y="134"/>
                      <a:pt x="129" y="134"/>
                    </a:cubicBezTo>
                    <a:cubicBezTo>
                      <a:pt x="146" y="119"/>
                      <a:pt x="168" y="110"/>
                      <a:pt x="191" y="110"/>
                    </a:cubicBezTo>
                    <a:cubicBezTo>
                      <a:pt x="215" y="110"/>
                      <a:pt x="237" y="119"/>
                      <a:pt x="253" y="134"/>
                    </a:cubicBezTo>
                    <a:cubicBezTo>
                      <a:pt x="255" y="134"/>
                      <a:pt x="255" y="134"/>
                      <a:pt x="255" y="134"/>
                    </a:cubicBezTo>
                    <a:cubicBezTo>
                      <a:pt x="238" y="118"/>
                      <a:pt x="216" y="109"/>
                      <a:pt x="191" y="109"/>
                    </a:cubicBezTo>
                    <a:moveTo>
                      <a:pt x="236" y="92"/>
                    </a:moveTo>
                    <a:cubicBezTo>
                      <a:pt x="235" y="96"/>
                      <a:pt x="235" y="96"/>
                      <a:pt x="235" y="96"/>
                    </a:cubicBezTo>
                    <a:cubicBezTo>
                      <a:pt x="244" y="99"/>
                      <a:pt x="252" y="104"/>
                      <a:pt x="259" y="109"/>
                    </a:cubicBezTo>
                    <a:cubicBezTo>
                      <a:pt x="259" y="104"/>
                      <a:pt x="259" y="104"/>
                      <a:pt x="259" y="104"/>
                    </a:cubicBezTo>
                    <a:cubicBezTo>
                      <a:pt x="255" y="102"/>
                      <a:pt x="251" y="99"/>
                      <a:pt x="247" y="97"/>
                    </a:cubicBezTo>
                    <a:cubicBezTo>
                      <a:pt x="243" y="95"/>
                      <a:pt x="240" y="93"/>
                      <a:pt x="236" y="92"/>
                    </a:cubicBezTo>
                    <a:moveTo>
                      <a:pt x="191" y="90"/>
                    </a:moveTo>
                    <a:cubicBezTo>
                      <a:pt x="182" y="90"/>
                      <a:pt x="172" y="91"/>
                      <a:pt x="163" y="93"/>
                    </a:cubicBezTo>
                    <a:cubicBezTo>
                      <a:pt x="167" y="107"/>
                      <a:pt x="167" y="107"/>
                      <a:pt x="167" y="107"/>
                    </a:cubicBezTo>
                    <a:cubicBezTo>
                      <a:pt x="160" y="108"/>
                      <a:pt x="153" y="111"/>
                      <a:pt x="146" y="114"/>
                    </a:cubicBezTo>
                    <a:cubicBezTo>
                      <a:pt x="140" y="102"/>
                      <a:pt x="140" y="102"/>
                      <a:pt x="140" y="102"/>
                    </a:cubicBezTo>
                    <a:cubicBezTo>
                      <a:pt x="134" y="105"/>
                      <a:pt x="129" y="108"/>
                      <a:pt x="123" y="112"/>
                    </a:cubicBezTo>
                    <a:cubicBezTo>
                      <a:pt x="123" y="114"/>
                      <a:pt x="123" y="114"/>
                      <a:pt x="123" y="114"/>
                    </a:cubicBezTo>
                    <a:cubicBezTo>
                      <a:pt x="124" y="115"/>
                      <a:pt x="124" y="115"/>
                      <a:pt x="124" y="115"/>
                    </a:cubicBezTo>
                    <a:cubicBezTo>
                      <a:pt x="124" y="116"/>
                      <a:pt x="124" y="116"/>
                      <a:pt x="123" y="116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4" y="120"/>
                      <a:pt x="126" y="119"/>
                      <a:pt x="127" y="118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8" y="126"/>
                      <a:pt x="126" y="128"/>
                      <a:pt x="123" y="130"/>
                    </a:cubicBezTo>
                    <a:cubicBezTo>
                      <a:pt x="123" y="130"/>
                      <a:pt x="123" y="130"/>
                      <a:pt x="123" y="130"/>
                    </a:cubicBezTo>
                    <a:cubicBezTo>
                      <a:pt x="123" y="132"/>
                      <a:pt x="123" y="132"/>
                      <a:pt x="123" y="132"/>
                    </a:cubicBezTo>
                    <a:cubicBezTo>
                      <a:pt x="124" y="132"/>
                      <a:pt x="124" y="131"/>
                      <a:pt x="124" y="131"/>
                    </a:cubicBezTo>
                    <a:cubicBezTo>
                      <a:pt x="124" y="130"/>
                      <a:pt x="124" y="130"/>
                      <a:pt x="124" y="130"/>
                    </a:cubicBezTo>
                    <a:cubicBezTo>
                      <a:pt x="126" y="128"/>
                      <a:pt x="129" y="126"/>
                      <a:pt x="131" y="124"/>
                    </a:cubicBezTo>
                    <a:cubicBezTo>
                      <a:pt x="132" y="125"/>
                      <a:pt x="132" y="125"/>
                      <a:pt x="132" y="125"/>
                    </a:cubicBezTo>
                    <a:cubicBezTo>
                      <a:pt x="137" y="121"/>
                      <a:pt x="142" y="118"/>
                      <a:pt x="147" y="115"/>
                    </a:cubicBezTo>
                    <a:cubicBezTo>
                      <a:pt x="147" y="115"/>
                      <a:pt x="147" y="115"/>
                      <a:pt x="147" y="115"/>
                    </a:cubicBezTo>
                    <a:cubicBezTo>
                      <a:pt x="153" y="111"/>
                      <a:pt x="160" y="109"/>
                      <a:pt x="167" y="107"/>
                    </a:cubicBezTo>
                    <a:cubicBezTo>
                      <a:pt x="167" y="108"/>
                      <a:pt x="167" y="108"/>
                      <a:pt x="167" y="108"/>
                    </a:cubicBezTo>
                    <a:cubicBezTo>
                      <a:pt x="175" y="106"/>
                      <a:pt x="183" y="105"/>
                      <a:pt x="191" y="105"/>
                    </a:cubicBezTo>
                    <a:cubicBezTo>
                      <a:pt x="209" y="105"/>
                      <a:pt x="226" y="110"/>
                      <a:pt x="240" y="118"/>
                    </a:cubicBezTo>
                    <a:cubicBezTo>
                      <a:pt x="240" y="117"/>
                      <a:pt x="240" y="117"/>
                      <a:pt x="240" y="117"/>
                    </a:cubicBezTo>
                    <a:cubicBezTo>
                      <a:pt x="243" y="118"/>
                      <a:pt x="246" y="120"/>
                      <a:pt x="248" y="122"/>
                    </a:cubicBezTo>
                    <a:cubicBezTo>
                      <a:pt x="247" y="122"/>
                      <a:pt x="247" y="122"/>
                      <a:pt x="247" y="122"/>
                    </a:cubicBezTo>
                    <a:cubicBezTo>
                      <a:pt x="252" y="125"/>
                      <a:pt x="256" y="128"/>
                      <a:pt x="259" y="132"/>
                    </a:cubicBezTo>
                    <a:cubicBezTo>
                      <a:pt x="259" y="112"/>
                      <a:pt x="259" y="112"/>
                      <a:pt x="259" y="112"/>
                    </a:cubicBezTo>
                    <a:cubicBezTo>
                      <a:pt x="258" y="111"/>
                      <a:pt x="257" y="111"/>
                      <a:pt x="256" y="110"/>
                    </a:cubicBezTo>
                    <a:cubicBezTo>
                      <a:pt x="248" y="121"/>
                      <a:pt x="248" y="121"/>
                      <a:pt x="248" y="121"/>
                    </a:cubicBezTo>
                    <a:cubicBezTo>
                      <a:pt x="246" y="120"/>
                      <a:pt x="243" y="118"/>
                      <a:pt x="241" y="116"/>
                    </a:cubicBezTo>
                    <a:cubicBezTo>
                      <a:pt x="247" y="104"/>
                      <a:pt x="247" y="104"/>
                      <a:pt x="247" y="104"/>
                    </a:cubicBezTo>
                    <a:cubicBezTo>
                      <a:pt x="231" y="95"/>
                      <a:pt x="212" y="90"/>
                      <a:pt x="191" y="90"/>
                    </a:cubicBezTo>
                    <a:moveTo>
                      <a:pt x="237" y="89"/>
                    </a:moveTo>
                    <a:cubicBezTo>
                      <a:pt x="236" y="90"/>
                      <a:pt x="236" y="90"/>
                      <a:pt x="236" y="90"/>
                    </a:cubicBezTo>
                    <a:cubicBezTo>
                      <a:pt x="244" y="94"/>
                      <a:pt x="252" y="98"/>
                      <a:pt x="259" y="102"/>
                    </a:cubicBezTo>
                    <a:cubicBezTo>
                      <a:pt x="259" y="101"/>
                      <a:pt x="259" y="101"/>
                      <a:pt x="259" y="101"/>
                    </a:cubicBezTo>
                    <a:cubicBezTo>
                      <a:pt x="252" y="96"/>
                      <a:pt x="245" y="92"/>
                      <a:pt x="237" y="89"/>
                    </a:cubicBezTo>
                    <a:moveTo>
                      <a:pt x="168" y="86"/>
                    </a:moveTo>
                    <a:cubicBezTo>
                      <a:pt x="152" y="89"/>
                      <a:pt x="137" y="95"/>
                      <a:pt x="123" y="104"/>
                    </a:cubicBezTo>
                    <a:cubicBezTo>
                      <a:pt x="123" y="109"/>
                      <a:pt x="123" y="109"/>
                      <a:pt x="123" y="109"/>
                    </a:cubicBezTo>
                    <a:cubicBezTo>
                      <a:pt x="137" y="100"/>
                      <a:pt x="152" y="93"/>
                      <a:pt x="169" y="89"/>
                    </a:cubicBezTo>
                    <a:cubicBezTo>
                      <a:pt x="168" y="86"/>
                      <a:pt x="168" y="86"/>
                      <a:pt x="168" y="86"/>
                    </a:cubicBezTo>
                    <a:moveTo>
                      <a:pt x="141" y="86"/>
                    </a:moveTo>
                    <a:cubicBezTo>
                      <a:pt x="139" y="82"/>
                      <a:pt x="139" y="82"/>
                      <a:pt x="139" y="82"/>
                    </a:cubicBezTo>
                    <a:cubicBezTo>
                      <a:pt x="155" y="75"/>
                      <a:pt x="173" y="71"/>
                      <a:pt x="191" y="71"/>
                    </a:cubicBezTo>
                    <a:cubicBezTo>
                      <a:pt x="202" y="71"/>
                      <a:pt x="213" y="72"/>
                      <a:pt x="223" y="75"/>
                    </a:cubicBezTo>
                    <a:cubicBezTo>
                      <a:pt x="224" y="72"/>
                      <a:pt x="224" y="72"/>
                      <a:pt x="224" y="72"/>
                    </a:cubicBezTo>
                    <a:cubicBezTo>
                      <a:pt x="228" y="73"/>
                      <a:pt x="232" y="75"/>
                      <a:pt x="237" y="76"/>
                    </a:cubicBezTo>
                    <a:cubicBezTo>
                      <a:pt x="234" y="85"/>
                      <a:pt x="234" y="85"/>
                      <a:pt x="234" y="85"/>
                    </a:cubicBezTo>
                    <a:cubicBezTo>
                      <a:pt x="220" y="80"/>
                      <a:pt x="206" y="77"/>
                      <a:pt x="191" y="77"/>
                    </a:cubicBezTo>
                    <a:cubicBezTo>
                      <a:pt x="185" y="77"/>
                      <a:pt x="178" y="78"/>
                      <a:pt x="171" y="79"/>
                    </a:cubicBezTo>
                    <a:cubicBezTo>
                      <a:pt x="161" y="81"/>
                      <a:pt x="151" y="83"/>
                      <a:pt x="142" y="87"/>
                    </a:cubicBezTo>
                    <a:cubicBezTo>
                      <a:pt x="142" y="87"/>
                      <a:pt x="142" y="87"/>
                      <a:pt x="142" y="87"/>
                    </a:cubicBezTo>
                    <a:cubicBezTo>
                      <a:pt x="147" y="85"/>
                      <a:pt x="152" y="83"/>
                      <a:pt x="158" y="82"/>
                    </a:cubicBezTo>
                    <a:cubicBezTo>
                      <a:pt x="158" y="81"/>
                      <a:pt x="158" y="81"/>
                      <a:pt x="158" y="81"/>
                    </a:cubicBezTo>
                    <a:cubicBezTo>
                      <a:pt x="158" y="81"/>
                      <a:pt x="158" y="81"/>
                      <a:pt x="158" y="81"/>
                    </a:cubicBezTo>
                    <a:cubicBezTo>
                      <a:pt x="152" y="82"/>
                      <a:pt x="147" y="84"/>
                      <a:pt x="141" y="86"/>
                    </a:cubicBezTo>
                    <a:moveTo>
                      <a:pt x="250" y="79"/>
                    </a:moveTo>
                    <a:cubicBezTo>
                      <a:pt x="247" y="77"/>
                      <a:pt x="243" y="75"/>
                      <a:pt x="239" y="74"/>
                    </a:cubicBezTo>
                    <a:cubicBezTo>
                      <a:pt x="240" y="71"/>
                      <a:pt x="240" y="71"/>
                      <a:pt x="240" y="71"/>
                    </a:cubicBezTo>
                    <a:cubicBezTo>
                      <a:pt x="244" y="72"/>
                      <a:pt x="248" y="74"/>
                      <a:pt x="252" y="76"/>
                    </a:cubicBezTo>
                    <a:cubicBezTo>
                      <a:pt x="250" y="79"/>
                      <a:pt x="250" y="79"/>
                      <a:pt x="250" y="79"/>
                    </a:cubicBezTo>
                    <a:moveTo>
                      <a:pt x="191" y="66"/>
                    </a:moveTo>
                    <a:cubicBezTo>
                      <a:pt x="172" y="66"/>
                      <a:pt x="154" y="70"/>
                      <a:pt x="137" y="77"/>
                    </a:cubicBezTo>
                    <a:cubicBezTo>
                      <a:pt x="135" y="73"/>
                      <a:pt x="135" y="73"/>
                      <a:pt x="135" y="73"/>
                    </a:cubicBezTo>
                    <a:cubicBezTo>
                      <a:pt x="134" y="73"/>
                      <a:pt x="134" y="73"/>
                      <a:pt x="134" y="73"/>
                    </a:cubicBezTo>
                    <a:cubicBezTo>
                      <a:pt x="131" y="75"/>
                      <a:pt x="127" y="76"/>
                      <a:pt x="123" y="78"/>
                    </a:cubicBezTo>
                    <a:cubicBezTo>
                      <a:pt x="123" y="80"/>
                      <a:pt x="123" y="80"/>
                      <a:pt x="123" y="80"/>
                    </a:cubicBezTo>
                    <a:cubicBezTo>
                      <a:pt x="127" y="78"/>
                      <a:pt x="131" y="76"/>
                      <a:pt x="135" y="74"/>
                    </a:cubicBezTo>
                    <a:cubicBezTo>
                      <a:pt x="136" y="77"/>
                      <a:pt x="136" y="77"/>
                      <a:pt x="136" y="77"/>
                    </a:cubicBezTo>
                    <a:cubicBezTo>
                      <a:pt x="132" y="79"/>
                      <a:pt x="127" y="81"/>
                      <a:pt x="123" y="84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4" y="86"/>
                      <a:pt x="125" y="86"/>
                      <a:pt x="126" y="85"/>
                    </a:cubicBezTo>
                    <a:cubicBezTo>
                      <a:pt x="127" y="87"/>
                      <a:pt x="127" y="87"/>
                      <a:pt x="127" y="87"/>
                    </a:cubicBezTo>
                    <a:cubicBezTo>
                      <a:pt x="131" y="86"/>
                      <a:pt x="134" y="84"/>
                      <a:pt x="138" y="82"/>
                    </a:cubicBezTo>
                    <a:cubicBezTo>
                      <a:pt x="140" y="87"/>
                      <a:pt x="140" y="87"/>
                      <a:pt x="140" y="87"/>
                    </a:cubicBezTo>
                    <a:cubicBezTo>
                      <a:pt x="134" y="89"/>
                      <a:pt x="129" y="92"/>
                      <a:pt x="123" y="96"/>
                    </a:cubicBezTo>
                    <a:cubicBezTo>
                      <a:pt x="123" y="97"/>
                      <a:pt x="123" y="97"/>
                      <a:pt x="123" y="97"/>
                    </a:cubicBezTo>
                    <a:cubicBezTo>
                      <a:pt x="129" y="93"/>
                      <a:pt x="135" y="90"/>
                      <a:pt x="141" y="88"/>
                    </a:cubicBezTo>
                    <a:cubicBezTo>
                      <a:pt x="141" y="89"/>
                      <a:pt x="141" y="89"/>
                      <a:pt x="141" y="89"/>
                    </a:cubicBezTo>
                    <a:cubicBezTo>
                      <a:pt x="151" y="85"/>
                      <a:pt x="161" y="82"/>
                      <a:pt x="171" y="80"/>
                    </a:cubicBezTo>
                    <a:cubicBezTo>
                      <a:pt x="178" y="79"/>
                      <a:pt x="185" y="79"/>
                      <a:pt x="191" y="79"/>
                    </a:cubicBezTo>
                    <a:cubicBezTo>
                      <a:pt x="206" y="79"/>
                      <a:pt x="221" y="81"/>
                      <a:pt x="234" y="86"/>
                    </a:cubicBezTo>
                    <a:cubicBezTo>
                      <a:pt x="238" y="77"/>
                      <a:pt x="238" y="77"/>
                      <a:pt x="238" y="77"/>
                    </a:cubicBezTo>
                    <a:cubicBezTo>
                      <a:pt x="242" y="78"/>
                      <a:pt x="245" y="80"/>
                      <a:pt x="249" y="81"/>
                    </a:cubicBezTo>
                    <a:cubicBezTo>
                      <a:pt x="245" y="91"/>
                      <a:pt x="245" y="91"/>
                      <a:pt x="245" y="91"/>
                    </a:cubicBezTo>
                    <a:cubicBezTo>
                      <a:pt x="250" y="93"/>
                      <a:pt x="255" y="96"/>
                      <a:pt x="259" y="99"/>
                    </a:cubicBezTo>
                    <a:cubicBezTo>
                      <a:pt x="259" y="97"/>
                      <a:pt x="259" y="97"/>
                      <a:pt x="259" y="97"/>
                    </a:cubicBezTo>
                    <a:cubicBezTo>
                      <a:pt x="255" y="94"/>
                      <a:pt x="251" y="92"/>
                      <a:pt x="246" y="90"/>
                    </a:cubicBezTo>
                    <a:cubicBezTo>
                      <a:pt x="250" y="82"/>
                      <a:pt x="250" y="82"/>
                      <a:pt x="250" y="82"/>
                    </a:cubicBezTo>
                    <a:cubicBezTo>
                      <a:pt x="253" y="83"/>
                      <a:pt x="256" y="85"/>
                      <a:pt x="259" y="87"/>
                    </a:cubicBezTo>
                    <a:cubicBezTo>
                      <a:pt x="259" y="83"/>
                      <a:pt x="259" y="83"/>
                      <a:pt x="259" y="83"/>
                    </a:cubicBezTo>
                    <a:cubicBezTo>
                      <a:pt x="257" y="82"/>
                      <a:pt x="254" y="81"/>
                      <a:pt x="251" y="79"/>
                    </a:cubicBezTo>
                    <a:cubicBezTo>
                      <a:pt x="253" y="75"/>
                      <a:pt x="253" y="75"/>
                      <a:pt x="253" y="75"/>
                    </a:cubicBezTo>
                    <a:cubicBezTo>
                      <a:pt x="252" y="75"/>
                      <a:pt x="252" y="75"/>
                      <a:pt x="252" y="75"/>
                    </a:cubicBezTo>
                    <a:cubicBezTo>
                      <a:pt x="248" y="73"/>
                      <a:pt x="244" y="71"/>
                      <a:pt x="240" y="70"/>
                    </a:cubicBezTo>
                    <a:cubicBezTo>
                      <a:pt x="239" y="69"/>
                      <a:pt x="239" y="69"/>
                      <a:pt x="239" y="69"/>
                    </a:cubicBezTo>
                    <a:cubicBezTo>
                      <a:pt x="238" y="74"/>
                      <a:pt x="238" y="74"/>
                      <a:pt x="238" y="74"/>
                    </a:cubicBezTo>
                    <a:cubicBezTo>
                      <a:pt x="223" y="68"/>
                      <a:pt x="208" y="66"/>
                      <a:pt x="191" y="66"/>
                    </a:cubicBezTo>
                    <a:moveTo>
                      <a:pt x="128" y="64"/>
                    </a:moveTo>
                    <a:cubicBezTo>
                      <a:pt x="126" y="65"/>
                      <a:pt x="125" y="66"/>
                      <a:pt x="123" y="66"/>
                    </a:cubicBezTo>
                    <a:cubicBezTo>
                      <a:pt x="123" y="67"/>
                      <a:pt x="123" y="67"/>
                      <a:pt x="123" y="67"/>
                    </a:cubicBezTo>
                    <a:cubicBezTo>
                      <a:pt x="124" y="68"/>
                      <a:pt x="124" y="68"/>
                      <a:pt x="124" y="68"/>
                    </a:cubicBezTo>
                    <a:cubicBezTo>
                      <a:pt x="125" y="67"/>
                      <a:pt x="127" y="67"/>
                      <a:pt x="128" y="66"/>
                    </a:cubicBezTo>
                    <a:cubicBezTo>
                      <a:pt x="128" y="64"/>
                      <a:pt x="128" y="64"/>
                      <a:pt x="128" y="64"/>
                    </a:cubicBezTo>
                    <a:moveTo>
                      <a:pt x="259" y="64"/>
                    </a:moveTo>
                    <a:cubicBezTo>
                      <a:pt x="258" y="66"/>
                      <a:pt x="258" y="66"/>
                      <a:pt x="258" y="66"/>
                    </a:cubicBezTo>
                    <a:cubicBezTo>
                      <a:pt x="257" y="65"/>
                      <a:pt x="256" y="65"/>
                      <a:pt x="255" y="64"/>
                    </a:cubicBezTo>
                    <a:cubicBezTo>
                      <a:pt x="254" y="66"/>
                      <a:pt x="254" y="66"/>
                      <a:pt x="254" y="66"/>
                    </a:cubicBezTo>
                    <a:cubicBezTo>
                      <a:pt x="255" y="66"/>
                      <a:pt x="257" y="67"/>
                      <a:pt x="258" y="67"/>
                    </a:cubicBezTo>
                    <a:cubicBezTo>
                      <a:pt x="255" y="72"/>
                      <a:pt x="255" y="72"/>
                      <a:pt x="255" y="72"/>
                    </a:cubicBezTo>
                    <a:cubicBezTo>
                      <a:pt x="257" y="73"/>
                      <a:pt x="258" y="74"/>
                      <a:pt x="259" y="74"/>
                    </a:cubicBezTo>
                    <a:cubicBezTo>
                      <a:pt x="259" y="64"/>
                      <a:pt x="259" y="64"/>
                      <a:pt x="259" y="64"/>
                    </a:cubicBezTo>
                    <a:moveTo>
                      <a:pt x="248" y="61"/>
                    </a:moveTo>
                    <a:cubicBezTo>
                      <a:pt x="247" y="63"/>
                      <a:pt x="247" y="63"/>
                      <a:pt x="247" y="63"/>
                    </a:cubicBezTo>
                    <a:cubicBezTo>
                      <a:pt x="249" y="63"/>
                      <a:pt x="250" y="64"/>
                      <a:pt x="252" y="65"/>
                    </a:cubicBezTo>
                    <a:cubicBezTo>
                      <a:pt x="252" y="63"/>
                      <a:pt x="252" y="63"/>
                      <a:pt x="252" y="63"/>
                    </a:cubicBezTo>
                    <a:cubicBezTo>
                      <a:pt x="251" y="63"/>
                      <a:pt x="249" y="62"/>
                      <a:pt x="248" y="61"/>
                    </a:cubicBezTo>
                    <a:moveTo>
                      <a:pt x="253" y="48"/>
                    </a:moveTo>
                    <a:cubicBezTo>
                      <a:pt x="252" y="49"/>
                      <a:pt x="252" y="49"/>
                      <a:pt x="252" y="49"/>
                    </a:cubicBezTo>
                    <a:cubicBezTo>
                      <a:pt x="255" y="50"/>
                      <a:pt x="257" y="51"/>
                      <a:pt x="259" y="52"/>
                    </a:cubicBezTo>
                    <a:cubicBezTo>
                      <a:pt x="259" y="51"/>
                      <a:pt x="259" y="51"/>
                      <a:pt x="259" y="51"/>
                    </a:cubicBezTo>
                    <a:cubicBezTo>
                      <a:pt x="257" y="50"/>
                      <a:pt x="255" y="49"/>
                      <a:pt x="253" y="48"/>
                    </a:cubicBezTo>
                    <a:moveTo>
                      <a:pt x="191" y="35"/>
                    </a:moveTo>
                    <a:cubicBezTo>
                      <a:pt x="183" y="35"/>
                      <a:pt x="174" y="36"/>
                      <a:pt x="166" y="37"/>
                    </a:cubicBezTo>
                    <a:cubicBezTo>
                      <a:pt x="152" y="39"/>
                      <a:pt x="138" y="43"/>
                      <a:pt x="125" y="48"/>
                    </a:cubicBezTo>
                    <a:cubicBezTo>
                      <a:pt x="129" y="56"/>
                      <a:pt x="129" y="56"/>
                      <a:pt x="129" y="56"/>
                    </a:cubicBezTo>
                    <a:cubicBezTo>
                      <a:pt x="127" y="57"/>
                      <a:pt x="125" y="58"/>
                      <a:pt x="123" y="59"/>
                    </a:cubicBezTo>
                    <a:cubicBezTo>
                      <a:pt x="123" y="60"/>
                      <a:pt x="123" y="60"/>
                      <a:pt x="123" y="60"/>
                    </a:cubicBezTo>
                    <a:cubicBezTo>
                      <a:pt x="125" y="59"/>
                      <a:pt x="127" y="58"/>
                      <a:pt x="129" y="57"/>
                    </a:cubicBezTo>
                    <a:cubicBezTo>
                      <a:pt x="131" y="63"/>
                      <a:pt x="131" y="63"/>
                      <a:pt x="131" y="63"/>
                    </a:cubicBezTo>
                    <a:cubicBezTo>
                      <a:pt x="131" y="63"/>
                      <a:pt x="131" y="63"/>
                      <a:pt x="130" y="63"/>
                    </a:cubicBezTo>
                    <a:cubicBezTo>
                      <a:pt x="131" y="65"/>
                      <a:pt x="131" y="65"/>
                      <a:pt x="131" y="65"/>
                    </a:cubicBezTo>
                    <a:cubicBezTo>
                      <a:pt x="131" y="64"/>
                      <a:pt x="132" y="64"/>
                      <a:pt x="132" y="64"/>
                    </a:cubicBezTo>
                    <a:cubicBezTo>
                      <a:pt x="134" y="69"/>
                      <a:pt x="134" y="69"/>
                      <a:pt x="134" y="69"/>
                    </a:cubicBezTo>
                    <a:cubicBezTo>
                      <a:pt x="145" y="65"/>
                      <a:pt x="157" y="61"/>
                      <a:pt x="169" y="59"/>
                    </a:cubicBezTo>
                    <a:cubicBezTo>
                      <a:pt x="177" y="58"/>
                      <a:pt x="184" y="58"/>
                      <a:pt x="192" y="58"/>
                    </a:cubicBezTo>
                    <a:cubicBezTo>
                      <a:pt x="209" y="58"/>
                      <a:pt x="227" y="61"/>
                      <a:pt x="243" y="67"/>
                    </a:cubicBezTo>
                    <a:cubicBezTo>
                      <a:pt x="247" y="55"/>
                      <a:pt x="247" y="55"/>
                      <a:pt x="247" y="55"/>
                    </a:cubicBezTo>
                    <a:cubicBezTo>
                      <a:pt x="251" y="57"/>
                      <a:pt x="255" y="58"/>
                      <a:pt x="259" y="60"/>
                    </a:cubicBezTo>
                    <a:cubicBezTo>
                      <a:pt x="259" y="59"/>
                      <a:pt x="259" y="59"/>
                      <a:pt x="259" y="59"/>
                    </a:cubicBezTo>
                    <a:cubicBezTo>
                      <a:pt x="256" y="57"/>
                      <a:pt x="252" y="55"/>
                      <a:pt x="248" y="54"/>
                    </a:cubicBezTo>
                    <a:cubicBezTo>
                      <a:pt x="251" y="46"/>
                      <a:pt x="251" y="46"/>
                      <a:pt x="251" y="46"/>
                    </a:cubicBezTo>
                    <a:cubicBezTo>
                      <a:pt x="232" y="39"/>
                      <a:pt x="212" y="35"/>
                      <a:pt x="191" y="35"/>
                    </a:cubicBezTo>
                    <a:moveTo>
                      <a:pt x="191" y="30"/>
                    </a:moveTo>
                    <a:cubicBezTo>
                      <a:pt x="167" y="30"/>
                      <a:pt x="144" y="35"/>
                      <a:pt x="123" y="44"/>
                    </a:cubicBezTo>
                    <a:cubicBezTo>
                      <a:pt x="123" y="45"/>
                      <a:pt x="123" y="45"/>
                      <a:pt x="123" y="45"/>
                    </a:cubicBezTo>
                    <a:cubicBezTo>
                      <a:pt x="144" y="36"/>
                      <a:pt x="167" y="31"/>
                      <a:pt x="191" y="31"/>
                    </a:cubicBezTo>
                    <a:cubicBezTo>
                      <a:pt x="191" y="31"/>
                      <a:pt x="191" y="31"/>
                      <a:pt x="191" y="31"/>
                    </a:cubicBezTo>
                    <a:cubicBezTo>
                      <a:pt x="191" y="30"/>
                      <a:pt x="191" y="30"/>
                      <a:pt x="191" y="30"/>
                    </a:cubicBezTo>
                    <a:moveTo>
                      <a:pt x="191" y="19"/>
                    </a:moveTo>
                    <a:cubicBezTo>
                      <a:pt x="168" y="19"/>
                      <a:pt x="145" y="23"/>
                      <a:pt x="123" y="32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45" y="24"/>
                      <a:pt x="168" y="20"/>
                      <a:pt x="191" y="20"/>
                    </a:cubicBezTo>
                    <a:cubicBezTo>
                      <a:pt x="214" y="20"/>
                      <a:pt x="238" y="24"/>
                      <a:pt x="259" y="33"/>
                    </a:cubicBezTo>
                    <a:cubicBezTo>
                      <a:pt x="259" y="32"/>
                      <a:pt x="259" y="32"/>
                      <a:pt x="259" y="32"/>
                    </a:cubicBezTo>
                    <a:cubicBezTo>
                      <a:pt x="238" y="23"/>
                      <a:pt x="214" y="19"/>
                      <a:pt x="191" y="19"/>
                    </a:cubicBezTo>
                    <a:moveTo>
                      <a:pt x="191" y="8"/>
                    </a:moveTo>
                    <a:cubicBezTo>
                      <a:pt x="190" y="8"/>
                      <a:pt x="190" y="8"/>
                      <a:pt x="189" y="8"/>
                    </a:cubicBezTo>
                    <a:cubicBezTo>
                      <a:pt x="189" y="10"/>
                      <a:pt x="189" y="10"/>
                      <a:pt x="189" y="10"/>
                    </a:cubicBezTo>
                    <a:cubicBezTo>
                      <a:pt x="190" y="10"/>
                      <a:pt x="190" y="10"/>
                      <a:pt x="191" y="10"/>
                    </a:cubicBezTo>
                    <a:cubicBezTo>
                      <a:pt x="215" y="10"/>
                      <a:pt x="238" y="14"/>
                      <a:pt x="259" y="22"/>
                    </a:cubicBezTo>
                    <a:cubicBezTo>
                      <a:pt x="259" y="21"/>
                      <a:pt x="259" y="21"/>
                      <a:pt x="259" y="21"/>
                    </a:cubicBezTo>
                    <a:cubicBezTo>
                      <a:pt x="238" y="13"/>
                      <a:pt x="215" y="8"/>
                      <a:pt x="191" y="8"/>
                    </a:cubicBezTo>
                    <a:moveTo>
                      <a:pt x="191" y="0"/>
                    </a:moveTo>
                    <a:cubicBezTo>
                      <a:pt x="168" y="0"/>
                      <a:pt x="145" y="4"/>
                      <a:pt x="123" y="12"/>
                    </a:cubicBezTo>
                    <a:cubicBezTo>
                      <a:pt x="123" y="13"/>
                      <a:pt x="123" y="13"/>
                      <a:pt x="123" y="13"/>
                    </a:cubicBezTo>
                    <a:cubicBezTo>
                      <a:pt x="145" y="6"/>
                      <a:pt x="168" y="1"/>
                      <a:pt x="191" y="1"/>
                    </a:cubicBezTo>
                    <a:cubicBezTo>
                      <a:pt x="215" y="1"/>
                      <a:pt x="238" y="6"/>
                      <a:pt x="259" y="13"/>
                    </a:cubicBezTo>
                    <a:cubicBezTo>
                      <a:pt x="259" y="12"/>
                      <a:pt x="259" y="12"/>
                      <a:pt x="259" y="12"/>
                    </a:cubicBezTo>
                    <a:cubicBezTo>
                      <a:pt x="238" y="4"/>
                      <a:pt x="215" y="0"/>
                      <a:pt x="191" y="0"/>
                    </a:cubicBezTo>
                    <a:moveTo>
                      <a:pt x="282" y="364"/>
                    </a:moveTo>
                    <a:cubicBezTo>
                      <a:pt x="282" y="364"/>
                      <a:pt x="282" y="364"/>
                      <a:pt x="282" y="364"/>
                    </a:cubicBezTo>
                    <a:cubicBezTo>
                      <a:pt x="275" y="368"/>
                      <a:pt x="267" y="372"/>
                      <a:pt x="259" y="375"/>
                    </a:cubicBezTo>
                    <a:cubicBezTo>
                      <a:pt x="259" y="376"/>
                      <a:pt x="259" y="376"/>
                      <a:pt x="259" y="376"/>
                    </a:cubicBezTo>
                    <a:cubicBezTo>
                      <a:pt x="267" y="373"/>
                      <a:pt x="275" y="369"/>
                      <a:pt x="282" y="365"/>
                    </a:cubicBezTo>
                    <a:cubicBezTo>
                      <a:pt x="282" y="364"/>
                      <a:pt x="282" y="364"/>
                      <a:pt x="282" y="364"/>
                    </a:cubicBezTo>
                    <a:moveTo>
                      <a:pt x="259" y="341"/>
                    </a:moveTo>
                    <a:cubicBezTo>
                      <a:pt x="259" y="341"/>
                      <a:pt x="259" y="341"/>
                      <a:pt x="259" y="341"/>
                    </a:cubicBezTo>
                    <a:cubicBezTo>
                      <a:pt x="259" y="341"/>
                      <a:pt x="259" y="341"/>
                      <a:pt x="260" y="341"/>
                    </a:cubicBezTo>
                    <a:cubicBezTo>
                      <a:pt x="259" y="341"/>
                      <a:pt x="259" y="341"/>
                      <a:pt x="259" y="341"/>
                    </a:cubicBezTo>
                    <a:moveTo>
                      <a:pt x="266" y="336"/>
                    </a:moveTo>
                    <a:cubicBezTo>
                      <a:pt x="264" y="337"/>
                      <a:pt x="263" y="338"/>
                      <a:pt x="262" y="338"/>
                    </a:cubicBezTo>
                    <a:cubicBezTo>
                      <a:pt x="262" y="340"/>
                      <a:pt x="262" y="340"/>
                      <a:pt x="262" y="340"/>
                    </a:cubicBezTo>
                    <a:cubicBezTo>
                      <a:pt x="264" y="339"/>
                      <a:pt x="265" y="338"/>
                      <a:pt x="267" y="337"/>
                    </a:cubicBezTo>
                    <a:cubicBezTo>
                      <a:pt x="266" y="336"/>
                      <a:pt x="266" y="336"/>
                      <a:pt x="266" y="336"/>
                    </a:cubicBezTo>
                    <a:moveTo>
                      <a:pt x="273" y="332"/>
                    </a:moveTo>
                    <a:cubicBezTo>
                      <a:pt x="271" y="333"/>
                      <a:pt x="270" y="334"/>
                      <a:pt x="269" y="335"/>
                    </a:cubicBezTo>
                    <a:cubicBezTo>
                      <a:pt x="269" y="336"/>
                      <a:pt x="269" y="336"/>
                      <a:pt x="269" y="336"/>
                    </a:cubicBezTo>
                    <a:cubicBezTo>
                      <a:pt x="271" y="335"/>
                      <a:pt x="272" y="334"/>
                      <a:pt x="274" y="333"/>
                    </a:cubicBezTo>
                    <a:cubicBezTo>
                      <a:pt x="273" y="332"/>
                      <a:pt x="273" y="332"/>
                      <a:pt x="273" y="332"/>
                    </a:cubicBezTo>
                    <a:moveTo>
                      <a:pt x="279" y="328"/>
                    </a:moveTo>
                    <a:cubicBezTo>
                      <a:pt x="278" y="328"/>
                      <a:pt x="277" y="329"/>
                      <a:pt x="275" y="330"/>
                    </a:cubicBezTo>
                    <a:cubicBezTo>
                      <a:pt x="276" y="332"/>
                      <a:pt x="276" y="332"/>
                      <a:pt x="276" y="332"/>
                    </a:cubicBezTo>
                    <a:cubicBezTo>
                      <a:pt x="277" y="331"/>
                      <a:pt x="279" y="330"/>
                      <a:pt x="280" y="329"/>
                    </a:cubicBezTo>
                    <a:cubicBezTo>
                      <a:pt x="279" y="328"/>
                      <a:pt x="279" y="328"/>
                      <a:pt x="279" y="328"/>
                    </a:cubicBezTo>
                    <a:moveTo>
                      <a:pt x="286" y="323"/>
                    </a:moveTo>
                    <a:cubicBezTo>
                      <a:pt x="284" y="324"/>
                      <a:pt x="283" y="325"/>
                      <a:pt x="282" y="326"/>
                    </a:cubicBezTo>
                    <a:cubicBezTo>
                      <a:pt x="283" y="327"/>
                      <a:pt x="283" y="327"/>
                      <a:pt x="283" y="327"/>
                    </a:cubicBezTo>
                    <a:cubicBezTo>
                      <a:pt x="284" y="326"/>
                      <a:pt x="285" y="325"/>
                      <a:pt x="287" y="324"/>
                    </a:cubicBezTo>
                    <a:cubicBezTo>
                      <a:pt x="286" y="323"/>
                      <a:pt x="286" y="323"/>
                      <a:pt x="286" y="323"/>
                    </a:cubicBezTo>
                    <a:moveTo>
                      <a:pt x="80" y="306"/>
                    </a:moveTo>
                    <a:cubicBezTo>
                      <a:pt x="78" y="308"/>
                      <a:pt x="78" y="308"/>
                      <a:pt x="78" y="308"/>
                    </a:cubicBezTo>
                    <a:cubicBezTo>
                      <a:pt x="80" y="309"/>
                      <a:pt x="81" y="310"/>
                      <a:pt x="82" y="311"/>
                    </a:cubicBezTo>
                    <a:cubicBezTo>
                      <a:pt x="83" y="310"/>
                      <a:pt x="83" y="310"/>
                      <a:pt x="83" y="310"/>
                    </a:cubicBezTo>
                    <a:cubicBezTo>
                      <a:pt x="82" y="309"/>
                      <a:pt x="81" y="308"/>
                      <a:pt x="80" y="306"/>
                    </a:cubicBezTo>
                    <a:moveTo>
                      <a:pt x="74" y="301"/>
                    </a:moveTo>
                    <a:cubicBezTo>
                      <a:pt x="73" y="301"/>
                      <a:pt x="73" y="301"/>
                      <a:pt x="73" y="301"/>
                    </a:cubicBezTo>
                    <a:cubicBezTo>
                      <a:pt x="74" y="303"/>
                      <a:pt x="75" y="304"/>
                      <a:pt x="76" y="305"/>
                    </a:cubicBezTo>
                    <a:cubicBezTo>
                      <a:pt x="78" y="304"/>
                      <a:pt x="78" y="304"/>
                      <a:pt x="78" y="304"/>
                    </a:cubicBezTo>
                    <a:cubicBezTo>
                      <a:pt x="76" y="303"/>
                      <a:pt x="75" y="302"/>
                      <a:pt x="74" y="301"/>
                    </a:cubicBezTo>
                    <a:moveTo>
                      <a:pt x="31" y="294"/>
                    </a:moveTo>
                    <a:cubicBezTo>
                      <a:pt x="30" y="295"/>
                      <a:pt x="30" y="295"/>
                      <a:pt x="30" y="295"/>
                    </a:cubicBezTo>
                    <a:cubicBezTo>
                      <a:pt x="30" y="295"/>
                      <a:pt x="30" y="295"/>
                      <a:pt x="30" y="295"/>
                    </a:cubicBezTo>
                    <a:cubicBezTo>
                      <a:pt x="52" y="333"/>
                      <a:pt x="85" y="361"/>
                      <a:pt x="123" y="376"/>
                    </a:cubicBezTo>
                    <a:cubicBezTo>
                      <a:pt x="123" y="375"/>
                      <a:pt x="123" y="375"/>
                      <a:pt x="123" y="375"/>
                    </a:cubicBezTo>
                    <a:cubicBezTo>
                      <a:pt x="86" y="360"/>
                      <a:pt x="53" y="332"/>
                      <a:pt x="31" y="294"/>
                    </a:cubicBezTo>
                    <a:moveTo>
                      <a:pt x="69" y="294"/>
                    </a:moveTo>
                    <a:cubicBezTo>
                      <a:pt x="68" y="295"/>
                      <a:pt x="68" y="295"/>
                      <a:pt x="68" y="295"/>
                    </a:cubicBezTo>
                    <a:cubicBezTo>
                      <a:pt x="69" y="296"/>
                      <a:pt x="70" y="298"/>
                      <a:pt x="71" y="299"/>
                    </a:cubicBezTo>
                    <a:cubicBezTo>
                      <a:pt x="72" y="298"/>
                      <a:pt x="72" y="298"/>
                      <a:pt x="72" y="298"/>
                    </a:cubicBezTo>
                    <a:cubicBezTo>
                      <a:pt x="71" y="297"/>
                      <a:pt x="70" y="296"/>
                      <a:pt x="69" y="294"/>
                    </a:cubicBezTo>
                    <a:moveTo>
                      <a:pt x="113" y="290"/>
                    </a:moveTo>
                    <a:cubicBezTo>
                      <a:pt x="110" y="293"/>
                      <a:pt x="110" y="293"/>
                      <a:pt x="110" y="293"/>
                    </a:cubicBezTo>
                    <a:cubicBezTo>
                      <a:pt x="114" y="297"/>
                      <a:pt x="119" y="300"/>
                      <a:pt x="123" y="303"/>
                    </a:cubicBezTo>
                    <a:cubicBezTo>
                      <a:pt x="123" y="298"/>
                      <a:pt x="123" y="298"/>
                      <a:pt x="123" y="298"/>
                    </a:cubicBezTo>
                    <a:cubicBezTo>
                      <a:pt x="120" y="296"/>
                      <a:pt x="116" y="293"/>
                      <a:pt x="113" y="290"/>
                    </a:cubicBezTo>
                    <a:moveTo>
                      <a:pt x="65" y="288"/>
                    </a:moveTo>
                    <a:cubicBezTo>
                      <a:pt x="64" y="289"/>
                      <a:pt x="64" y="289"/>
                      <a:pt x="64" y="289"/>
                    </a:cubicBezTo>
                    <a:cubicBezTo>
                      <a:pt x="65" y="290"/>
                      <a:pt x="66" y="291"/>
                      <a:pt x="66" y="293"/>
                    </a:cubicBezTo>
                    <a:cubicBezTo>
                      <a:pt x="68" y="292"/>
                      <a:pt x="68" y="292"/>
                      <a:pt x="68" y="292"/>
                    </a:cubicBezTo>
                    <a:cubicBezTo>
                      <a:pt x="67" y="290"/>
                      <a:pt x="66" y="289"/>
                      <a:pt x="65" y="288"/>
                    </a:cubicBezTo>
                    <a:moveTo>
                      <a:pt x="61" y="281"/>
                    </a:moveTo>
                    <a:cubicBezTo>
                      <a:pt x="59" y="282"/>
                      <a:pt x="59" y="282"/>
                      <a:pt x="59" y="282"/>
                    </a:cubicBezTo>
                    <a:cubicBezTo>
                      <a:pt x="60" y="283"/>
                      <a:pt x="61" y="285"/>
                      <a:pt x="62" y="286"/>
                    </a:cubicBezTo>
                    <a:cubicBezTo>
                      <a:pt x="63" y="285"/>
                      <a:pt x="63" y="285"/>
                      <a:pt x="63" y="285"/>
                    </a:cubicBezTo>
                    <a:cubicBezTo>
                      <a:pt x="62" y="284"/>
                      <a:pt x="62" y="282"/>
                      <a:pt x="61" y="281"/>
                    </a:cubicBezTo>
                    <a:moveTo>
                      <a:pt x="102" y="278"/>
                    </a:moveTo>
                    <a:cubicBezTo>
                      <a:pt x="98" y="281"/>
                      <a:pt x="98" y="281"/>
                      <a:pt x="98" y="281"/>
                    </a:cubicBezTo>
                    <a:cubicBezTo>
                      <a:pt x="101" y="284"/>
                      <a:pt x="105" y="288"/>
                      <a:pt x="108" y="291"/>
                    </a:cubicBezTo>
                    <a:cubicBezTo>
                      <a:pt x="111" y="288"/>
                      <a:pt x="111" y="288"/>
                      <a:pt x="111" y="288"/>
                    </a:cubicBezTo>
                    <a:cubicBezTo>
                      <a:pt x="108" y="285"/>
                      <a:pt x="104" y="282"/>
                      <a:pt x="102" y="278"/>
                    </a:cubicBezTo>
                    <a:moveTo>
                      <a:pt x="57" y="274"/>
                    </a:moveTo>
                    <a:cubicBezTo>
                      <a:pt x="55" y="275"/>
                      <a:pt x="55" y="275"/>
                      <a:pt x="55" y="275"/>
                    </a:cubicBezTo>
                    <a:cubicBezTo>
                      <a:pt x="56" y="276"/>
                      <a:pt x="57" y="278"/>
                      <a:pt x="58" y="279"/>
                    </a:cubicBezTo>
                    <a:cubicBezTo>
                      <a:pt x="59" y="278"/>
                      <a:pt x="59" y="278"/>
                      <a:pt x="59" y="278"/>
                    </a:cubicBezTo>
                    <a:cubicBezTo>
                      <a:pt x="58" y="277"/>
                      <a:pt x="58" y="276"/>
                      <a:pt x="57" y="274"/>
                    </a:cubicBezTo>
                    <a:moveTo>
                      <a:pt x="1" y="274"/>
                    </a:moveTo>
                    <a:cubicBezTo>
                      <a:pt x="0" y="274"/>
                      <a:pt x="0" y="274"/>
                      <a:pt x="0" y="274"/>
                    </a:cubicBezTo>
                    <a:cubicBezTo>
                      <a:pt x="21" y="331"/>
                      <a:pt x="66" y="375"/>
                      <a:pt x="123" y="396"/>
                    </a:cubicBezTo>
                    <a:cubicBezTo>
                      <a:pt x="123" y="395"/>
                      <a:pt x="123" y="395"/>
                      <a:pt x="123" y="395"/>
                    </a:cubicBezTo>
                    <a:cubicBezTo>
                      <a:pt x="67" y="375"/>
                      <a:pt x="22" y="330"/>
                      <a:pt x="1" y="274"/>
                    </a:cubicBezTo>
                    <a:moveTo>
                      <a:pt x="10" y="274"/>
                    </a:moveTo>
                    <a:cubicBezTo>
                      <a:pt x="9" y="274"/>
                      <a:pt x="9" y="274"/>
                      <a:pt x="9" y="274"/>
                    </a:cubicBezTo>
                    <a:cubicBezTo>
                      <a:pt x="29" y="326"/>
                      <a:pt x="71" y="368"/>
                      <a:pt x="123" y="387"/>
                    </a:cubicBezTo>
                    <a:cubicBezTo>
                      <a:pt x="123" y="386"/>
                      <a:pt x="123" y="386"/>
                      <a:pt x="123" y="386"/>
                    </a:cubicBezTo>
                    <a:cubicBezTo>
                      <a:pt x="72" y="367"/>
                      <a:pt x="30" y="326"/>
                      <a:pt x="10" y="274"/>
                    </a:cubicBezTo>
                    <a:moveTo>
                      <a:pt x="49" y="274"/>
                    </a:moveTo>
                    <a:cubicBezTo>
                      <a:pt x="47" y="274"/>
                      <a:pt x="47" y="274"/>
                      <a:pt x="47" y="274"/>
                    </a:cubicBezTo>
                    <a:cubicBezTo>
                      <a:pt x="56" y="292"/>
                      <a:pt x="68" y="308"/>
                      <a:pt x="83" y="321"/>
                    </a:cubicBezTo>
                    <a:cubicBezTo>
                      <a:pt x="79" y="326"/>
                      <a:pt x="79" y="326"/>
                      <a:pt x="79" y="326"/>
                    </a:cubicBezTo>
                    <a:cubicBezTo>
                      <a:pt x="63" y="311"/>
                      <a:pt x="50" y="294"/>
                      <a:pt x="41" y="274"/>
                    </a:cubicBezTo>
                    <a:cubicBezTo>
                      <a:pt x="39" y="274"/>
                      <a:pt x="39" y="274"/>
                      <a:pt x="39" y="274"/>
                    </a:cubicBezTo>
                    <a:cubicBezTo>
                      <a:pt x="49" y="294"/>
                      <a:pt x="61" y="312"/>
                      <a:pt x="78" y="327"/>
                    </a:cubicBezTo>
                    <a:cubicBezTo>
                      <a:pt x="77" y="328"/>
                      <a:pt x="77" y="328"/>
                      <a:pt x="77" y="328"/>
                    </a:cubicBezTo>
                    <a:cubicBezTo>
                      <a:pt x="90" y="340"/>
                      <a:pt x="106" y="351"/>
                      <a:pt x="123" y="358"/>
                    </a:cubicBezTo>
                    <a:cubicBezTo>
                      <a:pt x="123" y="333"/>
                      <a:pt x="123" y="333"/>
                      <a:pt x="123" y="333"/>
                    </a:cubicBezTo>
                    <a:cubicBezTo>
                      <a:pt x="112" y="327"/>
                      <a:pt x="101" y="320"/>
                      <a:pt x="92" y="311"/>
                    </a:cubicBezTo>
                    <a:cubicBezTo>
                      <a:pt x="88" y="315"/>
                      <a:pt x="88" y="315"/>
                      <a:pt x="88" y="315"/>
                    </a:cubicBezTo>
                    <a:cubicBezTo>
                      <a:pt x="87" y="314"/>
                      <a:pt x="86" y="313"/>
                      <a:pt x="85" y="312"/>
                    </a:cubicBezTo>
                    <a:cubicBezTo>
                      <a:pt x="84" y="313"/>
                      <a:pt x="84" y="313"/>
                      <a:pt x="84" y="313"/>
                    </a:cubicBezTo>
                    <a:cubicBezTo>
                      <a:pt x="85" y="314"/>
                      <a:pt x="86" y="315"/>
                      <a:pt x="87" y="316"/>
                    </a:cubicBezTo>
                    <a:cubicBezTo>
                      <a:pt x="83" y="320"/>
                      <a:pt x="83" y="320"/>
                      <a:pt x="83" y="320"/>
                    </a:cubicBezTo>
                    <a:cubicBezTo>
                      <a:pt x="69" y="307"/>
                      <a:pt x="57" y="292"/>
                      <a:pt x="49" y="274"/>
                    </a:cubicBezTo>
                    <a:moveTo>
                      <a:pt x="75" y="274"/>
                    </a:moveTo>
                    <a:cubicBezTo>
                      <a:pt x="72" y="274"/>
                      <a:pt x="72" y="274"/>
                      <a:pt x="72" y="274"/>
                    </a:cubicBezTo>
                    <a:cubicBezTo>
                      <a:pt x="79" y="286"/>
                      <a:pt x="88" y="297"/>
                      <a:pt x="99" y="306"/>
                    </a:cubicBezTo>
                    <a:cubicBezTo>
                      <a:pt x="96" y="309"/>
                      <a:pt x="96" y="309"/>
                      <a:pt x="96" y="309"/>
                    </a:cubicBezTo>
                    <a:cubicBezTo>
                      <a:pt x="85" y="299"/>
                      <a:pt x="76" y="287"/>
                      <a:pt x="69" y="274"/>
                    </a:cubicBezTo>
                    <a:cubicBezTo>
                      <a:pt x="67" y="274"/>
                      <a:pt x="67" y="274"/>
                      <a:pt x="67" y="274"/>
                    </a:cubicBezTo>
                    <a:cubicBezTo>
                      <a:pt x="75" y="287"/>
                      <a:pt x="84" y="299"/>
                      <a:pt x="96" y="310"/>
                    </a:cubicBezTo>
                    <a:cubicBezTo>
                      <a:pt x="97" y="310"/>
                      <a:pt x="97" y="310"/>
                      <a:pt x="97" y="310"/>
                    </a:cubicBezTo>
                    <a:cubicBezTo>
                      <a:pt x="100" y="307"/>
                      <a:pt x="100" y="307"/>
                      <a:pt x="100" y="307"/>
                    </a:cubicBezTo>
                    <a:cubicBezTo>
                      <a:pt x="107" y="314"/>
                      <a:pt x="115" y="319"/>
                      <a:pt x="123" y="324"/>
                    </a:cubicBezTo>
                    <a:cubicBezTo>
                      <a:pt x="123" y="318"/>
                      <a:pt x="123" y="318"/>
                      <a:pt x="123" y="318"/>
                    </a:cubicBezTo>
                    <a:cubicBezTo>
                      <a:pt x="116" y="314"/>
                      <a:pt x="109" y="309"/>
                      <a:pt x="103" y="303"/>
                    </a:cubicBezTo>
                    <a:cubicBezTo>
                      <a:pt x="107" y="298"/>
                      <a:pt x="107" y="298"/>
                      <a:pt x="107" y="298"/>
                    </a:cubicBezTo>
                    <a:cubicBezTo>
                      <a:pt x="112" y="303"/>
                      <a:pt x="118" y="307"/>
                      <a:pt x="123" y="311"/>
                    </a:cubicBezTo>
                    <a:cubicBezTo>
                      <a:pt x="123" y="309"/>
                      <a:pt x="123" y="309"/>
                      <a:pt x="123" y="309"/>
                    </a:cubicBezTo>
                    <a:cubicBezTo>
                      <a:pt x="118" y="305"/>
                      <a:pt x="112" y="301"/>
                      <a:pt x="107" y="297"/>
                    </a:cubicBezTo>
                    <a:cubicBezTo>
                      <a:pt x="102" y="302"/>
                      <a:pt x="102" y="302"/>
                      <a:pt x="102" y="302"/>
                    </a:cubicBezTo>
                    <a:cubicBezTo>
                      <a:pt x="101" y="301"/>
                      <a:pt x="100" y="301"/>
                      <a:pt x="99" y="300"/>
                    </a:cubicBezTo>
                    <a:cubicBezTo>
                      <a:pt x="98" y="302"/>
                      <a:pt x="98" y="302"/>
                      <a:pt x="98" y="302"/>
                    </a:cubicBezTo>
                    <a:cubicBezTo>
                      <a:pt x="89" y="293"/>
                      <a:pt x="82" y="284"/>
                      <a:pt x="75" y="274"/>
                    </a:cubicBezTo>
                    <a:moveTo>
                      <a:pt x="91" y="274"/>
                    </a:moveTo>
                    <a:cubicBezTo>
                      <a:pt x="90" y="274"/>
                      <a:pt x="90" y="274"/>
                      <a:pt x="90" y="274"/>
                    </a:cubicBezTo>
                    <a:cubicBezTo>
                      <a:pt x="99" y="287"/>
                      <a:pt x="110" y="298"/>
                      <a:pt x="123" y="307"/>
                    </a:cubicBezTo>
                    <a:cubicBezTo>
                      <a:pt x="123" y="305"/>
                      <a:pt x="123" y="305"/>
                      <a:pt x="123" y="305"/>
                    </a:cubicBezTo>
                    <a:cubicBezTo>
                      <a:pt x="111" y="297"/>
                      <a:pt x="100" y="286"/>
                      <a:pt x="91" y="274"/>
                    </a:cubicBezTo>
                    <a:moveTo>
                      <a:pt x="122" y="274"/>
                    </a:moveTo>
                    <a:cubicBezTo>
                      <a:pt x="103" y="274"/>
                      <a:pt x="103" y="274"/>
                      <a:pt x="103" y="274"/>
                    </a:cubicBezTo>
                    <a:cubicBezTo>
                      <a:pt x="102" y="275"/>
                      <a:pt x="102" y="275"/>
                      <a:pt x="102" y="275"/>
                    </a:cubicBezTo>
                    <a:cubicBezTo>
                      <a:pt x="108" y="283"/>
                      <a:pt x="115" y="290"/>
                      <a:pt x="123" y="296"/>
                    </a:cubicBezTo>
                    <a:cubicBezTo>
                      <a:pt x="123" y="276"/>
                      <a:pt x="123" y="276"/>
                      <a:pt x="123" y="276"/>
                    </a:cubicBezTo>
                    <a:cubicBezTo>
                      <a:pt x="123" y="275"/>
                      <a:pt x="122" y="275"/>
                      <a:pt x="122" y="274"/>
                    </a:cubicBezTo>
                    <a:moveTo>
                      <a:pt x="281" y="274"/>
                    </a:moveTo>
                    <a:cubicBezTo>
                      <a:pt x="261" y="274"/>
                      <a:pt x="261" y="274"/>
                      <a:pt x="261" y="274"/>
                    </a:cubicBezTo>
                    <a:cubicBezTo>
                      <a:pt x="261" y="275"/>
                      <a:pt x="260" y="275"/>
                      <a:pt x="259" y="276"/>
                    </a:cubicBezTo>
                    <a:cubicBezTo>
                      <a:pt x="259" y="296"/>
                      <a:pt x="259" y="296"/>
                      <a:pt x="259" y="296"/>
                    </a:cubicBezTo>
                    <a:cubicBezTo>
                      <a:pt x="268" y="289"/>
                      <a:pt x="275" y="282"/>
                      <a:pt x="281" y="274"/>
                    </a:cubicBezTo>
                    <a:moveTo>
                      <a:pt x="289" y="274"/>
                    </a:moveTo>
                    <a:cubicBezTo>
                      <a:pt x="284" y="274"/>
                      <a:pt x="284" y="274"/>
                      <a:pt x="284" y="274"/>
                    </a:cubicBezTo>
                    <a:cubicBezTo>
                      <a:pt x="277" y="283"/>
                      <a:pt x="269" y="292"/>
                      <a:pt x="259" y="298"/>
                    </a:cubicBezTo>
                    <a:cubicBezTo>
                      <a:pt x="259" y="303"/>
                      <a:pt x="259" y="303"/>
                      <a:pt x="259" y="303"/>
                    </a:cubicBezTo>
                    <a:cubicBezTo>
                      <a:pt x="271" y="296"/>
                      <a:pt x="281" y="286"/>
                      <a:pt x="289" y="274"/>
                    </a:cubicBezTo>
                    <a:moveTo>
                      <a:pt x="310" y="274"/>
                    </a:moveTo>
                    <a:cubicBezTo>
                      <a:pt x="304" y="274"/>
                      <a:pt x="304" y="274"/>
                      <a:pt x="304" y="274"/>
                    </a:cubicBezTo>
                    <a:cubicBezTo>
                      <a:pt x="299" y="282"/>
                      <a:pt x="294" y="289"/>
                      <a:pt x="287" y="296"/>
                    </a:cubicBezTo>
                    <a:cubicBezTo>
                      <a:pt x="289" y="298"/>
                      <a:pt x="289" y="298"/>
                      <a:pt x="289" y="298"/>
                    </a:cubicBezTo>
                    <a:cubicBezTo>
                      <a:pt x="287" y="300"/>
                      <a:pt x="284" y="303"/>
                      <a:pt x="281" y="305"/>
                    </a:cubicBezTo>
                    <a:cubicBezTo>
                      <a:pt x="276" y="299"/>
                      <a:pt x="276" y="299"/>
                      <a:pt x="276" y="299"/>
                    </a:cubicBezTo>
                    <a:cubicBezTo>
                      <a:pt x="285" y="292"/>
                      <a:pt x="292" y="283"/>
                      <a:pt x="298" y="274"/>
                    </a:cubicBezTo>
                    <a:cubicBezTo>
                      <a:pt x="297" y="274"/>
                      <a:pt x="297" y="274"/>
                      <a:pt x="297" y="274"/>
                    </a:cubicBezTo>
                    <a:cubicBezTo>
                      <a:pt x="291" y="283"/>
                      <a:pt x="284" y="291"/>
                      <a:pt x="276" y="298"/>
                    </a:cubicBezTo>
                    <a:cubicBezTo>
                      <a:pt x="276" y="298"/>
                      <a:pt x="276" y="298"/>
                      <a:pt x="276" y="298"/>
                    </a:cubicBezTo>
                    <a:cubicBezTo>
                      <a:pt x="284" y="291"/>
                      <a:pt x="291" y="283"/>
                      <a:pt x="297" y="274"/>
                    </a:cubicBezTo>
                    <a:cubicBezTo>
                      <a:pt x="295" y="274"/>
                      <a:pt x="295" y="274"/>
                      <a:pt x="295" y="274"/>
                    </a:cubicBezTo>
                    <a:cubicBezTo>
                      <a:pt x="289" y="283"/>
                      <a:pt x="282" y="291"/>
                      <a:pt x="274" y="298"/>
                    </a:cubicBezTo>
                    <a:cubicBezTo>
                      <a:pt x="275" y="299"/>
                      <a:pt x="275" y="299"/>
                      <a:pt x="275" y="299"/>
                    </a:cubicBezTo>
                    <a:cubicBezTo>
                      <a:pt x="272" y="301"/>
                      <a:pt x="270" y="303"/>
                      <a:pt x="267" y="305"/>
                    </a:cubicBezTo>
                    <a:cubicBezTo>
                      <a:pt x="265" y="307"/>
                      <a:pt x="262" y="309"/>
                      <a:pt x="259" y="311"/>
                    </a:cubicBezTo>
                    <a:cubicBezTo>
                      <a:pt x="259" y="312"/>
                      <a:pt x="259" y="312"/>
                      <a:pt x="259" y="312"/>
                    </a:cubicBezTo>
                    <a:cubicBezTo>
                      <a:pt x="265" y="309"/>
                      <a:pt x="270" y="305"/>
                      <a:pt x="275" y="300"/>
                    </a:cubicBezTo>
                    <a:cubicBezTo>
                      <a:pt x="280" y="306"/>
                      <a:pt x="280" y="306"/>
                      <a:pt x="280" y="306"/>
                    </a:cubicBezTo>
                    <a:cubicBezTo>
                      <a:pt x="274" y="312"/>
                      <a:pt x="267" y="317"/>
                      <a:pt x="259" y="321"/>
                    </a:cubicBezTo>
                    <a:cubicBezTo>
                      <a:pt x="259" y="324"/>
                      <a:pt x="259" y="324"/>
                      <a:pt x="259" y="324"/>
                    </a:cubicBezTo>
                    <a:cubicBezTo>
                      <a:pt x="268" y="320"/>
                      <a:pt x="275" y="314"/>
                      <a:pt x="282" y="308"/>
                    </a:cubicBezTo>
                    <a:cubicBezTo>
                      <a:pt x="284" y="310"/>
                      <a:pt x="284" y="310"/>
                      <a:pt x="284" y="310"/>
                    </a:cubicBezTo>
                    <a:cubicBezTo>
                      <a:pt x="277" y="317"/>
                      <a:pt x="268" y="323"/>
                      <a:pt x="259" y="328"/>
                    </a:cubicBezTo>
                    <a:cubicBezTo>
                      <a:pt x="259" y="329"/>
                      <a:pt x="259" y="329"/>
                      <a:pt x="259" y="329"/>
                    </a:cubicBezTo>
                    <a:cubicBezTo>
                      <a:pt x="269" y="324"/>
                      <a:pt x="277" y="318"/>
                      <a:pt x="285" y="311"/>
                    </a:cubicBezTo>
                    <a:cubicBezTo>
                      <a:pt x="286" y="311"/>
                      <a:pt x="286" y="311"/>
                      <a:pt x="286" y="311"/>
                    </a:cubicBezTo>
                    <a:cubicBezTo>
                      <a:pt x="283" y="307"/>
                      <a:pt x="283" y="307"/>
                      <a:pt x="283" y="307"/>
                    </a:cubicBezTo>
                    <a:cubicBezTo>
                      <a:pt x="294" y="298"/>
                      <a:pt x="303" y="286"/>
                      <a:pt x="310" y="274"/>
                    </a:cubicBezTo>
                    <a:moveTo>
                      <a:pt x="337" y="274"/>
                    </a:moveTo>
                    <a:cubicBezTo>
                      <a:pt x="320" y="274"/>
                      <a:pt x="320" y="274"/>
                      <a:pt x="320" y="274"/>
                    </a:cubicBezTo>
                    <a:cubicBezTo>
                      <a:pt x="311" y="290"/>
                      <a:pt x="300" y="304"/>
                      <a:pt x="286" y="315"/>
                    </a:cubicBezTo>
                    <a:cubicBezTo>
                      <a:pt x="290" y="319"/>
                      <a:pt x="290" y="319"/>
                      <a:pt x="290" y="319"/>
                    </a:cubicBezTo>
                    <a:cubicBezTo>
                      <a:pt x="289" y="320"/>
                      <a:pt x="289" y="320"/>
                      <a:pt x="288" y="321"/>
                    </a:cubicBezTo>
                    <a:cubicBezTo>
                      <a:pt x="289" y="322"/>
                      <a:pt x="289" y="322"/>
                      <a:pt x="289" y="322"/>
                    </a:cubicBezTo>
                    <a:cubicBezTo>
                      <a:pt x="290" y="321"/>
                      <a:pt x="290" y="321"/>
                      <a:pt x="291" y="320"/>
                    </a:cubicBezTo>
                    <a:cubicBezTo>
                      <a:pt x="295" y="325"/>
                      <a:pt x="295" y="325"/>
                      <a:pt x="295" y="325"/>
                    </a:cubicBezTo>
                    <a:cubicBezTo>
                      <a:pt x="284" y="334"/>
                      <a:pt x="272" y="342"/>
                      <a:pt x="259" y="348"/>
                    </a:cubicBezTo>
                    <a:cubicBezTo>
                      <a:pt x="259" y="349"/>
                      <a:pt x="259" y="349"/>
                      <a:pt x="259" y="349"/>
                    </a:cubicBezTo>
                    <a:cubicBezTo>
                      <a:pt x="272" y="343"/>
                      <a:pt x="285" y="335"/>
                      <a:pt x="295" y="326"/>
                    </a:cubicBezTo>
                    <a:cubicBezTo>
                      <a:pt x="301" y="332"/>
                      <a:pt x="301" y="332"/>
                      <a:pt x="301" y="332"/>
                    </a:cubicBezTo>
                    <a:cubicBezTo>
                      <a:pt x="319" y="317"/>
                      <a:pt x="333" y="298"/>
                      <a:pt x="343" y="277"/>
                    </a:cubicBezTo>
                    <a:cubicBezTo>
                      <a:pt x="337" y="274"/>
                      <a:pt x="337" y="274"/>
                      <a:pt x="337" y="274"/>
                    </a:cubicBezTo>
                    <a:moveTo>
                      <a:pt x="350" y="274"/>
                    </a:moveTo>
                    <a:cubicBezTo>
                      <a:pt x="349" y="274"/>
                      <a:pt x="349" y="274"/>
                      <a:pt x="349" y="274"/>
                    </a:cubicBezTo>
                    <a:cubicBezTo>
                      <a:pt x="331" y="314"/>
                      <a:pt x="299" y="345"/>
                      <a:pt x="259" y="363"/>
                    </a:cubicBezTo>
                    <a:cubicBezTo>
                      <a:pt x="259" y="364"/>
                      <a:pt x="259" y="364"/>
                      <a:pt x="259" y="364"/>
                    </a:cubicBezTo>
                    <a:cubicBezTo>
                      <a:pt x="300" y="346"/>
                      <a:pt x="332" y="314"/>
                      <a:pt x="350" y="274"/>
                    </a:cubicBezTo>
                    <a:moveTo>
                      <a:pt x="382" y="274"/>
                    </a:moveTo>
                    <a:cubicBezTo>
                      <a:pt x="381" y="274"/>
                      <a:pt x="381" y="274"/>
                      <a:pt x="381" y="274"/>
                    </a:cubicBezTo>
                    <a:cubicBezTo>
                      <a:pt x="361" y="330"/>
                      <a:pt x="316" y="375"/>
                      <a:pt x="259" y="395"/>
                    </a:cubicBezTo>
                    <a:cubicBezTo>
                      <a:pt x="259" y="396"/>
                      <a:pt x="259" y="396"/>
                      <a:pt x="259" y="396"/>
                    </a:cubicBezTo>
                    <a:cubicBezTo>
                      <a:pt x="316" y="375"/>
                      <a:pt x="362" y="331"/>
                      <a:pt x="382" y="274"/>
                    </a:cubicBezTo>
                    <a:moveTo>
                      <a:pt x="232" y="273"/>
                    </a:moveTo>
                    <a:cubicBezTo>
                      <a:pt x="231" y="273"/>
                      <a:pt x="231" y="273"/>
                      <a:pt x="231" y="273"/>
                    </a:cubicBezTo>
                    <a:cubicBezTo>
                      <a:pt x="231" y="274"/>
                      <a:pt x="231" y="274"/>
                      <a:pt x="231" y="274"/>
                    </a:cubicBezTo>
                    <a:cubicBezTo>
                      <a:pt x="231" y="274"/>
                      <a:pt x="231" y="274"/>
                      <a:pt x="231" y="274"/>
                    </a:cubicBezTo>
                    <a:cubicBezTo>
                      <a:pt x="231" y="274"/>
                      <a:pt x="231" y="274"/>
                      <a:pt x="231" y="274"/>
                    </a:cubicBezTo>
                    <a:cubicBezTo>
                      <a:pt x="231" y="274"/>
                      <a:pt x="231" y="274"/>
                      <a:pt x="231" y="274"/>
                    </a:cubicBezTo>
                    <a:cubicBezTo>
                      <a:pt x="231" y="274"/>
                      <a:pt x="231" y="274"/>
                      <a:pt x="231" y="274"/>
                    </a:cubicBezTo>
                    <a:cubicBezTo>
                      <a:pt x="231" y="273"/>
                      <a:pt x="231" y="273"/>
                      <a:pt x="231" y="273"/>
                    </a:cubicBezTo>
                    <a:cubicBezTo>
                      <a:pt x="231" y="273"/>
                      <a:pt x="231" y="273"/>
                      <a:pt x="231" y="273"/>
                    </a:cubicBezTo>
                    <a:cubicBezTo>
                      <a:pt x="231" y="273"/>
                      <a:pt x="231" y="273"/>
                      <a:pt x="231" y="273"/>
                    </a:cubicBezTo>
                    <a:cubicBezTo>
                      <a:pt x="232" y="273"/>
                      <a:pt x="232" y="273"/>
                      <a:pt x="232" y="273"/>
                    </a:cubicBezTo>
                    <a:cubicBezTo>
                      <a:pt x="232" y="274"/>
                      <a:pt x="232" y="274"/>
                      <a:pt x="232" y="274"/>
                    </a:cubicBezTo>
                    <a:cubicBezTo>
                      <a:pt x="232" y="274"/>
                      <a:pt x="232" y="274"/>
                      <a:pt x="232" y="274"/>
                    </a:cubicBezTo>
                    <a:cubicBezTo>
                      <a:pt x="232" y="274"/>
                      <a:pt x="232" y="274"/>
                      <a:pt x="232" y="274"/>
                    </a:cubicBezTo>
                    <a:cubicBezTo>
                      <a:pt x="232" y="274"/>
                      <a:pt x="232" y="274"/>
                      <a:pt x="232" y="274"/>
                    </a:cubicBezTo>
                    <a:cubicBezTo>
                      <a:pt x="232" y="274"/>
                      <a:pt x="232" y="274"/>
                      <a:pt x="232" y="274"/>
                    </a:cubicBezTo>
                    <a:cubicBezTo>
                      <a:pt x="232" y="273"/>
                      <a:pt x="232" y="273"/>
                      <a:pt x="232" y="273"/>
                    </a:cubicBezTo>
                    <a:moveTo>
                      <a:pt x="151" y="272"/>
                    </a:moveTo>
                    <a:cubicBezTo>
                      <a:pt x="151" y="273"/>
                      <a:pt x="151" y="273"/>
                      <a:pt x="151" y="273"/>
                    </a:cubicBezTo>
                    <a:cubicBezTo>
                      <a:pt x="151" y="273"/>
                      <a:pt x="151" y="273"/>
                      <a:pt x="151" y="273"/>
                    </a:cubicBezTo>
                    <a:cubicBezTo>
                      <a:pt x="150" y="274"/>
                      <a:pt x="150" y="274"/>
                      <a:pt x="150" y="274"/>
                    </a:cubicBezTo>
                    <a:cubicBezTo>
                      <a:pt x="151" y="274"/>
                      <a:pt x="151" y="274"/>
                      <a:pt x="151" y="274"/>
                    </a:cubicBezTo>
                    <a:cubicBezTo>
                      <a:pt x="151" y="273"/>
                      <a:pt x="151" y="273"/>
                      <a:pt x="151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1" y="272"/>
                      <a:pt x="151" y="272"/>
                      <a:pt x="151" y="272"/>
                    </a:cubicBezTo>
                    <a:moveTo>
                      <a:pt x="251" y="272"/>
                    </a:moveTo>
                    <a:cubicBezTo>
                      <a:pt x="251" y="273"/>
                      <a:pt x="250" y="273"/>
                      <a:pt x="249" y="274"/>
                    </a:cubicBezTo>
                    <a:cubicBezTo>
                      <a:pt x="249" y="274"/>
                      <a:pt x="249" y="274"/>
                      <a:pt x="249" y="274"/>
                    </a:cubicBezTo>
                    <a:cubicBezTo>
                      <a:pt x="250" y="274"/>
                      <a:pt x="250" y="274"/>
                      <a:pt x="250" y="274"/>
                    </a:cubicBezTo>
                    <a:cubicBezTo>
                      <a:pt x="251" y="274"/>
                      <a:pt x="251" y="273"/>
                      <a:pt x="252" y="273"/>
                    </a:cubicBezTo>
                    <a:cubicBezTo>
                      <a:pt x="251" y="272"/>
                      <a:pt x="251" y="272"/>
                      <a:pt x="251" y="272"/>
                    </a:cubicBezTo>
                    <a:moveTo>
                      <a:pt x="131" y="272"/>
                    </a:moveTo>
                    <a:cubicBezTo>
                      <a:pt x="131" y="273"/>
                      <a:pt x="131" y="273"/>
                      <a:pt x="131" y="273"/>
                    </a:cubicBezTo>
                    <a:cubicBezTo>
                      <a:pt x="131" y="273"/>
                      <a:pt x="132" y="274"/>
                      <a:pt x="132" y="274"/>
                    </a:cubicBezTo>
                    <a:cubicBezTo>
                      <a:pt x="133" y="274"/>
                      <a:pt x="133" y="274"/>
                      <a:pt x="133" y="274"/>
                    </a:cubicBezTo>
                    <a:cubicBezTo>
                      <a:pt x="134" y="274"/>
                      <a:pt x="134" y="274"/>
                      <a:pt x="134" y="274"/>
                    </a:cubicBezTo>
                    <a:cubicBezTo>
                      <a:pt x="133" y="273"/>
                      <a:pt x="132" y="273"/>
                      <a:pt x="131" y="272"/>
                    </a:cubicBezTo>
                    <a:moveTo>
                      <a:pt x="235" y="271"/>
                    </a:moveTo>
                    <a:cubicBezTo>
                      <a:pt x="234" y="271"/>
                      <a:pt x="234" y="271"/>
                      <a:pt x="234" y="271"/>
                    </a:cubicBezTo>
                    <a:cubicBezTo>
                      <a:pt x="234" y="271"/>
                      <a:pt x="234" y="271"/>
                      <a:pt x="234" y="271"/>
                    </a:cubicBezTo>
                    <a:cubicBezTo>
                      <a:pt x="235" y="271"/>
                      <a:pt x="235" y="271"/>
                      <a:pt x="235" y="271"/>
                    </a:cubicBezTo>
                    <a:cubicBezTo>
                      <a:pt x="236" y="273"/>
                      <a:pt x="236" y="273"/>
                      <a:pt x="236" y="273"/>
                    </a:cubicBezTo>
                    <a:cubicBezTo>
                      <a:pt x="236" y="273"/>
                      <a:pt x="236" y="273"/>
                      <a:pt x="236" y="273"/>
                    </a:cubicBezTo>
                    <a:cubicBezTo>
                      <a:pt x="236" y="273"/>
                      <a:pt x="236" y="273"/>
                      <a:pt x="236" y="273"/>
                    </a:cubicBezTo>
                    <a:cubicBezTo>
                      <a:pt x="236" y="273"/>
                      <a:pt x="236" y="273"/>
                      <a:pt x="236" y="273"/>
                    </a:cubicBezTo>
                    <a:cubicBezTo>
                      <a:pt x="236" y="272"/>
                      <a:pt x="236" y="272"/>
                      <a:pt x="236" y="272"/>
                    </a:cubicBezTo>
                    <a:cubicBezTo>
                      <a:pt x="236" y="272"/>
                      <a:pt x="236" y="272"/>
                      <a:pt x="236" y="272"/>
                    </a:cubicBezTo>
                    <a:cubicBezTo>
                      <a:pt x="236" y="272"/>
                      <a:pt x="236" y="272"/>
                      <a:pt x="236" y="272"/>
                    </a:cubicBezTo>
                    <a:cubicBezTo>
                      <a:pt x="236" y="272"/>
                      <a:pt x="236" y="272"/>
                      <a:pt x="236" y="272"/>
                    </a:cubicBezTo>
                    <a:cubicBezTo>
                      <a:pt x="235" y="271"/>
                      <a:pt x="235" y="271"/>
                      <a:pt x="235" y="271"/>
                    </a:cubicBezTo>
                    <a:cubicBezTo>
                      <a:pt x="235" y="271"/>
                      <a:pt x="235" y="271"/>
                      <a:pt x="235" y="271"/>
                    </a:cubicBezTo>
                    <a:cubicBezTo>
                      <a:pt x="235" y="271"/>
                      <a:pt x="235" y="271"/>
                      <a:pt x="235" y="271"/>
                    </a:cubicBezTo>
                    <a:moveTo>
                      <a:pt x="147" y="272"/>
                    </a:moveTo>
                    <a:cubicBezTo>
                      <a:pt x="147" y="272"/>
                      <a:pt x="147" y="272"/>
                      <a:pt x="147" y="272"/>
                    </a:cubicBezTo>
                    <a:cubicBezTo>
                      <a:pt x="146" y="272"/>
                      <a:pt x="146" y="272"/>
                      <a:pt x="146" y="272"/>
                    </a:cubicBezTo>
                    <a:cubicBezTo>
                      <a:pt x="146" y="272"/>
                      <a:pt x="146" y="272"/>
                      <a:pt x="146" y="272"/>
                    </a:cubicBezTo>
                    <a:cubicBezTo>
                      <a:pt x="146" y="272"/>
                      <a:pt x="146" y="272"/>
                      <a:pt x="146" y="272"/>
                    </a:cubicBezTo>
                    <a:cubicBezTo>
                      <a:pt x="147" y="271"/>
                      <a:pt x="147" y="271"/>
                      <a:pt x="147" y="271"/>
                    </a:cubicBezTo>
                    <a:cubicBezTo>
                      <a:pt x="147" y="271"/>
                      <a:pt x="147" y="271"/>
                      <a:pt x="147" y="271"/>
                    </a:cubicBezTo>
                    <a:cubicBezTo>
                      <a:pt x="147" y="271"/>
                      <a:pt x="147" y="271"/>
                      <a:pt x="147" y="271"/>
                    </a:cubicBezTo>
                    <a:cubicBezTo>
                      <a:pt x="147" y="271"/>
                      <a:pt x="147" y="271"/>
                      <a:pt x="147" y="271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7" y="272"/>
                      <a:pt x="147" y="272"/>
                      <a:pt x="147" y="272"/>
                    </a:cubicBezTo>
                    <a:cubicBezTo>
                      <a:pt x="147" y="272"/>
                      <a:pt x="147" y="272"/>
                      <a:pt x="147" y="272"/>
                    </a:cubicBezTo>
                    <a:cubicBezTo>
                      <a:pt x="147" y="272"/>
                      <a:pt x="147" y="272"/>
                      <a:pt x="147" y="272"/>
                    </a:cubicBezTo>
                    <a:cubicBezTo>
                      <a:pt x="147" y="272"/>
                      <a:pt x="147" y="272"/>
                      <a:pt x="147" y="272"/>
                    </a:cubicBezTo>
                    <a:moveTo>
                      <a:pt x="147" y="271"/>
                    </a:moveTo>
                    <a:cubicBezTo>
                      <a:pt x="146" y="271"/>
                      <a:pt x="146" y="271"/>
                      <a:pt x="146" y="271"/>
                    </a:cubicBezTo>
                    <a:cubicBezTo>
                      <a:pt x="146" y="272"/>
                      <a:pt x="146" y="272"/>
                      <a:pt x="146" y="272"/>
                    </a:cubicBezTo>
                    <a:cubicBezTo>
                      <a:pt x="146" y="273"/>
                      <a:pt x="146" y="273"/>
                      <a:pt x="146" y="273"/>
                    </a:cubicBezTo>
                    <a:cubicBezTo>
                      <a:pt x="147" y="273"/>
                      <a:pt x="147" y="273"/>
                      <a:pt x="147" y="273"/>
                    </a:cubicBezTo>
                    <a:cubicBezTo>
                      <a:pt x="148" y="272"/>
                      <a:pt x="148" y="272"/>
                      <a:pt x="148" y="272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7" y="271"/>
                      <a:pt x="147" y="271"/>
                      <a:pt x="147" y="271"/>
                    </a:cubicBezTo>
                    <a:moveTo>
                      <a:pt x="255" y="269"/>
                    </a:moveTo>
                    <a:cubicBezTo>
                      <a:pt x="254" y="269"/>
                      <a:pt x="253" y="270"/>
                      <a:pt x="253" y="271"/>
                    </a:cubicBezTo>
                    <a:cubicBezTo>
                      <a:pt x="253" y="271"/>
                      <a:pt x="253" y="271"/>
                      <a:pt x="253" y="271"/>
                    </a:cubicBezTo>
                    <a:cubicBezTo>
                      <a:pt x="254" y="271"/>
                      <a:pt x="255" y="270"/>
                      <a:pt x="256" y="269"/>
                    </a:cubicBezTo>
                    <a:cubicBezTo>
                      <a:pt x="255" y="269"/>
                      <a:pt x="255" y="269"/>
                      <a:pt x="255" y="269"/>
                    </a:cubicBezTo>
                    <a:moveTo>
                      <a:pt x="128" y="269"/>
                    </a:moveTo>
                    <a:cubicBezTo>
                      <a:pt x="127" y="269"/>
                      <a:pt x="127" y="269"/>
                      <a:pt x="127" y="269"/>
                    </a:cubicBezTo>
                    <a:cubicBezTo>
                      <a:pt x="128" y="270"/>
                      <a:pt x="129" y="271"/>
                      <a:pt x="129" y="271"/>
                    </a:cubicBezTo>
                    <a:cubicBezTo>
                      <a:pt x="130" y="271"/>
                      <a:pt x="130" y="271"/>
                      <a:pt x="130" y="271"/>
                    </a:cubicBezTo>
                    <a:cubicBezTo>
                      <a:pt x="129" y="270"/>
                      <a:pt x="129" y="269"/>
                      <a:pt x="128" y="269"/>
                    </a:cubicBezTo>
                    <a:moveTo>
                      <a:pt x="259" y="269"/>
                    </a:moveTo>
                    <a:cubicBezTo>
                      <a:pt x="258" y="270"/>
                      <a:pt x="256" y="272"/>
                      <a:pt x="254" y="274"/>
                    </a:cubicBezTo>
                    <a:cubicBezTo>
                      <a:pt x="255" y="274"/>
                      <a:pt x="255" y="274"/>
                      <a:pt x="255" y="274"/>
                    </a:cubicBezTo>
                    <a:cubicBezTo>
                      <a:pt x="256" y="273"/>
                      <a:pt x="258" y="271"/>
                      <a:pt x="259" y="270"/>
                    </a:cubicBezTo>
                    <a:cubicBezTo>
                      <a:pt x="259" y="269"/>
                      <a:pt x="259" y="269"/>
                      <a:pt x="259" y="269"/>
                    </a:cubicBezTo>
                    <a:moveTo>
                      <a:pt x="123" y="269"/>
                    </a:moveTo>
                    <a:cubicBezTo>
                      <a:pt x="123" y="270"/>
                      <a:pt x="123" y="270"/>
                      <a:pt x="123" y="270"/>
                    </a:cubicBezTo>
                    <a:cubicBezTo>
                      <a:pt x="125" y="271"/>
                      <a:pt x="126" y="273"/>
                      <a:pt x="128" y="274"/>
                    </a:cubicBezTo>
                    <a:cubicBezTo>
                      <a:pt x="129" y="274"/>
                      <a:pt x="129" y="274"/>
                      <a:pt x="129" y="274"/>
                    </a:cubicBezTo>
                    <a:cubicBezTo>
                      <a:pt x="127" y="272"/>
                      <a:pt x="125" y="270"/>
                      <a:pt x="123" y="269"/>
                    </a:cubicBezTo>
                    <a:moveTo>
                      <a:pt x="239" y="270"/>
                    </a:move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8" y="270"/>
                      <a:pt x="238" y="270"/>
                      <a:pt x="238" y="270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9" y="269"/>
                      <a:pt x="239" y="269"/>
                      <a:pt x="239" y="269"/>
                    </a:cubicBezTo>
                    <a:cubicBezTo>
                      <a:pt x="239" y="269"/>
                      <a:pt x="239" y="269"/>
                      <a:pt x="239" y="269"/>
                    </a:cubicBezTo>
                    <a:cubicBezTo>
                      <a:pt x="239" y="269"/>
                      <a:pt x="239" y="269"/>
                      <a:pt x="239" y="269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9" y="270"/>
                      <a:pt x="239" y="270"/>
                      <a:pt x="239" y="270"/>
                    </a:cubicBezTo>
                    <a:moveTo>
                      <a:pt x="239" y="268"/>
                    </a:move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70"/>
                      <a:pt x="238" y="270"/>
                      <a:pt x="238" y="270"/>
                    </a:cubicBezTo>
                    <a:cubicBezTo>
                      <a:pt x="239" y="271"/>
                      <a:pt x="239" y="271"/>
                      <a:pt x="239" y="271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40" y="270"/>
                      <a:pt x="240" y="270"/>
                      <a:pt x="240" y="270"/>
                    </a:cubicBezTo>
                    <a:cubicBezTo>
                      <a:pt x="239" y="269"/>
                      <a:pt x="239" y="269"/>
                      <a:pt x="239" y="269"/>
                    </a:cubicBezTo>
                    <a:cubicBezTo>
                      <a:pt x="239" y="268"/>
                      <a:pt x="239" y="268"/>
                      <a:pt x="239" y="268"/>
                    </a:cubicBezTo>
                    <a:moveTo>
                      <a:pt x="144" y="268"/>
                    </a:moveTo>
                    <a:cubicBezTo>
                      <a:pt x="144" y="268"/>
                      <a:pt x="144" y="268"/>
                      <a:pt x="144" y="268"/>
                    </a:cubicBezTo>
                    <a:cubicBezTo>
                      <a:pt x="144" y="268"/>
                      <a:pt x="144" y="268"/>
                      <a:pt x="144" y="268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4" y="270"/>
                      <a:pt x="144" y="270"/>
                      <a:pt x="144" y="270"/>
                    </a:cubicBezTo>
                    <a:cubicBezTo>
                      <a:pt x="144" y="270"/>
                      <a:pt x="144" y="270"/>
                      <a:pt x="144" y="270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4" y="268"/>
                      <a:pt x="144" y="268"/>
                      <a:pt x="144" y="268"/>
                    </a:cubicBezTo>
                    <a:cubicBezTo>
                      <a:pt x="145" y="269"/>
                      <a:pt x="145" y="269"/>
                      <a:pt x="145" y="269"/>
                    </a:cubicBezTo>
                    <a:cubicBezTo>
                      <a:pt x="145" y="269"/>
                      <a:pt x="145" y="269"/>
                      <a:pt x="145" y="269"/>
                    </a:cubicBezTo>
                    <a:cubicBezTo>
                      <a:pt x="144" y="268"/>
                      <a:pt x="144" y="268"/>
                      <a:pt x="144" y="268"/>
                    </a:cubicBezTo>
                    <a:moveTo>
                      <a:pt x="242" y="266"/>
                    </a:moveTo>
                    <a:cubicBezTo>
                      <a:pt x="241" y="266"/>
                      <a:pt x="241" y="266"/>
                      <a:pt x="241" y="266"/>
                    </a:cubicBezTo>
                    <a:cubicBezTo>
                      <a:pt x="241" y="267"/>
                      <a:pt x="241" y="267"/>
                      <a:pt x="241" y="267"/>
                    </a:cubicBezTo>
                    <a:cubicBezTo>
                      <a:pt x="241" y="266"/>
                      <a:pt x="241" y="266"/>
                      <a:pt x="241" y="266"/>
                    </a:cubicBezTo>
                    <a:cubicBezTo>
                      <a:pt x="243" y="268"/>
                      <a:pt x="243" y="268"/>
                      <a:pt x="243" y="268"/>
                    </a:cubicBezTo>
                    <a:cubicBezTo>
                      <a:pt x="243" y="268"/>
                      <a:pt x="243" y="268"/>
                      <a:pt x="243" y="268"/>
                    </a:cubicBezTo>
                    <a:cubicBezTo>
                      <a:pt x="243" y="268"/>
                      <a:pt x="243" y="268"/>
                      <a:pt x="243" y="268"/>
                    </a:cubicBezTo>
                    <a:cubicBezTo>
                      <a:pt x="243" y="268"/>
                      <a:pt x="243" y="268"/>
                      <a:pt x="243" y="268"/>
                    </a:cubicBezTo>
                    <a:cubicBezTo>
                      <a:pt x="243" y="267"/>
                      <a:pt x="243" y="267"/>
                      <a:pt x="243" y="267"/>
                    </a:cubicBezTo>
                    <a:cubicBezTo>
                      <a:pt x="243" y="267"/>
                      <a:pt x="243" y="267"/>
                      <a:pt x="243" y="267"/>
                    </a:cubicBezTo>
                    <a:cubicBezTo>
                      <a:pt x="243" y="267"/>
                      <a:pt x="243" y="267"/>
                      <a:pt x="243" y="267"/>
                    </a:cubicBezTo>
                    <a:cubicBezTo>
                      <a:pt x="243" y="267"/>
                      <a:pt x="243" y="267"/>
                      <a:pt x="243" y="267"/>
                    </a:cubicBezTo>
                    <a:cubicBezTo>
                      <a:pt x="242" y="266"/>
                      <a:pt x="242" y="266"/>
                      <a:pt x="242" y="266"/>
                    </a:cubicBezTo>
                    <a:cubicBezTo>
                      <a:pt x="242" y="266"/>
                      <a:pt x="242" y="266"/>
                      <a:pt x="242" y="266"/>
                    </a:cubicBezTo>
                    <a:cubicBezTo>
                      <a:pt x="242" y="266"/>
                      <a:pt x="242" y="266"/>
                      <a:pt x="242" y="266"/>
                    </a:cubicBezTo>
                    <a:moveTo>
                      <a:pt x="140" y="267"/>
                    </a:moveTo>
                    <a:cubicBezTo>
                      <a:pt x="140" y="267"/>
                      <a:pt x="140" y="267"/>
                      <a:pt x="140" y="267"/>
                    </a:cubicBezTo>
                    <a:cubicBezTo>
                      <a:pt x="139" y="267"/>
                      <a:pt x="139" y="267"/>
                      <a:pt x="139" y="267"/>
                    </a:cubicBezTo>
                    <a:cubicBezTo>
                      <a:pt x="139" y="267"/>
                      <a:pt x="139" y="267"/>
                      <a:pt x="139" y="267"/>
                    </a:cubicBezTo>
                    <a:cubicBezTo>
                      <a:pt x="140" y="267"/>
                      <a:pt x="140" y="267"/>
                      <a:pt x="140" y="267"/>
                    </a:cubicBezTo>
                    <a:cubicBezTo>
                      <a:pt x="140" y="266"/>
                      <a:pt x="140" y="266"/>
                      <a:pt x="140" y="266"/>
                    </a:cubicBezTo>
                    <a:cubicBezTo>
                      <a:pt x="140" y="266"/>
                      <a:pt x="140" y="266"/>
                      <a:pt x="140" y="266"/>
                    </a:cubicBezTo>
                    <a:cubicBezTo>
                      <a:pt x="140" y="266"/>
                      <a:pt x="140" y="266"/>
                      <a:pt x="140" y="266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1" y="267"/>
                      <a:pt x="141" y="267"/>
                      <a:pt x="141" y="267"/>
                    </a:cubicBezTo>
                    <a:cubicBezTo>
                      <a:pt x="141" y="267"/>
                      <a:pt x="141" y="267"/>
                      <a:pt x="141" y="267"/>
                    </a:cubicBezTo>
                    <a:cubicBezTo>
                      <a:pt x="140" y="267"/>
                      <a:pt x="140" y="267"/>
                      <a:pt x="140" y="267"/>
                    </a:cubicBezTo>
                    <a:cubicBezTo>
                      <a:pt x="140" y="267"/>
                      <a:pt x="140" y="267"/>
                      <a:pt x="140" y="267"/>
                    </a:cubicBezTo>
                    <a:cubicBezTo>
                      <a:pt x="140" y="267"/>
                      <a:pt x="140" y="267"/>
                      <a:pt x="140" y="267"/>
                    </a:cubicBezTo>
                    <a:moveTo>
                      <a:pt x="140" y="266"/>
                    </a:moveTo>
                    <a:cubicBezTo>
                      <a:pt x="140" y="266"/>
                      <a:pt x="140" y="266"/>
                      <a:pt x="140" y="266"/>
                    </a:cubicBezTo>
                    <a:cubicBezTo>
                      <a:pt x="139" y="267"/>
                      <a:pt x="139" y="267"/>
                      <a:pt x="139" y="267"/>
                    </a:cubicBezTo>
                    <a:cubicBezTo>
                      <a:pt x="139" y="268"/>
                      <a:pt x="139" y="268"/>
                      <a:pt x="139" y="268"/>
                    </a:cubicBezTo>
                    <a:cubicBezTo>
                      <a:pt x="140" y="268"/>
                      <a:pt x="140" y="268"/>
                      <a:pt x="140" y="268"/>
                    </a:cubicBezTo>
                    <a:cubicBezTo>
                      <a:pt x="141" y="267"/>
                      <a:pt x="141" y="267"/>
                      <a:pt x="141" y="267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0" y="266"/>
                      <a:pt x="140" y="266"/>
                      <a:pt x="140" y="266"/>
                    </a:cubicBezTo>
                    <a:moveTo>
                      <a:pt x="258" y="265"/>
                    </a:moveTo>
                    <a:cubicBezTo>
                      <a:pt x="258" y="266"/>
                      <a:pt x="257" y="267"/>
                      <a:pt x="256" y="267"/>
                    </a:cubicBezTo>
                    <a:cubicBezTo>
                      <a:pt x="257" y="268"/>
                      <a:pt x="257" y="268"/>
                      <a:pt x="257" y="268"/>
                    </a:cubicBezTo>
                    <a:cubicBezTo>
                      <a:pt x="257" y="267"/>
                      <a:pt x="258" y="267"/>
                      <a:pt x="259" y="266"/>
                    </a:cubicBezTo>
                    <a:cubicBezTo>
                      <a:pt x="258" y="265"/>
                      <a:pt x="258" y="265"/>
                      <a:pt x="258" y="265"/>
                    </a:cubicBezTo>
                    <a:moveTo>
                      <a:pt x="125" y="265"/>
                    </a:moveTo>
                    <a:cubicBezTo>
                      <a:pt x="124" y="266"/>
                      <a:pt x="124" y="266"/>
                      <a:pt x="124" y="266"/>
                    </a:cubicBezTo>
                    <a:cubicBezTo>
                      <a:pt x="125" y="267"/>
                      <a:pt x="125" y="267"/>
                      <a:pt x="126" y="268"/>
                    </a:cubicBezTo>
                    <a:cubicBezTo>
                      <a:pt x="127" y="267"/>
                      <a:pt x="127" y="267"/>
                      <a:pt x="127" y="267"/>
                    </a:cubicBezTo>
                    <a:cubicBezTo>
                      <a:pt x="126" y="267"/>
                      <a:pt x="125" y="266"/>
                      <a:pt x="125" y="265"/>
                    </a:cubicBezTo>
                    <a:moveTo>
                      <a:pt x="252" y="264"/>
                    </a:moveTo>
                    <a:cubicBezTo>
                      <a:pt x="249" y="266"/>
                      <a:pt x="247" y="269"/>
                      <a:pt x="244" y="271"/>
                    </a:cubicBezTo>
                    <a:cubicBezTo>
                      <a:pt x="246" y="273"/>
                      <a:pt x="246" y="273"/>
                      <a:pt x="246" y="273"/>
                    </a:cubicBezTo>
                    <a:cubicBezTo>
                      <a:pt x="249" y="271"/>
                      <a:pt x="251" y="269"/>
                      <a:pt x="254" y="266"/>
                    </a:cubicBezTo>
                    <a:cubicBezTo>
                      <a:pt x="252" y="264"/>
                      <a:pt x="252" y="264"/>
                      <a:pt x="252" y="264"/>
                    </a:cubicBezTo>
                    <a:moveTo>
                      <a:pt x="246" y="265"/>
                    </a:moveTo>
                    <a:cubicBezTo>
                      <a:pt x="245" y="265"/>
                      <a:pt x="245" y="265"/>
                      <a:pt x="245" y="265"/>
                    </a:cubicBezTo>
                    <a:cubicBezTo>
                      <a:pt x="245" y="265"/>
                      <a:pt x="245" y="265"/>
                      <a:pt x="245" y="265"/>
                    </a:cubicBezTo>
                    <a:cubicBezTo>
                      <a:pt x="245" y="265"/>
                      <a:pt x="245" y="265"/>
                      <a:pt x="245" y="265"/>
                    </a:cubicBezTo>
                    <a:cubicBezTo>
                      <a:pt x="245" y="264"/>
                      <a:pt x="245" y="264"/>
                      <a:pt x="245" y="264"/>
                    </a:cubicBezTo>
                    <a:cubicBezTo>
                      <a:pt x="245" y="264"/>
                      <a:pt x="245" y="264"/>
                      <a:pt x="245" y="264"/>
                    </a:cubicBezTo>
                    <a:cubicBezTo>
                      <a:pt x="245" y="264"/>
                      <a:pt x="245" y="264"/>
                      <a:pt x="245" y="264"/>
                    </a:cubicBezTo>
                    <a:cubicBezTo>
                      <a:pt x="245" y="264"/>
                      <a:pt x="245" y="264"/>
                      <a:pt x="245" y="264"/>
                    </a:cubicBezTo>
                    <a:cubicBezTo>
                      <a:pt x="245" y="263"/>
                      <a:pt x="245" y="263"/>
                      <a:pt x="245" y="263"/>
                    </a:cubicBezTo>
                    <a:cubicBezTo>
                      <a:pt x="245" y="263"/>
                      <a:pt x="245" y="263"/>
                      <a:pt x="245" y="263"/>
                    </a:cubicBezTo>
                    <a:cubicBezTo>
                      <a:pt x="245" y="264"/>
                      <a:pt x="245" y="264"/>
                      <a:pt x="245" y="264"/>
                    </a:cubicBezTo>
                    <a:cubicBezTo>
                      <a:pt x="246" y="264"/>
                      <a:pt x="246" y="264"/>
                      <a:pt x="246" y="264"/>
                    </a:cubicBezTo>
                    <a:cubicBezTo>
                      <a:pt x="246" y="264"/>
                      <a:pt x="246" y="264"/>
                      <a:pt x="246" y="264"/>
                    </a:cubicBezTo>
                    <a:cubicBezTo>
                      <a:pt x="246" y="264"/>
                      <a:pt x="246" y="264"/>
                      <a:pt x="246" y="264"/>
                    </a:cubicBezTo>
                    <a:cubicBezTo>
                      <a:pt x="246" y="265"/>
                      <a:pt x="246" y="265"/>
                      <a:pt x="246" y="265"/>
                    </a:cubicBezTo>
                    <a:cubicBezTo>
                      <a:pt x="246" y="265"/>
                      <a:pt x="246" y="265"/>
                      <a:pt x="246" y="265"/>
                    </a:cubicBezTo>
                    <a:cubicBezTo>
                      <a:pt x="246" y="265"/>
                      <a:pt x="246" y="265"/>
                      <a:pt x="246" y="265"/>
                    </a:cubicBezTo>
                    <a:moveTo>
                      <a:pt x="245" y="263"/>
                    </a:moveTo>
                    <a:cubicBezTo>
                      <a:pt x="244" y="263"/>
                      <a:pt x="244" y="263"/>
                      <a:pt x="244" y="263"/>
                    </a:cubicBezTo>
                    <a:cubicBezTo>
                      <a:pt x="244" y="264"/>
                      <a:pt x="244" y="264"/>
                      <a:pt x="244" y="264"/>
                    </a:cubicBezTo>
                    <a:cubicBezTo>
                      <a:pt x="245" y="265"/>
                      <a:pt x="245" y="265"/>
                      <a:pt x="245" y="265"/>
                    </a:cubicBezTo>
                    <a:cubicBezTo>
                      <a:pt x="245" y="265"/>
                      <a:pt x="245" y="265"/>
                      <a:pt x="245" y="265"/>
                    </a:cubicBezTo>
                    <a:cubicBezTo>
                      <a:pt x="246" y="265"/>
                      <a:pt x="246" y="265"/>
                      <a:pt x="246" y="265"/>
                    </a:cubicBezTo>
                    <a:cubicBezTo>
                      <a:pt x="246" y="264"/>
                      <a:pt x="246" y="264"/>
                      <a:pt x="246" y="264"/>
                    </a:cubicBezTo>
                    <a:cubicBezTo>
                      <a:pt x="246" y="264"/>
                      <a:pt x="246" y="264"/>
                      <a:pt x="246" y="264"/>
                    </a:cubicBezTo>
                    <a:cubicBezTo>
                      <a:pt x="245" y="263"/>
                      <a:pt x="245" y="263"/>
                      <a:pt x="245" y="263"/>
                    </a:cubicBezTo>
                    <a:moveTo>
                      <a:pt x="137" y="263"/>
                    </a:moveTo>
                    <a:cubicBezTo>
                      <a:pt x="137" y="263"/>
                      <a:pt x="137" y="263"/>
                      <a:pt x="137" y="263"/>
                    </a:cubicBezTo>
                    <a:cubicBezTo>
                      <a:pt x="137" y="263"/>
                      <a:pt x="137" y="263"/>
                      <a:pt x="137" y="263"/>
                    </a:cubicBezTo>
                    <a:cubicBezTo>
                      <a:pt x="136" y="265"/>
                      <a:pt x="136" y="265"/>
                      <a:pt x="136" y="265"/>
                    </a:cubicBezTo>
                    <a:cubicBezTo>
                      <a:pt x="136" y="265"/>
                      <a:pt x="136" y="265"/>
                      <a:pt x="136" y="265"/>
                    </a:cubicBezTo>
                    <a:cubicBezTo>
                      <a:pt x="136" y="265"/>
                      <a:pt x="136" y="265"/>
                      <a:pt x="136" y="265"/>
                    </a:cubicBezTo>
                    <a:cubicBezTo>
                      <a:pt x="137" y="265"/>
                      <a:pt x="137" y="265"/>
                      <a:pt x="137" y="265"/>
                    </a:cubicBezTo>
                    <a:cubicBezTo>
                      <a:pt x="137" y="265"/>
                      <a:pt x="137" y="265"/>
                      <a:pt x="137" y="265"/>
                    </a:cubicBezTo>
                    <a:cubicBezTo>
                      <a:pt x="137" y="265"/>
                      <a:pt x="137" y="265"/>
                      <a:pt x="137" y="265"/>
                    </a:cubicBezTo>
                    <a:cubicBezTo>
                      <a:pt x="137" y="265"/>
                      <a:pt x="137" y="265"/>
                      <a:pt x="137" y="265"/>
                    </a:cubicBezTo>
                    <a:cubicBezTo>
                      <a:pt x="137" y="264"/>
                      <a:pt x="137" y="264"/>
                      <a:pt x="137" y="264"/>
                    </a:cubicBezTo>
                    <a:cubicBezTo>
                      <a:pt x="138" y="263"/>
                      <a:pt x="138" y="263"/>
                      <a:pt x="138" y="263"/>
                    </a:cubicBezTo>
                    <a:cubicBezTo>
                      <a:pt x="138" y="264"/>
                      <a:pt x="138" y="264"/>
                      <a:pt x="138" y="264"/>
                    </a:cubicBezTo>
                    <a:cubicBezTo>
                      <a:pt x="138" y="263"/>
                      <a:pt x="138" y="263"/>
                      <a:pt x="138" y="263"/>
                    </a:cubicBezTo>
                    <a:cubicBezTo>
                      <a:pt x="137" y="263"/>
                      <a:pt x="137" y="263"/>
                      <a:pt x="137" y="263"/>
                    </a:cubicBezTo>
                    <a:moveTo>
                      <a:pt x="248" y="260"/>
                    </a:moveTo>
                    <a:cubicBezTo>
                      <a:pt x="247" y="261"/>
                      <a:pt x="247" y="261"/>
                      <a:pt x="247" y="261"/>
                    </a:cubicBezTo>
                    <a:cubicBezTo>
                      <a:pt x="247" y="261"/>
                      <a:pt x="247" y="261"/>
                      <a:pt x="247" y="261"/>
                    </a:cubicBezTo>
                    <a:cubicBezTo>
                      <a:pt x="248" y="261"/>
                      <a:pt x="248" y="261"/>
                      <a:pt x="248" y="261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9" y="261"/>
                      <a:pt x="249" y="261"/>
                      <a:pt x="249" y="261"/>
                    </a:cubicBezTo>
                    <a:cubicBezTo>
                      <a:pt x="249" y="261"/>
                      <a:pt x="249" y="261"/>
                      <a:pt x="249" y="261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8" y="261"/>
                      <a:pt x="248" y="261"/>
                      <a:pt x="248" y="261"/>
                    </a:cubicBezTo>
                    <a:cubicBezTo>
                      <a:pt x="248" y="260"/>
                      <a:pt x="248" y="260"/>
                      <a:pt x="248" y="260"/>
                    </a:cubicBezTo>
                    <a:cubicBezTo>
                      <a:pt x="248" y="260"/>
                      <a:pt x="248" y="260"/>
                      <a:pt x="248" y="260"/>
                    </a:cubicBezTo>
                    <a:moveTo>
                      <a:pt x="133" y="262"/>
                    </a:moveTo>
                    <a:cubicBezTo>
                      <a:pt x="133" y="262"/>
                      <a:pt x="133" y="262"/>
                      <a:pt x="133" y="262"/>
                    </a:cubicBezTo>
                    <a:cubicBezTo>
                      <a:pt x="133" y="261"/>
                      <a:pt x="133" y="261"/>
                      <a:pt x="133" y="261"/>
                    </a:cubicBezTo>
                    <a:cubicBezTo>
                      <a:pt x="133" y="261"/>
                      <a:pt x="133" y="261"/>
                      <a:pt x="133" y="261"/>
                    </a:cubicBezTo>
                    <a:cubicBezTo>
                      <a:pt x="133" y="261"/>
                      <a:pt x="133" y="261"/>
                      <a:pt x="133" y="261"/>
                    </a:cubicBezTo>
                    <a:cubicBezTo>
                      <a:pt x="134" y="261"/>
                      <a:pt x="134" y="261"/>
                      <a:pt x="134" y="261"/>
                    </a:cubicBezTo>
                    <a:cubicBezTo>
                      <a:pt x="134" y="260"/>
                      <a:pt x="134" y="260"/>
                      <a:pt x="134" y="260"/>
                    </a:cubicBezTo>
                    <a:cubicBezTo>
                      <a:pt x="134" y="260"/>
                      <a:pt x="134" y="260"/>
                      <a:pt x="134" y="260"/>
                    </a:cubicBezTo>
                    <a:cubicBezTo>
                      <a:pt x="134" y="260"/>
                      <a:pt x="134" y="260"/>
                      <a:pt x="134" y="260"/>
                    </a:cubicBezTo>
                    <a:cubicBezTo>
                      <a:pt x="135" y="260"/>
                      <a:pt x="135" y="260"/>
                      <a:pt x="135" y="260"/>
                    </a:cubicBezTo>
                    <a:cubicBezTo>
                      <a:pt x="135" y="260"/>
                      <a:pt x="135" y="260"/>
                      <a:pt x="135" y="260"/>
                    </a:cubicBezTo>
                    <a:cubicBezTo>
                      <a:pt x="135" y="261"/>
                      <a:pt x="135" y="261"/>
                      <a:pt x="135" y="261"/>
                    </a:cubicBezTo>
                    <a:cubicBezTo>
                      <a:pt x="135" y="261"/>
                      <a:pt x="135" y="261"/>
                      <a:pt x="135" y="261"/>
                    </a:cubicBezTo>
                    <a:cubicBezTo>
                      <a:pt x="134" y="261"/>
                      <a:pt x="134" y="261"/>
                      <a:pt x="134" y="261"/>
                    </a:cubicBezTo>
                    <a:cubicBezTo>
                      <a:pt x="134" y="261"/>
                      <a:pt x="134" y="261"/>
                      <a:pt x="134" y="261"/>
                    </a:cubicBezTo>
                    <a:cubicBezTo>
                      <a:pt x="134" y="262"/>
                      <a:pt x="134" y="262"/>
                      <a:pt x="134" y="262"/>
                    </a:cubicBezTo>
                    <a:cubicBezTo>
                      <a:pt x="133" y="262"/>
                      <a:pt x="133" y="262"/>
                      <a:pt x="133" y="262"/>
                    </a:cubicBezTo>
                    <a:moveTo>
                      <a:pt x="134" y="260"/>
                    </a:moveTo>
                    <a:cubicBezTo>
                      <a:pt x="133" y="260"/>
                      <a:pt x="133" y="260"/>
                      <a:pt x="133" y="260"/>
                    </a:cubicBezTo>
                    <a:cubicBezTo>
                      <a:pt x="133" y="261"/>
                      <a:pt x="133" y="261"/>
                      <a:pt x="133" y="261"/>
                    </a:cubicBezTo>
                    <a:cubicBezTo>
                      <a:pt x="133" y="262"/>
                      <a:pt x="133" y="262"/>
                      <a:pt x="133" y="262"/>
                    </a:cubicBezTo>
                    <a:cubicBezTo>
                      <a:pt x="134" y="262"/>
                      <a:pt x="134" y="262"/>
                      <a:pt x="134" y="262"/>
                    </a:cubicBezTo>
                    <a:cubicBezTo>
                      <a:pt x="134" y="261"/>
                      <a:pt x="134" y="261"/>
                      <a:pt x="134" y="261"/>
                    </a:cubicBezTo>
                    <a:cubicBezTo>
                      <a:pt x="135" y="261"/>
                      <a:pt x="135" y="261"/>
                      <a:pt x="135" y="261"/>
                    </a:cubicBezTo>
                    <a:cubicBezTo>
                      <a:pt x="135" y="260"/>
                      <a:pt x="135" y="260"/>
                      <a:pt x="135" y="260"/>
                    </a:cubicBezTo>
                    <a:cubicBezTo>
                      <a:pt x="134" y="260"/>
                      <a:pt x="134" y="260"/>
                      <a:pt x="134" y="260"/>
                    </a:cubicBezTo>
                    <a:moveTo>
                      <a:pt x="251" y="257"/>
                    </a:moveTo>
                    <a:cubicBezTo>
                      <a:pt x="250" y="258"/>
                      <a:pt x="250" y="258"/>
                      <a:pt x="250" y="258"/>
                    </a:cubicBezTo>
                    <a:cubicBezTo>
                      <a:pt x="250" y="258"/>
                      <a:pt x="250" y="258"/>
                      <a:pt x="250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2" y="258"/>
                      <a:pt x="252" y="258"/>
                      <a:pt x="252" y="258"/>
                    </a:cubicBezTo>
                    <a:cubicBezTo>
                      <a:pt x="252" y="258"/>
                      <a:pt x="252" y="258"/>
                      <a:pt x="252" y="258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51" y="257"/>
                      <a:pt x="251" y="257"/>
                      <a:pt x="251" y="257"/>
                    </a:cubicBezTo>
                    <a:cubicBezTo>
                      <a:pt x="251" y="257"/>
                      <a:pt x="251" y="257"/>
                      <a:pt x="251" y="257"/>
                    </a:cubicBezTo>
                    <a:moveTo>
                      <a:pt x="131" y="257"/>
                    </a:moveTo>
                    <a:cubicBezTo>
                      <a:pt x="131" y="257"/>
                      <a:pt x="131" y="257"/>
                      <a:pt x="131" y="257"/>
                    </a:cubicBezTo>
                    <a:cubicBezTo>
                      <a:pt x="132" y="257"/>
                      <a:pt x="132" y="257"/>
                      <a:pt x="132" y="257"/>
                    </a:cubicBezTo>
                    <a:cubicBezTo>
                      <a:pt x="130" y="258"/>
                      <a:pt x="130" y="258"/>
                      <a:pt x="130" y="258"/>
                    </a:cubicBezTo>
                    <a:cubicBezTo>
                      <a:pt x="130" y="259"/>
                      <a:pt x="130" y="259"/>
                      <a:pt x="130" y="259"/>
                    </a:cubicBezTo>
                    <a:cubicBezTo>
                      <a:pt x="130" y="259"/>
                      <a:pt x="130" y="259"/>
                      <a:pt x="130" y="259"/>
                    </a:cubicBezTo>
                    <a:cubicBezTo>
                      <a:pt x="131" y="259"/>
                      <a:pt x="131" y="259"/>
                      <a:pt x="131" y="259"/>
                    </a:cubicBezTo>
                    <a:cubicBezTo>
                      <a:pt x="131" y="259"/>
                      <a:pt x="131" y="259"/>
                      <a:pt x="131" y="259"/>
                    </a:cubicBezTo>
                    <a:cubicBezTo>
                      <a:pt x="131" y="259"/>
                      <a:pt x="131" y="259"/>
                      <a:pt x="131" y="259"/>
                    </a:cubicBezTo>
                    <a:cubicBezTo>
                      <a:pt x="131" y="259"/>
                      <a:pt x="131" y="259"/>
                      <a:pt x="131" y="259"/>
                    </a:cubicBezTo>
                    <a:cubicBezTo>
                      <a:pt x="131" y="258"/>
                      <a:pt x="131" y="258"/>
                      <a:pt x="131" y="258"/>
                    </a:cubicBezTo>
                    <a:cubicBezTo>
                      <a:pt x="132" y="257"/>
                      <a:pt x="132" y="257"/>
                      <a:pt x="132" y="257"/>
                    </a:cubicBezTo>
                    <a:cubicBezTo>
                      <a:pt x="132" y="258"/>
                      <a:pt x="132" y="258"/>
                      <a:pt x="132" y="258"/>
                    </a:cubicBezTo>
                    <a:cubicBezTo>
                      <a:pt x="132" y="257"/>
                      <a:pt x="132" y="257"/>
                      <a:pt x="132" y="257"/>
                    </a:cubicBezTo>
                    <a:cubicBezTo>
                      <a:pt x="131" y="257"/>
                      <a:pt x="131" y="257"/>
                      <a:pt x="131" y="257"/>
                    </a:cubicBezTo>
                    <a:moveTo>
                      <a:pt x="259" y="255"/>
                    </a:moveTo>
                    <a:cubicBezTo>
                      <a:pt x="257" y="258"/>
                      <a:pt x="255" y="260"/>
                      <a:pt x="253" y="262"/>
                    </a:cubicBezTo>
                    <a:cubicBezTo>
                      <a:pt x="255" y="264"/>
                      <a:pt x="255" y="264"/>
                      <a:pt x="255" y="264"/>
                    </a:cubicBezTo>
                    <a:cubicBezTo>
                      <a:pt x="257" y="263"/>
                      <a:pt x="258" y="261"/>
                      <a:pt x="259" y="260"/>
                    </a:cubicBezTo>
                    <a:cubicBezTo>
                      <a:pt x="259" y="255"/>
                      <a:pt x="259" y="255"/>
                      <a:pt x="259" y="255"/>
                    </a:cubicBezTo>
                    <a:moveTo>
                      <a:pt x="123" y="255"/>
                    </a:moveTo>
                    <a:cubicBezTo>
                      <a:pt x="123" y="260"/>
                      <a:pt x="123" y="260"/>
                      <a:pt x="123" y="260"/>
                    </a:cubicBezTo>
                    <a:cubicBezTo>
                      <a:pt x="128" y="265"/>
                      <a:pt x="133" y="270"/>
                      <a:pt x="138" y="274"/>
                    </a:cubicBezTo>
                    <a:cubicBezTo>
                      <a:pt x="143" y="274"/>
                      <a:pt x="143" y="274"/>
                      <a:pt x="143" y="274"/>
                    </a:cubicBezTo>
                    <a:cubicBezTo>
                      <a:pt x="135" y="269"/>
                      <a:pt x="129" y="262"/>
                      <a:pt x="123" y="255"/>
                    </a:cubicBezTo>
                    <a:moveTo>
                      <a:pt x="254" y="256"/>
                    </a:moveTo>
                    <a:cubicBezTo>
                      <a:pt x="254" y="256"/>
                      <a:pt x="254" y="256"/>
                      <a:pt x="254" y="256"/>
                    </a:cubicBezTo>
                    <a:cubicBezTo>
                      <a:pt x="254" y="255"/>
                      <a:pt x="254" y="255"/>
                      <a:pt x="254" y="255"/>
                    </a:cubicBezTo>
                    <a:cubicBezTo>
                      <a:pt x="253" y="255"/>
                      <a:pt x="253" y="255"/>
                      <a:pt x="253" y="255"/>
                    </a:cubicBezTo>
                    <a:cubicBezTo>
                      <a:pt x="253" y="255"/>
                      <a:pt x="253" y="255"/>
                      <a:pt x="253" y="255"/>
                    </a:cubicBezTo>
                    <a:cubicBezTo>
                      <a:pt x="253" y="255"/>
                      <a:pt x="253" y="255"/>
                      <a:pt x="253" y="255"/>
                    </a:cubicBezTo>
                    <a:cubicBezTo>
                      <a:pt x="253" y="254"/>
                      <a:pt x="253" y="254"/>
                      <a:pt x="253" y="254"/>
                    </a:cubicBezTo>
                    <a:cubicBezTo>
                      <a:pt x="254" y="254"/>
                      <a:pt x="254" y="254"/>
                      <a:pt x="254" y="254"/>
                    </a:cubicBezTo>
                    <a:cubicBezTo>
                      <a:pt x="254" y="254"/>
                      <a:pt x="254" y="254"/>
                      <a:pt x="254" y="254"/>
                    </a:cubicBezTo>
                    <a:cubicBezTo>
                      <a:pt x="254" y="254"/>
                      <a:pt x="254" y="254"/>
                      <a:pt x="254" y="254"/>
                    </a:cubicBezTo>
                    <a:cubicBezTo>
                      <a:pt x="254" y="255"/>
                      <a:pt x="254" y="255"/>
                      <a:pt x="254" y="255"/>
                    </a:cubicBezTo>
                    <a:cubicBezTo>
                      <a:pt x="255" y="255"/>
                      <a:pt x="255" y="255"/>
                      <a:pt x="255" y="255"/>
                    </a:cubicBezTo>
                    <a:cubicBezTo>
                      <a:pt x="255" y="255"/>
                      <a:pt x="255" y="255"/>
                      <a:pt x="255" y="255"/>
                    </a:cubicBezTo>
                    <a:cubicBezTo>
                      <a:pt x="255" y="255"/>
                      <a:pt x="255" y="255"/>
                      <a:pt x="255" y="255"/>
                    </a:cubicBezTo>
                    <a:cubicBezTo>
                      <a:pt x="255" y="256"/>
                      <a:pt x="255" y="256"/>
                      <a:pt x="255" y="256"/>
                    </a:cubicBezTo>
                    <a:cubicBezTo>
                      <a:pt x="255" y="256"/>
                      <a:pt x="255" y="256"/>
                      <a:pt x="255" y="256"/>
                    </a:cubicBezTo>
                    <a:cubicBezTo>
                      <a:pt x="254" y="256"/>
                      <a:pt x="254" y="256"/>
                      <a:pt x="254" y="256"/>
                    </a:cubicBezTo>
                    <a:moveTo>
                      <a:pt x="254" y="254"/>
                    </a:moveTo>
                    <a:cubicBezTo>
                      <a:pt x="253" y="254"/>
                      <a:pt x="253" y="254"/>
                      <a:pt x="253" y="254"/>
                    </a:cubicBezTo>
                    <a:cubicBezTo>
                      <a:pt x="253" y="255"/>
                      <a:pt x="253" y="255"/>
                      <a:pt x="253" y="255"/>
                    </a:cubicBezTo>
                    <a:cubicBezTo>
                      <a:pt x="254" y="256"/>
                      <a:pt x="254" y="256"/>
                      <a:pt x="254" y="256"/>
                    </a:cubicBezTo>
                    <a:cubicBezTo>
                      <a:pt x="254" y="256"/>
                      <a:pt x="254" y="256"/>
                      <a:pt x="254" y="256"/>
                    </a:cubicBezTo>
                    <a:cubicBezTo>
                      <a:pt x="255" y="256"/>
                      <a:pt x="255" y="256"/>
                      <a:pt x="255" y="256"/>
                    </a:cubicBezTo>
                    <a:cubicBezTo>
                      <a:pt x="255" y="255"/>
                      <a:pt x="255" y="255"/>
                      <a:pt x="255" y="255"/>
                    </a:cubicBezTo>
                    <a:cubicBezTo>
                      <a:pt x="255" y="254"/>
                      <a:pt x="255" y="254"/>
                      <a:pt x="255" y="254"/>
                    </a:cubicBezTo>
                    <a:cubicBezTo>
                      <a:pt x="254" y="254"/>
                      <a:pt x="254" y="254"/>
                      <a:pt x="254" y="254"/>
                    </a:cubicBezTo>
                    <a:moveTo>
                      <a:pt x="128" y="255"/>
                    </a:moveTo>
                    <a:cubicBezTo>
                      <a:pt x="128" y="255"/>
                      <a:pt x="128" y="255"/>
                      <a:pt x="128" y="255"/>
                    </a:cubicBezTo>
                    <a:cubicBezTo>
                      <a:pt x="127" y="255"/>
                      <a:pt x="127" y="255"/>
                      <a:pt x="127" y="255"/>
                    </a:cubicBezTo>
                    <a:cubicBezTo>
                      <a:pt x="128" y="255"/>
                      <a:pt x="128" y="255"/>
                      <a:pt x="128" y="255"/>
                    </a:cubicBezTo>
                    <a:cubicBezTo>
                      <a:pt x="128" y="254"/>
                      <a:pt x="128" y="254"/>
                      <a:pt x="128" y="254"/>
                    </a:cubicBezTo>
                    <a:cubicBezTo>
                      <a:pt x="128" y="254"/>
                      <a:pt x="128" y="254"/>
                      <a:pt x="128" y="254"/>
                    </a:cubicBezTo>
                    <a:cubicBezTo>
                      <a:pt x="128" y="254"/>
                      <a:pt x="128" y="254"/>
                      <a:pt x="128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5"/>
                      <a:pt x="129" y="255"/>
                      <a:pt x="129" y="255"/>
                    </a:cubicBezTo>
                    <a:cubicBezTo>
                      <a:pt x="129" y="255"/>
                      <a:pt x="129" y="255"/>
                      <a:pt x="129" y="255"/>
                    </a:cubicBezTo>
                    <a:cubicBezTo>
                      <a:pt x="128" y="255"/>
                      <a:pt x="128" y="255"/>
                      <a:pt x="128" y="255"/>
                    </a:cubicBezTo>
                    <a:cubicBezTo>
                      <a:pt x="128" y="255"/>
                      <a:pt x="128" y="255"/>
                      <a:pt x="128" y="255"/>
                    </a:cubicBezTo>
                    <a:cubicBezTo>
                      <a:pt x="128" y="255"/>
                      <a:pt x="128" y="255"/>
                      <a:pt x="128" y="255"/>
                    </a:cubicBezTo>
                    <a:moveTo>
                      <a:pt x="129" y="254"/>
                    </a:moveTo>
                    <a:cubicBezTo>
                      <a:pt x="128" y="254"/>
                      <a:pt x="128" y="254"/>
                      <a:pt x="128" y="254"/>
                    </a:cubicBezTo>
                    <a:cubicBezTo>
                      <a:pt x="127" y="255"/>
                      <a:pt x="127" y="255"/>
                      <a:pt x="127" y="255"/>
                    </a:cubicBezTo>
                    <a:cubicBezTo>
                      <a:pt x="127" y="255"/>
                      <a:pt x="127" y="255"/>
                      <a:pt x="127" y="255"/>
                    </a:cubicBezTo>
                    <a:cubicBezTo>
                      <a:pt x="128" y="256"/>
                      <a:pt x="128" y="256"/>
                      <a:pt x="128" y="256"/>
                    </a:cubicBezTo>
                    <a:cubicBezTo>
                      <a:pt x="129" y="255"/>
                      <a:pt x="129" y="255"/>
                      <a:pt x="129" y="255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moveTo>
                      <a:pt x="257" y="252"/>
                    </a:moveTo>
                    <a:cubicBezTo>
                      <a:pt x="257" y="252"/>
                      <a:pt x="257" y="252"/>
                      <a:pt x="257" y="252"/>
                    </a:cubicBezTo>
                    <a:cubicBezTo>
                      <a:pt x="256" y="252"/>
                      <a:pt x="256" y="252"/>
                      <a:pt x="256" y="252"/>
                    </a:cubicBezTo>
                    <a:cubicBezTo>
                      <a:pt x="256" y="252"/>
                      <a:pt x="256" y="252"/>
                      <a:pt x="256" y="252"/>
                    </a:cubicBezTo>
                    <a:cubicBezTo>
                      <a:pt x="256" y="252"/>
                      <a:pt x="256" y="252"/>
                      <a:pt x="256" y="252"/>
                    </a:cubicBezTo>
                    <a:cubicBezTo>
                      <a:pt x="256" y="251"/>
                      <a:pt x="256" y="251"/>
                      <a:pt x="256" y="251"/>
                    </a:cubicBezTo>
                    <a:cubicBezTo>
                      <a:pt x="256" y="251"/>
                      <a:pt x="256" y="251"/>
                      <a:pt x="256" y="251"/>
                    </a:cubicBezTo>
                    <a:cubicBezTo>
                      <a:pt x="256" y="251"/>
                      <a:pt x="256" y="251"/>
                      <a:pt x="256" y="251"/>
                    </a:cubicBezTo>
                    <a:cubicBezTo>
                      <a:pt x="256" y="251"/>
                      <a:pt x="256" y="251"/>
                      <a:pt x="256" y="251"/>
                    </a:cubicBezTo>
                    <a:cubicBezTo>
                      <a:pt x="257" y="251"/>
                      <a:pt x="257" y="251"/>
                      <a:pt x="257" y="251"/>
                    </a:cubicBezTo>
                    <a:cubicBezTo>
                      <a:pt x="257" y="251"/>
                      <a:pt x="257" y="251"/>
                      <a:pt x="257" y="251"/>
                    </a:cubicBezTo>
                    <a:cubicBezTo>
                      <a:pt x="257" y="252"/>
                      <a:pt x="257" y="252"/>
                      <a:pt x="257" y="252"/>
                    </a:cubicBezTo>
                    <a:cubicBezTo>
                      <a:pt x="257" y="252"/>
                      <a:pt x="257" y="252"/>
                      <a:pt x="257" y="252"/>
                    </a:cubicBezTo>
                    <a:cubicBezTo>
                      <a:pt x="258" y="252"/>
                      <a:pt x="258" y="252"/>
                      <a:pt x="258" y="252"/>
                    </a:cubicBezTo>
                    <a:cubicBezTo>
                      <a:pt x="257" y="252"/>
                      <a:pt x="257" y="252"/>
                      <a:pt x="257" y="252"/>
                    </a:cubicBezTo>
                    <a:cubicBezTo>
                      <a:pt x="257" y="252"/>
                      <a:pt x="257" y="252"/>
                      <a:pt x="257" y="252"/>
                    </a:cubicBezTo>
                    <a:cubicBezTo>
                      <a:pt x="257" y="252"/>
                      <a:pt x="257" y="252"/>
                      <a:pt x="257" y="252"/>
                    </a:cubicBezTo>
                    <a:moveTo>
                      <a:pt x="256" y="251"/>
                    </a:moveTo>
                    <a:cubicBezTo>
                      <a:pt x="256" y="251"/>
                      <a:pt x="256" y="251"/>
                      <a:pt x="256" y="251"/>
                    </a:cubicBezTo>
                    <a:cubicBezTo>
                      <a:pt x="256" y="252"/>
                      <a:pt x="256" y="252"/>
                      <a:pt x="256" y="252"/>
                    </a:cubicBezTo>
                    <a:cubicBezTo>
                      <a:pt x="256" y="252"/>
                      <a:pt x="256" y="252"/>
                      <a:pt x="256" y="252"/>
                    </a:cubicBezTo>
                    <a:cubicBezTo>
                      <a:pt x="257" y="253"/>
                      <a:pt x="257" y="253"/>
                      <a:pt x="257" y="253"/>
                    </a:cubicBezTo>
                    <a:cubicBezTo>
                      <a:pt x="258" y="252"/>
                      <a:pt x="258" y="252"/>
                      <a:pt x="258" y="252"/>
                    </a:cubicBezTo>
                    <a:cubicBezTo>
                      <a:pt x="258" y="252"/>
                      <a:pt x="258" y="252"/>
                      <a:pt x="258" y="252"/>
                    </a:cubicBezTo>
                    <a:cubicBezTo>
                      <a:pt x="257" y="251"/>
                      <a:pt x="257" y="251"/>
                      <a:pt x="257" y="251"/>
                    </a:cubicBezTo>
                    <a:cubicBezTo>
                      <a:pt x="256" y="251"/>
                      <a:pt x="256" y="251"/>
                      <a:pt x="256" y="251"/>
                    </a:cubicBezTo>
                    <a:moveTo>
                      <a:pt x="125" y="252"/>
                    </a:moveTo>
                    <a:cubicBezTo>
                      <a:pt x="125" y="252"/>
                      <a:pt x="125" y="252"/>
                      <a:pt x="125" y="252"/>
                    </a:cubicBezTo>
                    <a:cubicBezTo>
                      <a:pt x="125" y="252"/>
                      <a:pt x="125" y="252"/>
                      <a:pt x="125" y="252"/>
                    </a:cubicBezTo>
                    <a:cubicBezTo>
                      <a:pt x="125" y="252"/>
                      <a:pt x="125" y="252"/>
                      <a:pt x="125" y="252"/>
                    </a:cubicBezTo>
                    <a:cubicBezTo>
                      <a:pt x="125" y="251"/>
                      <a:pt x="125" y="251"/>
                      <a:pt x="125" y="251"/>
                    </a:cubicBezTo>
                    <a:cubicBezTo>
                      <a:pt x="125" y="251"/>
                      <a:pt x="125" y="251"/>
                      <a:pt x="125" y="251"/>
                    </a:cubicBezTo>
                    <a:cubicBezTo>
                      <a:pt x="125" y="251"/>
                      <a:pt x="125" y="251"/>
                      <a:pt x="125" y="251"/>
                    </a:cubicBezTo>
                    <a:cubicBezTo>
                      <a:pt x="126" y="251"/>
                      <a:pt x="126" y="251"/>
                      <a:pt x="126" y="251"/>
                    </a:cubicBezTo>
                    <a:cubicBezTo>
                      <a:pt x="126" y="250"/>
                      <a:pt x="126" y="250"/>
                      <a:pt x="126" y="250"/>
                    </a:cubicBezTo>
                    <a:cubicBezTo>
                      <a:pt x="126" y="250"/>
                      <a:pt x="126" y="250"/>
                      <a:pt x="126" y="250"/>
                    </a:cubicBezTo>
                    <a:cubicBezTo>
                      <a:pt x="126" y="251"/>
                      <a:pt x="126" y="251"/>
                      <a:pt x="126" y="251"/>
                    </a:cubicBezTo>
                    <a:cubicBezTo>
                      <a:pt x="127" y="251"/>
                      <a:pt x="127" y="251"/>
                      <a:pt x="127" y="251"/>
                    </a:cubicBezTo>
                    <a:cubicBezTo>
                      <a:pt x="127" y="251"/>
                      <a:pt x="127" y="251"/>
                      <a:pt x="127" y="251"/>
                    </a:cubicBezTo>
                    <a:cubicBezTo>
                      <a:pt x="126" y="251"/>
                      <a:pt x="126" y="251"/>
                      <a:pt x="126" y="251"/>
                    </a:cubicBezTo>
                    <a:cubicBezTo>
                      <a:pt x="126" y="252"/>
                      <a:pt x="126" y="252"/>
                      <a:pt x="126" y="252"/>
                    </a:cubicBezTo>
                    <a:cubicBezTo>
                      <a:pt x="126" y="252"/>
                      <a:pt x="126" y="252"/>
                      <a:pt x="126" y="252"/>
                    </a:cubicBezTo>
                    <a:cubicBezTo>
                      <a:pt x="125" y="252"/>
                      <a:pt x="125" y="252"/>
                      <a:pt x="125" y="252"/>
                    </a:cubicBezTo>
                    <a:moveTo>
                      <a:pt x="126" y="250"/>
                    </a:moveTo>
                    <a:cubicBezTo>
                      <a:pt x="125" y="251"/>
                      <a:pt x="125" y="251"/>
                      <a:pt x="125" y="251"/>
                    </a:cubicBezTo>
                    <a:cubicBezTo>
                      <a:pt x="125" y="251"/>
                      <a:pt x="125" y="251"/>
                      <a:pt x="125" y="251"/>
                    </a:cubicBezTo>
                    <a:cubicBezTo>
                      <a:pt x="125" y="252"/>
                      <a:pt x="125" y="252"/>
                      <a:pt x="125" y="252"/>
                    </a:cubicBezTo>
                    <a:cubicBezTo>
                      <a:pt x="125" y="252"/>
                      <a:pt x="125" y="252"/>
                      <a:pt x="125" y="252"/>
                    </a:cubicBezTo>
                    <a:cubicBezTo>
                      <a:pt x="126" y="252"/>
                      <a:pt x="126" y="252"/>
                      <a:pt x="126" y="252"/>
                    </a:cubicBezTo>
                    <a:cubicBezTo>
                      <a:pt x="127" y="251"/>
                      <a:pt x="127" y="251"/>
                      <a:pt x="127" y="251"/>
                    </a:cubicBezTo>
                    <a:cubicBezTo>
                      <a:pt x="127" y="251"/>
                      <a:pt x="127" y="251"/>
                      <a:pt x="127" y="251"/>
                    </a:cubicBezTo>
                    <a:cubicBezTo>
                      <a:pt x="126" y="250"/>
                      <a:pt x="126" y="250"/>
                      <a:pt x="126" y="250"/>
                    </a:cubicBezTo>
                    <a:moveTo>
                      <a:pt x="259" y="247"/>
                    </a:move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9" y="249"/>
                      <a:pt x="259" y="249"/>
                      <a:pt x="259" y="249"/>
                    </a:cubicBezTo>
                    <a:cubicBezTo>
                      <a:pt x="259" y="249"/>
                      <a:pt x="259" y="249"/>
                      <a:pt x="259" y="249"/>
                    </a:cubicBezTo>
                    <a:cubicBezTo>
                      <a:pt x="259" y="249"/>
                      <a:pt x="259" y="249"/>
                      <a:pt x="259" y="249"/>
                    </a:cubicBezTo>
                    <a:cubicBezTo>
                      <a:pt x="259" y="249"/>
                      <a:pt x="259" y="249"/>
                      <a:pt x="259" y="249"/>
                    </a:cubicBezTo>
                    <a:cubicBezTo>
                      <a:pt x="259" y="249"/>
                      <a:pt x="259" y="249"/>
                      <a:pt x="259" y="249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9" y="247"/>
                      <a:pt x="259" y="247"/>
                      <a:pt x="259" y="247"/>
                    </a:cubicBezTo>
                    <a:cubicBezTo>
                      <a:pt x="259" y="248"/>
                      <a:pt x="259" y="248"/>
                      <a:pt x="259" y="248"/>
                    </a:cubicBezTo>
                    <a:cubicBezTo>
                      <a:pt x="259" y="248"/>
                      <a:pt x="259" y="248"/>
                      <a:pt x="259" y="248"/>
                    </a:cubicBezTo>
                    <a:cubicBezTo>
                      <a:pt x="259" y="247"/>
                      <a:pt x="259" y="247"/>
                      <a:pt x="259" y="247"/>
                    </a:cubicBezTo>
                    <a:cubicBezTo>
                      <a:pt x="259" y="247"/>
                      <a:pt x="259" y="247"/>
                      <a:pt x="259" y="247"/>
                    </a:cubicBezTo>
                    <a:moveTo>
                      <a:pt x="124" y="247"/>
                    </a:moveTo>
                    <a:cubicBezTo>
                      <a:pt x="123" y="247"/>
                      <a:pt x="123" y="247"/>
                      <a:pt x="123" y="247"/>
                    </a:cubicBezTo>
                    <a:cubicBezTo>
                      <a:pt x="123" y="247"/>
                      <a:pt x="123" y="247"/>
                      <a:pt x="123" y="247"/>
                    </a:cubicBezTo>
                    <a:cubicBezTo>
                      <a:pt x="123" y="247"/>
                      <a:pt x="123" y="247"/>
                      <a:pt x="123" y="247"/>
                    </a:cubicBezTo>
                    <a:cubicBezTo>
                      <a:pt x="124" y="247"/>
                      <a:pt x="124" y="247"/>
                      <a:pt x="124" y="247"/>
                    </a:cubicBezTo>
                    <a:cubicBezTo>
                      <a:pt x="124" y="247"/>
                      <a:pt x="124" y="247"/>
                      <a:pt x="124" y="247"/>
                    </a:cubicBezTo>
                    <a:cubicBezTo>
                      <a:pt x="124" y="247"/>
                      <a:pt x="124" y="247"/>
                      <a:pt x="124" y="247"/>
                    </a:cubicBezTo>
                    <a:cubicBezTo>
                      <a:pt x="124" y="247"/>
                      <a:pt x="124" y="247"/>
                      <a:pt x="124" y="247"/>
                    </a:cubicBezTo>
                    <a:cubicBezTo>
                      <a:pt x="124" y="248"/>
                      <a:pt x="124" y="248"/>
                      <a:pt x="124" y="248"/>
                    </a:cubicBezTo>
                    <a:cubicBezTo>
                      <a:pt x="124" y="248"/>
                      <a:pt x="124" y="248"/>
                      <a:pt x="124" y="248"/>
                    </a:cubicBezTo>
                    <a:cubicBezTo>
                      <a:pt x="124" y="248"/>
                      <a:pt x="124" y="248"/>
                      <a:pt x="124" y="248"/>
                    </a:cubicBezTo>
                    <a:cubicBezTo>
                      <a:pt x="123" y="248"/>
                      <a:pt x="123" y="248"/>
                      <a:pt x="123" y="248"/>
                    </a:cubicBezTo>
                    <a:cubicBezTo>
                      <a:pt x="123" y="249"/>
                      <a:pt x="123" y="249"/>
                      <a:pt x="123" y="249"/>
                    </a:cubicBezTo>
                    <a:cubicBezTo>
                      <a:pt x="124" y="248"/>
                      <a:pt x="124" y="248"/>
                      <a:pt x="124" y="248"/>
                    </a:cubicBezTo>
                    <a:cubicBezTo>
                      <a:pt x="124" y="248"/>
                      <a:pt x="124" y="248"/>
                      <a:pt x="124" y="248"/>
                    </a:cubicBezTo>
                    <a:cubicBezTo>
                      <a:pt x="124" y="247"/>
                      <a:pt x="124" y="247"/>
                      <a:pt x="124" y="247"/>
                    </a:cubicBezTo>
                    <a:cubicBezTo>
                      <a:pt x="124" y="247"/>
                      <a:pt x="124" y="247"/>
                      <a:pt x="124" y="247"/>
                    </a:cubicBezTo>
                    <a:moveTo>
                      <a:pt x="240" y="232"/>
                    </a:move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moveTo>
                      <a:pt x="239" y="231"/>
                    </a:move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40" y="233"/>
                      <a:pt x="240" y="233"/>
                      <a:pt x="240" y="233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39" y="231"/>
                      <a:pt x="239" y="231"/>
                      <a:pt x="239" y="231"/>
                    </a:cubicBezTo>
                    <a:moveTo>
                      <a:pt x="143" y="231"/>
                    </a:move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3" y="232"/>
                      <a:pt x="143" y="232"/>
                      <a:pt x="143" y="232"/>
                    </a:cubicBezTo>
                    <a:cubicBezTo>
                      <a:pt x="143" y="232"/>
                      <a:pt x="143" y="232"/>
                      <a:pt x="143" y="232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4" y="232"/>
                      <a:pt x="144" y="232"/>
                      <a:pt x="144" y="232"/>
                    </a:cubicBezTo>
                    <a:cubicBezTo>
                      <a:pt x="144" y="232"/>
                      <a:pt x="144" y="232"/>
                      <a:pt x="144" y="232"/>
                    </a:cubicBezTo>
                    <a:cubicBezTo>
                      <a:pt x="143" y="231"/>
                      <a:pt x="143" y="231"/>
                      <a:pt x="143" y="231"/>
                    </a:cubicBezTo>
                    <a:moveTo>
                      <a:pt x="241" y="229"/>
                    </a:moveTo>
                    <a:cubicBezTo>
                      <a:pt x="240" y="229"/>
                      <a:pt x="240" y="229"/>
                      <a:pt x="240" y="229"/>
                    </a:cubicBezTo>
                    <a:cubicBezTo>
                      <a:pt x="240" y="230"/>
                      <a:pt x="240" y="230"/>
                      <a:pt x="240" y="230"/>
                    </a:cubicBezTo>
                    <a:cubicBezTo>
                      <a:pt x="240" y="229"/>
                      <a:pt x="240" y="229"/>
                      <a:pt x="240" y="229"/>
                    </a:cubicBezTo>
                    <a:cubicBezTo>
                      <a:pt x="242" y="230"/>
                      <a:pt x="242" y="230"/>
                      <a:pt x="242" y="230"/>
                    </a:cubicBezTo>
                    <a:cubicBezTo>
                      <a:pt x="242" y="230"/>
                      <a:pt x="242" y="230"/>
                      <a:pt x="242" y="230"/>
                    </a:cubicBezTo>
                    <a:cubicBezTo>
                      <a:pt x="242" y="230"/>
                      <a:pt x="242" y="230"/>
                      <a:pt x="242" y="230"/>
                    </a:cubicBezTo>
                    <a:cubicBezTo>
                      <a:pt x="242" y="230"/>
                      <a:pt x="242" y="230"/>
                      <a:pt x="242" y="230"/>
                    </a:cubicBezTo>
                    <a:cubicBezTo>
                      <a:pt x="242" y="229"/>
                      <a:pt x="242" y="229"/>
                      <a:pt x="242" y="229"/>
                    </a:cubicBezTo>
                    <a:cubicBezTo>
                      <a:pt x="242" y="229"/>
                      <a:pt x="242" y="229"/>
                      <a:pt x="242" y="229"/>
                    </a:cubicBezTo>
                    <a:cubicBezTo>
                      <a:pt x="242" y="229"/>
                      <a:pt x="242" y="229"/>
                      <a:pt x="242" y="229"/>
                    </a:cubicBezTo>
                    <a:cubicBezTo>
                      <a:pt x="242" y="230"/>
                      <a:pt x="242" y="230"/>
                      <a:pt x="242" y="230"/>
                    </a:cubicBezTo>
                    <a:cubicBezTo>
                      <a:pt x="241" y="229"/>
                      <a:pt x="241" y="229"/>
                      <a:pt x="241" y="229"/>
                    </a:cubicBezTo>
                    <a:cubicBezTo>
                      <a:pt x="241" y="229"/>
                      <a:pt x="241" y="229"/>
                      <a:pt x="241" y="229"/>
                    </a:cubicBezTo>
                    <a:cubicBezTo>
                      <a:pt x="241" y="229"/>
                      <a:pt x="241" y="229"/>
                      <a:pt x="241" y="229"/>
                    </a:cubicBezTo>
                    <a:moveTo>
                      <a:pt x="142" y="228"/>
                    </a:moveTo>
                    <a:cubicBezTo>
                      <a:pt x="142" y="228"/>
                      <a:pt x="142" y="228"/>
                      <a:pt x="142" y="228"/>
                    </a:cubicBezTo>
                    <a:cubicBezTo>
                      <a:pt x="142" y="229"/>
                      <a:pt x="142" y="229"/>
                      <a:pt x="142" y="229"/>
                    </a:cubicBezTo>
                    <a:cubicBezTo>
                      <a:pt x="141" y="229"/>
                      <a:pt x="141" y="229"/>
                      <a:pt x="141" y="229"/>
                    </a:cubicBezTo>
                    <a:cubicBezTo>
                      <a:pt x="141" y="229"/>
                      <a:pt x="141" y="229"/>
                      <a:pt x="141" y="229"/>
                    </a:cubicBezTo>
                    <a:cubicBezTo>
                      <a:pt x="141" y="229"/>
                      <a:pt x="141" y="229"/>
                      <a:pt x="141" y="229"/>
                    </a:cubicBezTo>
                    <a:cubicBezTo>
                      <a:pt x="141" y="229"/>
                      <a:pt x="141" y="229"/>
                      <a:pt x="141" y="229"/>
                    </a:cubicBezTo>
                    <a:cubicBezTo>
                      <a:pt x="141" y="230"/>
                      <a:pt x="141" y="230"/>
                      <a:pt x="141" y="230"/>
                    </a:cubicBezTo>
                    <a:cubicBezTo>
                      <a:pt x="141" y="230"/>
                      <a:pt x="141" y="230"/>
                      <a:pt x="141" y="230"/>
                    </a:cubicBezTo>
                    <a:cubicBezTo>
                      <a:pt x="141" y="230"/>
                      <a:pt x="141" y="230"/>
                      <a:pt x="141" y="230"/>
                    </a:cubicBezTo>
                    <a:cubicBezTo>
                      <a:pt x="141" y="229"/>
                      <a:pt x="141" y="229"/>
                      <a:pt x="141" y="229"/>
                    </a:cubicBezTo>
                    <a:cubicBezTo>
                      <a:pt x="142" y="229"/>
                      <a:pt x="142" y="229"/>
                      <a:pt x="142" y="229"/>
                    </a:cubicBezTo>
                    <a:cubicBezTo>
                      <a:pt x="142" y="229"/>
                      <a:pt x="142" y="229"/>
                      <a:pt x="142" y="229"/>
                    </a:cubicBezTo>
                    <a:cubicBezTo>
                      <a:pt x="142" y="229"/>
                      <a:pt x="142" y="229"/>
                      <a:pt x="142" y="229"/>
                    </a:cubicBezTo>
                    <a:cubicBezTo>
                      <a:pt x="142" y="228"/>
                      <a:pt x="142" y="228"/>
                      <a:pt x="142" y="228"/>
                    </a:cubicBezTo>
                    <a:moveTo>
                      <a:pt x="242" y="226"/>
                    </a:moveTo>
                    <a:cubicBezTo>
                      <a:pt x="241" y="227"/>
                      <a:pt x="241" y="227"/>
                      <a:pt x="241" y="227"/>
                    </a:cubicBezTo>
                    <a:cubicBezTo>
                      <a:pt x="242" y="227"/>
                      <a:pt x="242" y="227"/>
                      <a:pt x="242" y="227"/>
                    </a:cubicBezTo>
                    <a:cubicBezTo>
                      <a:pt x="242" y="227"/>
                      <a:pt x="242" y="227"/>
                      <a:pt x="242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2" y="226"/>
                      <a:pt x="242" y="226"/>
                      <a:pt x="242" y="226"/>
                    </a:cubicBezTo>
                    <a:cubicBezTo>
                      <a:pt x="242" y="226"/>
                      <a:pt x="242" y="226"/>
                      <a:pt x="242" y="226"/>
                    </a:cubicBezTo>
                    <a:cubicBezTo>
                      <a:pt x="242" y="226"/>
                      <a:pt x="242" y="226"/>
                      <a:pt x="242" y="226"/>
                    </a:cubicBezTo>
                    <a:moveTo>
                      <a:pt x="244" y="225"/>
                    </a:move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5"/>
                      <a:pt x="244" y="225"/>
                      <a:pt x="244" y="225"/>
                    </a:cubicBezTo>
                    <a:moveTo>
                      <a:pt x="243" y="223"/>
                    </a:move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5"/>
                      <a:pt x="243" y="225"/>
                      <a:pt x="243" y="225"/>
                    </a:cubicBezTo>
                    <a:cubicBezTo>
                      <a:pt x="244" y="225"/>
                      <a:pt x="244" y="225"/>
                      <a:pt x="244" y="225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3" y="223"/>
                      <a:pt x="243" y="223"/>
                      <a:pt x="243" y="223"/>
                    </a:cubicBezTo>
                    <a:moveTo>
                      <a:pt x="123" y="223"/>
                    </a:moveTo>
                    <a:cubicBezTo>
                      <a:pt x="123" y="225"/>
                      <a:pt x="123" y="225"/>
                      <a:pt x="123" y="225"/>
                    </a:cubicBezTo>
                    <a:cubicBezTo>
                      <a:pt x="126" y="234"/>
                      <a:pt x="130" y="241"/>
                      <a:pt x="136" y="248"/>
                    </a:cubicBezTo>
                    <a:cubicBezTo>
                      <a:pt x="135" y="249"/>
                      <a:pt x="135" y="249"/>
                      <a:pt x="135" y="249"/>
                    </a:cubicBezTo>
                    <a:cubicBezTo>
                      <a:pt x="130" y="243"/>
                      <a:pt x="126" y="236"/>
                      <a:pt x="123" y="229"/>
                    </a:cubicBezTo>
                    <a:cubicBezTo>
                      <a:pt x="123" y="233"/>
                      <a:pt x="123" y="233"/>
                      <a:pt x="123" y="233"/>
                    </a:cubicBezTo>
                    <a:cubicBezTo>
                      <a:pt x="126" y="239"/>
                      <a:pt x="129" y="245"/>
                      <a:pt x="134" y="250"/>
                    </a:cubicBezTo>
                    <a:cubicBezTo>
                      <a:pt x="132" y="251"/>
                      <a:pt x="132" y="251"/>
                      <a:pt x="132" y="251"/>
                    </a:cubicBezTo>
                    <a:cubicBezTo>
                      <a:pt x="129" y="247"/>
                      <a:pt x="126" y="242"/>
                      <a:pt x="123" y="238"/>
                    </a:cubicBezTo>
                    <a:cubicBezTo>
                      <a:pt x="123" y="239"/>
                      <a:pt x="123" y="239"/>
                      <a:pt x="123" y="239"/>
                    </a:cubicBezTo>
                    <a:cubicBezTo>
                      <a:pt x="126" y="243"/>
                      <a:pt x="128" y="248"/>
                      <a:pt x="131" y="251"/>
                    </a:cubicBezTo>
                    <a:cubicBezTo>
                      <a:pt x="130" y="252"/>
                      <a:pt x="130" y="252"/>
                      <a:pt x="130" y="252"/>
                    </a:cubicBezTo>
                    <a:cubicBezTo>
                      <a:pt x="138" y="261"/>
                      <a:pt x="147" y="269"/>
                      <a:pt x="158" y="274"/>
                    </a:cubicBezTo>
                    <a:cubicBezTo>
                      <a:pt x="184" y="274"/>
                      <a:pt x="184" y="274"/>
                      <a:pt x="184" y="274"/>
                    </a:cubicBezTo>
                    <a:cubicBezTo>
                      <a:pt x="185" y="271"/>
                      <a:pt x="185" y="271"/>
                      <a:pt x="185" y="271"/>
                    </a:cubicBezTo>
                    <a:cubicBezTo>
                      <a:pt x="166" y="269"/>
                      <a:pt x="150" y="260"/>
                      <a:pt x="139" y="246"/>
                    </a:cubicBezTo>
                    <a:cubicBezTo>
                      <a:pt x="136" y="248"/>
                      <a:pt x="136" y="248"/>
                      <a:pt x="136" y="248"/>
                    </a:cubicBezTo>
                    <a:cubicBezTo>
                      <a:pt x="130" y="241"/>
                      <a:pt x="126" y="232"/>
                      <a:pt x="123" y="223"/>
                    </a:cubicBezTo>
                    <a:moveTo>
                      <a:pt x="256" y="223"/>
                    </a:moveTo>
                    <a:cubicBezTo>
                      <a:pt x="255" y="225"/>
                      <a:pt x="254" y="228"/>
                      <a:pt x="253" y="230"/>
                    </a:cubicBezTo>
                    <a:cubicBezTo>
                      <a:pt x="256" y="232"/>
                      <a:pt x="256" y="232"/>
                      <a:pt x="256" y="232"/>
                    </a:cubicBezTo>
                    <a:cubicBezTo>
                      <a:pt x="254" y="236"/>
                      <a:pt x="252" y="240"/>
                      <a:pt x="250" y="244"/>
                    </a:cubicBezTo>
                    <a:cubicBezTo>
                      <a:pt x="247" y="242"/>
                      <a:pt x="247" y="242"/>
                      <a:pt x="247" y="242"/>
                    </a:cubicBezTo>
                    <a:cubicBezTo>
                      <a:pt x="242" y="250"/>
                      <a:pt x="235" y="256"/>
                      <a:pt x="227" y="261"/>
                    </a:cubicBezTo>
                    <a:cubicBezTo>
                      <a:pt x="229" y="264"/>
                      <a:pt x="229" y="264"/>
                      <a:pt x="229" y="264"/>
                    </a:cubicBezTo>
                    <a:cubicBezTo>
                      <a:pt x="222" y="268"/>
                      <a:pt x="214" y="271"/>
                      <a:pt x="205" y="273"/>
                    </a:cubicBezTo>
                    <a:cubicBezTo>
                      <a:pt x="205" y="270"/>
                      <a:pt x="205" y="270"/>
                      <a:pt x="205" y="270"/>
                    </a:cubicBezTo>
                    <a:cubicBezTo>
                      <a:pt x="200" y="271"/>
                      <a:pt x="196" y="271"/>
                      <a:pt x="191" y="271"/>
                    </a:cubicBezTo>
                    <a:cubicBezTo>
                      <a:pt x="191" y="271"/>
                      <a:pt x="190" y="271"/>
                      <a:pt x="190" y="271"/>
                    </a:cubicBezTo>
                    <a:cubicBezTo>
                      <a:pt x="190" y="274"/>
                      <a:pt x="190" y="274"/>
                      <a:pt x="190" y="274"/>
                    </a:cubicBezTo>
                    <a:cubicBezTo>
                      <a:pt x="206" y="274"/>
                      <a:pt x="206" y="274"/>
                      <a:pt x="206" y="274"/>
                    </a:cubicBezTo>
                    <a:cubicBezTo>
                      <a:pt x="206" y="274"/>
                      <a:pt x="206" y="274"/>
                      <a:pt x="206" y="274"/>
                    </a:cubicBezTo>
                    <a:cubicBezTo>
                      <a:pt x="214" y="272"/>
                      <a:pt x="222" y="269"/>
                      <a:pt x="229" y="264"/>
                    </a:cubicBezTo>
                    <a:cubicBezTo>
                      <a:pt x="231" y="268"/>
                      <a:pt x="231" y="268"/>
                      <a:pt x="231" y="268"/>
                    </a:cubicBezTo>
                    <a:cubicBezTo>
                      <a:pt x="228" y="271"/>
                      <a:pt x="224" y="272"/>
                      <a:pt x="220" y="274"/>
                    </a:cubicBezTo>
                    <a:cubicBezTo>
                      <a:pt x="222" y="274"/>
                      <a:pt x="222" y="274"/>
                      <a:pt x="222" y="274"/>
                    </a:cubicBezTo>
                    <a:cubicBezTo>
                      <a:pt x="225" y="273"/>
                      <a:pt x="229" y="271"/>
                      <a:pt x="232" y="269"/>
                    </a:cubicBezTo>
                    <a:cubicBezTo>
                      <a:pt x="232" y="270"/>
                      <a:pt x="232" y="270"/>
                      <a:pt x="232" y="270"/>
                    </a:cubicBezTo>
                    <a:cubicBezTo>
                      <a:pt x="241" y="264"/>
                      <a:pt x="249" y="257"/>
                      <a:pt x="256" y="248"/>
                    </a:cubicBezTo>
                    <a:cubicBezTo>
                      <a:pt x="254" y="247"/>
                      <a:pt x="254" y="247"/>
                      <a:pt x="254" y="247"/>
                    </a:cubicBezTo>
                    <a:cubicBezTo>
                      <a:pt x="256" y="245"/>
                      <a:pt x="258" y="242"/>
                      <a:pt x="259" y="239"/>
                    </a:cubicBezTo>
                    <a:cubicBezTo>
                      <a:pt x="259" y="238"/>
                      <a:pt x="259" y="238"/>
                      <a:pt x="259" y="238"/>
                    </a:cubicBezTo>
                    <a:cubicBezTo>
                      <a:pt x="258" y="241"/>
                      <a:pt x="256" y="244"/>
                      <a:pt x="254" y="247"/>
                    </a:cubicBezTo>
                    <a:cubicBezTo>
                      <a:pt x="250" y="244"/>
                      <a:pt x="250" y="244"/>
                      <a:pt x="250" y="244"/>
                    </a:cubicBezTo>
                    <a:cubicBezTo>
                      <a:pt x="253" y="240"/>
                      <a:pt x="255" y="236"/>
                      <a:pt x="257" y="232"/>
                    </a:cubicBezTo>
                    <a:cubicBezTo>
                      <a:pt x="259" y="233"/>
                      <a:pt x="259" y="233"/>
                      <a:pt x="259" y="233"/>
                    </a:cubicBezTo>
                    <a:cubicBezTo>
                      <a:pt x="259" y="223"/>
                      <a:pt x="259" y="223"/>
                      <a:pt x="259" y="223"/>
                    </a:cubicBezTo>
                    <a:cubicBezTo>
                      <a:pt x="259" y="223"/>
                      <a:pt x="259" y="224"/>
                      <a:pt x="259" y="224"/>
                    </a:cubicBezTo>
                    <a:cubicBezTo>
                      <a:pt x="256" y="223"/>
                      <a:pt x="256" y="223"/>
                      <a:pt x="256" y="223"/>
                    </a:cubicBezTo>
                    <a:moveTo>
                      <a:pt x="244" y="221"/>
                    </a:moveTo>
                    <a:cubicBezTo>
                      <a:pt x="244" y="222"/>
                      <a:pt x="244" y="222"/>
                      <a:pt x="244" y="222"/>
                    </a:cubicBezTo>
                    <a:cubicBezTo>
                      <a:pt x="244" y="222"/>
                      <a:pt x="244" y="222"/>
                      <a:pt x="244" y="222"/>
                    </a:cubicBezTo>
                    <a:cubicBezTo>
                      <a:pt x="244" y="221"/>
                      <a:pt x="244" y="221"/>
                      <a:pt x="244" y="221"/>
                    </a:cubicBezTo>
                    <a:cubicBezTo>
                      <a:pt x="245" y="222"/>
                      <a:pt x="245" y="222"/>
                      <a:pt x="245" y="222"/>
                    </a:cubicBezTo>
                    <a:cubicBezTo>
                      <a:pt x="245" y="222"/>
                      <a:pt x="245" y="222"/>
                      <a:pt x="245" y="222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4" y="221"/>
                      <a:pt x="244" y="221"/>
                      <a:pt x="244" y="221"/>
                    </a:cubicBezTo>
                    <a:cubicBezTo>
                      <a:pt x="244" y="221"/>
                      <a:pt x="244" y="221"/>
                      <a:pt x="244" y="221"/>
                    </a:cubicBezTo>
                    <a:cubicBezTo>
                      <a:pt x="244" y="221"/>
                      <a:pt x="244" y="221"/>
                      <a:pt x="244" y="221"/>
                    </a:cubicBezTo>
                    <a:moveTo>
                      <a:pt x="246" y="219"/>
                    </a:move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6" y="218"/>
                      <a:pt x="246" y="218"/>
                      <a:pt x="246" y="218"/>
                    </a:cubicBezTo>
                    <a:cubicBezTo>
                      <a:pt x="246" y="218"/>
                      <a:pt x="246" y="218"/>
                      <a:pt x="246" y="218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moveTo>
                      <a:pt x="245" y="218"/>
                    </a:move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8"/>
                      <a:pt x="246" y="218"/>
                      <a:pt x="246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moveTo>
                      <a:pt x="245" y="215"/>
                    </a:moveTo>
                    <a:cubicBezTo>
                      <a:pt x="245" y="216"/>
                      <a:pt x="245" y="216"/>
                      <a:pt x="245" y="216"/>
                    </a:cubicBezTo>
                    <a:cubicBezTo>
                      <a:pt x="245" y="216"/>
                      <a:pt x="245" y="216"/>
                      <a:pt x="245" y="216"/>
                    </a:cubicBezTo>
                    <a:cubicBezTo>
                      <a:pt x="245" y="216"/>
                      <a:pt x="245" y="216"/>
                      <a:pt x="245" y="216"/>
                    </a:cubicBezTo>
                    <a:cubicBezTo>
                      <a:pt x="247" y="216"/>
                      <a:pt x="247" y="216"/>
                      <a:pt x="247" y="216"/>
                    </a:cubicBezTo>
                    <a:cubicBezTo>
                      <a:pt x="247" y="216"/>
                      <a:pt x="247" y="216"/>
                      <a:pt x="247" y="216"/>
                    </a:cubicBezTo>
                    <a:cubicBezTo>
                      <a:pt x="247" y="216"/>
                      <a:pt x="247" y="216"/>
                      <a:pt x="247" y="216"/>
                    </a:cubicBezTo>
                    <a:cubicBezTo>
                      <a:pt x="247" y="216"/>
                      <a:pt x="247" y="216"/>
                      <a:pt x="247" y="216"/>
                    </a:cubicBezTo>
                    <a:cubicBezTo>
                      <a:pt x="247" y="216"/>
                      <a:pt x="247" y="216"/>
                      <a:pt x="247" y="216"/>
                    </a:cubicBezTo>
                    <a:cubicBezTo>
                      <a:pt x="247" y="215"/>
                      <a:pt x="247" y="215"/>
                      <a:pt x="247" y="215"/>
                    </a:cubicBezTo>
                    <a:cubicBezTo>
                      <a:pt x="247" y="215"/>
                      <a:pt x="247" y="215"/>
                      <a:pt x="247" y="215"/>
                    </a:cubicBezTo>
                    <a:cubicBezTo>
                      <a:pt x="246" y="216"/>
                      <a:pt x="246" y="216"/>
                      <a:pt x="246" y="216"/>
                    </a:cubicBezTo>
                    <a:cubicBezTo>
                      <a:pt x="245" y="215"/>
                      <a:pt x="245" y="215"/>
                      <a:pt x="245" y="215"/>
                    </a:cubicBezTo>
                    <a:cubicBezTo>
                      <a:pt x="246" y="215"/>
                      <a:pt x="246" y="215"/>
                      <a:pt x="246" y="215"/>
                    </a:cubicBezTo>
                    <a:cubicBezTo>
                      <a:pt x="245" y="215"/>
                      <a:pt x="245" y="215"/>
                      <a:pt x="245" y="215"/>
                    </a:cubicBezTo>
                    <a:moveTo>
                      <a:pt x="136" y="200"/>
                    </a:moveTo>
                    <a:cubicBezTo>
                      <a:pt x="136" y="201"/>
                      <a:pt x="136" y="201"/>
                      <a:pt x="136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6" y="201"/>
                      <a:pt x="136" y="201"/>
                      <a:pt x="136" y="201"/>
                    </a:cubicBezTo>
                    <a:cubicBezTo>
                      <a:pt x="136" y="201"/>
                      <a:pt x="136" y="201"/>
                      <a:pt x="136" y="201"/>
                    </a:cubicBezTo>
                    <a:cubicBezTo>
                      <a:pt x="136" y="201"/>
                      <a:pt x="136" y="201"/>
                      <a:pt x="136" y="201"/>
                    </a:cubicBezTo>
                    <a:cubicBezTo>
                      <a:pt x="136" y="200"/>
                      <a:pt x="136" y="200"/>
                      <a:pt x="136" y="200"/>
                    </a:cubicBezTo>
                    <a:cubicBezTo>
                      <a:pt x="136" y="200"/>
                      <a:pt x="136" y="200"/>
                      <a:pt x="136" y="200"/>
                    </a:cubicBezTo>
                    <a:moveTo>
                      <a:pt x="136" y="197"/>
                    </a:moveTo>
                    <a:cubicBezTo>
                      <a:pt x="136" y="198"/>
                      <a:pt x="136" y="198"/>
                      <a:pt x="136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6" y="198"/>
                      <a:pt x="136" y="198"/>
                      <a:pt x="136" y="198"/>
                    </a:cubicBezTo>
                    <a:cubicBezTo>
                      <a:pt x="136" y="198"/>
                      <a:pt x="136" y="198"/>
                      <a:pt x="136" y="198"/>
                    </a:cubicBezTo>
                    <a:cubicBezTo>
                      <a:pt x="136" y="198"/>
                      <a:pt x="136" y="198"/>
                      <a:pt x="136" y="198"/>
                    </a:cubicBezTo>
                    <a:cubicBezTo>
                      <a:pt x="137" y="197"/>
                      <a:pt x="137" y="197"/>
                      <a:pt x="137" y="197"/>
                    </a:cubicBezTo>
                    <a:cubicBezTo>
                      <a:pt x="136" y="197"/>
                      <a:pt x="136" y="197"/>
                      <a:pt x="136" y="197"/>
                    </a:cubicBezTo>
                    <a:moveTo>
                      <a:pt x="137" y="195"/>
                    </a:move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35" y="195"/>
                      <a:pt x="135" y="195"/>
                      <a:pt x="135" y="195"/>
                    </a:cubicBezTo>
                    <a:cubicBezTo>
                      <a:pt x="135" y="195"/>
                      <a:pt x="135" y="195"/>
                      <a:pt x="135" y="195"/>
                    </a:cubicBezTo>
                    <a:cubicBezTo>
                      <a:pt x="135" y="195"/>
                      <a:pt x="135" y="195"/>
                      <a:pt x="135" y="195"/>
                    </a:cubicBezTo>
                    <a:cubicBezTo>
                      <a:pt x="135" y="195"/>
                      <a:pt x="135" y="195"/>
                      <a:pt x="135" y="195"/>
                    </a:cubicBezTo>
                    <a:cubicBezTo>
                      <a:pt x="136" y="195"/>
                      <a:pt x="136" y="195"/>
                      <a:pt x="136" y="195"/>
                    </a:cubicBezTo>
                    <a:cubicBezTo>
                      <a:pt x="135" y="195"/>
                      <a:pt x="135" y="195"/>
                      <a:pt x="135" y="195"/>
                    </a:cubicBezTo>
                    <a:cubicBezTo>
                      <a:pt x="136" y="195"/>
                      <a:pt x="136" y="195"/>
                      <a:pt x="136" y="195"/>
                    </a:cubicBezTo>
                    <a:cubicBezTo>
                      <a:pt x="136" y="195"/>
                      <a:pt x="136" y="195"/>
                      <a:pt x="136" y="195"/>
                    </a:cubicBez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37" y="195"/>
                      <a:pt x="137" y="195"/>
                      <a:pt x="137" y="195"/>
                    </a:cubicBezTo>
                    <a:moveTo>
                      <a:pt x="187" y="199"/>
                    </a:moveTo>
                    <a:cubicBezTo>
                      <a:pt x="187" y="198"/>
                      <a:pt x="187" y="198"/>
                      <a:pt x="188" y="198"/>
                    </a:cubicBezTo>
                    <a:cubicBezTo>
                      <a:pt x="187" y="196"/>
                      <a:pt x="187" y="196"/>
                      <a:pt x="187" y="196"/>
                    </a:cubicBezTo>
                    <a:cubicBezTo>
                      <a:pt x="188" y="195"/>
                      <a:pt x="189" y="195"/>
                      <a:pt x="190" y="195"/>
                    </a:cubicBezTo>
                    <a:cubicBezTo>
                      <a:pt x="191" y="197"/>
                      <a:pt x="191" y="197"/>
                      <a:pt x="191" y="197"/>
                    </a:cubicBezTo>
                    <a:cubicBezTo>
                      <a:pt x="191" y="197"/>
                      <a:pt x="191" y="197"/>
                      <a:pt x="191" y="197"/>
                    </a:cubicBezTo>
                    <a:cubicBezTo>
                      <a:pt x="194" y="197"/>
                      <a:pt x="195" y="198"/>
                      <a:pt x="197" y="199"/>
                    </a:cubicBezTo>
                    <a:cubicBezTo>
                      <a:pt x="198" y="198"/>
                      <a:pt x="198" y="198"/>
                      <a:pt x="198" y="198"/>
                    </a:cubicBezTo>
                    <a:cubicBezTo>
                      <a:pt x="199" y="199"/>
                      <a:pt x="199" y="199"/>
                      <a:pt x="199" y="199"/>
                    </a:cubicBezTo>
                    <a:cubicBezTo>
                      <a:pt x="197" y="200"/>
                      <a:pt x="197" y="200"/>
                      <a:pt x="197" y="200"/>
                    </a:cubicBezTo>
                    <a:cubicBezTo>
                      <a:pt x="198" y="201"/>
                      <a:pt x="199" y="202"/>
                      <a:pt x="199" y="204"/>
                    </a:cubicBezTo>
                    <a:cubicBezTo>
                      <a:pt x="199" y="204"/>
                      <a:pt x="198" y="205"/>
                      <a:pt x="198" y="205"/>
                    </a:cubicBezTo>
                    <a:cubicBezTo>
                      <a:pt x="200" y="205"/>
                      <a:pt x="200" y="205"/>
                      <a:pt x="200" y="205"/>
                    </a:cubicBezTo>
                    <a:cubicBezTo>
                      <a:pt x="200" y="207"/>
                      <a:pt x="200" y="208"/>
                      <a:pt x="199" y="209"/>
                    </a:cubicBezTo>
                    <a:cubicBezTo>
                      <a:pt x="197" y="208"/>
                      <a:pt x="197" y="208"/>
                      <a:pt x="197" y="208"/>
                    </a:cubicBezTo>
                    <a:cubicBezTo>
                      <a:pt x="196" y="210"/>
                      <a:pt x="194" y="211"/>
                      <a:pt x="191" y="211"/>
                    </a:cubicBezTo>
                    <a:cubicBezTo>
                      <a:pt x="189" y="211"/>
                      <a:pt x="187" y="210"/>
                      <a:pt x="185" y="208"/>
                    </a:cubicBezTo>
                    <a:cubicBezTo>
                      <a:pt x="184" y="209"/>
                      <a:pt x="184" y="209"/>
                      <a:pt x="184" y="209"/>
                    </a:cubicBezTo>
                    <a:cubicBezTo>
                      <a:pt x="183" y="208"/>
                      <a:pt x="183" y="208"/>
                      <a:pt x="183" y="208"/>
                    </a:cubicBezTo>
                    <a:cubicBezTo>
                      <a:pt x="185" y="207"/>
                      <a:pt x="185" y="207"/>
                      <a:pt x="185" y="207"/>
                    </a:cubicBezTo>
                    <a:cubicBezTo>
                      <a:pt x="184" y="206"/>
                      <a:pt x="184" y="205"/>
                      <a:pt x="184" y="204"/>
                    </a:cubicBezTo>
                    <a:cubicBezTo>
                      <a:pt x="184" y="204"/>
                      <a:pt x="184" y="204"/>
                      <a:pt x="184" y="204"/>
                    </a:cubicBezTo>
                    <a:cubicBezTo>
                      <a:pt x="182" y="204"/>
                      <a:pt x="182" y="204"/>
                      <a:pt x="182" y="204"/>
                    </a:cubicBezTo>
                    <a:cubicBezTo>
                      <a:pt x="182" y="201"/>
                      <a:pt x="184" y="199"/>
                      <a:pt x="185" y="197"/>
                    </a:cubicBezTo>
                    <a:cubicBezTo>
                      <a:pt x="187" y="199"/>
                      <a:pt x="187" y="199"/>
                      <a:pt x="187" y="199"/>
                    </a:cubicBezTo>
                    <a:moveTo>
                      <a:pt x="191" y="193"/>
                    </a:moveTo>
                    <a:cubicBezTo>
                      <a:pt x="191" y="193"/>
                      <a:pt x="191" y="193"/>
                      <a:pt x="190" y="193"/>
                    </a:cubicBezTo>
                    <a:cubicBezTo>
                      <a:pt x="190" y="195"/>
                      <a:pt x="190" y="195"/>
                      <a:pt x="190" y="195"/>
                    </a:cubicBezTo>
                    <a:cubicBezTo>
                      <a:pt x="189" y="195"/>
                      <a:pt x="188" y="195"/>
                      <a:pt x="187" y="196"/>
                    </a:cubicBezTo>
                    <a:cubicBezTo>
                      <a:pt x="186" y="194"/>
                      <a:pt x="186" y="194"/>
                      <a:pt x="186" y="194"/>
                    </a:cubicBezTo>
                    <a:cubicBezTo>
                      <a:pt x="185" y="195"/>
                      <a:pt x="185" y="195"/>
                      <a:pt x="184" y="196"/>
                    </a:cubicBezTo>
                    <a:cubicBezTo>
                      <a:pt x="185" y="197"/>
                      <a:pt x="185" y="197"/>
                      <a:pt x="185" y="197"/>
                    </a:cubicBezTo>
                    <a:cubicBezTo>
                      <a:pt x="183" y="199"/>
                      <a:pt x="182" y="201"/>
                      <a:pt x="182" y="204"/>
                    </a:cubicBezTo>
                    <a:cubicBezTo>
                      <a:pt x="181" y="204"/>
                      <a:pt x="181" y="204"/>
                      <a:pt x="181" y="204"/>
                    </a:cubicBezTo>
                    <a:cubicBezTo>
                      <a:pt x="181" y="204"/>
                      <a:pt x="181" y="204"/>
                      <a:pt x="181" y="204"/>
                    </a:cubicBezTo>
                    <a:cubicBezTo>
                      <a:pt x="181" y="206"/>
                      <a:pt x="181" y="207"/>
                      <a:pt x="182" y="209"/>
                    </a:cubicBezTo>
                    <a:cubicBezTo>
                      <a:pt x="183" y="208"/>
                      <a:pt x="183" y="208"/>
                      <a:pt x="183" y="208"/>
                    </a:cubicBezTo>
                    <a:cubicBezTo>
                      <a:pt x="184" y="209"/>
                      <a:pt x="184" y="209"/>
                      <a:pt x="184" y="209"/>
                    </a:cubicBezTo>
                    <a:cubicBezTo>
                      <a:pt x="182" y="210"/>
                      <a:pt x="182" y="210"/>
                      <a:pt x="182" y="210"/>
                    </a:cubicBezTo>
                    <a:cubicBezTo>
                      <a:pt x="184" y="213"/>
                      <a:pt x="187" y="215"/>
                      <a:pt x="191" y="215"/>
                    </a:cubicBezTo>
                    <a:cubicBezTo>
                      <a:pt x="195" y="215"/>
                      <a:pt x="198" y="213"/>
                      <a:pt x="200" y="210"/>
                    </a:cubicBezTo>
                    <a:cubicBezTo>
                      <a:pt x="199" y="209"/>
                      <a:pt x="199" y="209"/>
                      <a:pt x="199" y="209"/>
                    </a:cubicBezTo>
                    <a:cubicBezTo>
                      <a:pt x="200" y="208"/>
                      <a:pt x="200" y="207"/>
                      <a:pt x="200" y="205"/>
                    </a:cubicBezTo>
                    <a:cubicBezTo>
                      <a:pt x="202" y="206"/>
                      <a:pt x="202" y="206"/>
                      <a:pt x="202" y="206"/>
                    </a:cubicBezTo>
                    <a:cubicBezTo>
                      <a:pt x="202" y="205"/>
                      <a:pt x="202" y="204"/>
                      <a:pt x="202" y="204"/>
                    </a:cubicBezTo>
                    <a:cubicBezTo>
                      <a:pt x="202" y="202"/>
                      <a:pt x="201" y="199"/>
                      <a:pt x="200" y="198"/>
                    </a:cubicBezTo>
                    <a:cubicBezTo>
                      <a:pt x="199" y="199"/>
                      <a:pt x="199" y="199"/>
                      <a:pt x="199" y="199"/>
                    </a:cubicBezTo>
                    <a:cubicBezTo>
                      <a:pt x="198" y="198"/>
                      <a:pt x="198" y="198"/>
                      <a:pt x="198" y="198"/>
                    </a:cubicBezTo>
                    <a:cubicBezTo>
                      <a:pt x="200" y="197"/>
                      <a:pt x="200" y="197"/>
                      <a:pt x="200" y="197"/>
                    </a:cubicBezTo>
                    <a:cubicBezTo>
                      <a:pt x="198" y="194"/>
                      <a:pt x="195" y="193"/>
                      <a:pt x="191" y="193"/>
                    </a:cubicBezTo>
                    <a:moveTo>
                      <a:pt x="137" y="192"/>
                    </a:moveTo>
                    <a:cubicBezTo>
                      <a:pt x="137" y="192"/>
                      <a:pt x="137" y="192"/>
                      <a:pt x="137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7" y="192"/>
                      <a:pt x="137" y="192"/>
                      <a:pt x="137" y="192"/>
                    </a:cubicBezTo>
                    <a:cubicBezTo>
                      <a:pt x="137" y="193"/>
                      <a:pt x="137" y="193"/>
                      <a:pt x="137" y="193"/>
                    </a:cubicBezTo>
                    <a:cubicBezTo>
                      <a:pt x="137" y="193"/>
                      <a:pt x="137" y="193"/>
                      <a:pt x="137" y="193"/>
                    </a:cubicBezTo>
                    <a:cubicBezTo>
                      <a:pt x="138" y="192"/>
                      <a:pt x="138" y="192"/>
                      <a:pt x="138" y="192"/>
                    </a:cubicBezTo>
                    <a:cubicBezTo>
                      <a:pt x="137" y="192"/>
                      <a:pt x="137" y="192"/>
                      <a:pt x="137" y="192"/>
                    </a:cubicBezTo>
                    <a:moveTo>
                      <a:pt x="138" y="190"/>
                    </a:moveTo>
                    <a:cubicBezTo>
                      <a:pt x="138" y="190"/>
                      <a:pt x="138" y="190"/>
                      <a:pt x="138" y="190"/>
                    </a:cubicBezTo>
                    <a:cubicBezTo>
                      <a:pt x="137" y="190"/>
                      <a:pt x="137" y="190"/>
                      <a:pt x="137" y="190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90"/>
                      <a:pt x="138" y="190"/>
                      <a:pt x="138" y="190"/>
                    </a:cubicBezTo>
                    <a:cubicBezTo>
                      <a:pt x="138" y="190"/>
                      <a:pt x="138" y="190"/>
                      <a:pt x="138" y="190"/>
                    </a:cubicBezTo>
                    <a:moveTo>
                      <a:pt x="137" y="189"/>
                    </a:move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90"/>
                      <a:pt x="137" y="190"/>
                      <a:pt x="137" y="190"/>
                    </a:cubicBezTo>
                    <a:cubicBezTo>
                      <a:pt x="138" y="190"/>
                      <a:pt x="138" y="190"/>
                      <a:pt x="138" y="190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moveTo>
                      <a:pt x="137" y="186"/>
                    </a:moveTo>
                    <a:cubicBezTo>
                      <a:pt x="137" y="186"/>
                      <a:pt x="137" y="186"/>
                      <a:pt x="137" y="186"/>
                    </a:cubicBezTo>
                    <a:cubicBezTo>
                      <a:pt x="138" y="186"/>
                      <a:pt x="138" y="186"/>
                      <a:pt x="138" y="186"/>
                    </a:cubicBezTo>
                    <a:cubicBezTo>
                      <a:pt x="138" y="186"/>
                      <a:pt x="138" y="186"/>
                      <a:pt x="138" y="186"/>
                    </a:cubicBezTo>
                    <a:cubicBezTo>
                      <a:pt x="138" y="186"/>
                      <a:pt x="138" y="186"/>
                      <a:pt x="138" y="186"/>
                    </a:cubicBezTo>
                    <a:cubicBezTo>
                      <a:pt x="138" y="187"/>
                      <a:pt x="138" y="187"/>
                      <a:pt x="138" y="187"/>
                    </a:cubicBezTo>
                    <a:cubicBezTo>
                      <a:pt x="138" y="187"/>
                      <a:pt x="138" y="187"/>
                      <a:pt x="138" y="187"/>
                    </a:cubicBezTo>
                    <a:cubicBezTo>
                      <a:pt x="138" y="186"/>
                      <a:pt x="138" y="186"/>
                      <a:pt x="138" y="186"/>
                    </a:cubicBezTo>
                    <a:cubicBezTo>
                      <a:pt x="139" y="187"/>
                      <a:pt x="139" y="187"/>
                      <a:pt x="139" y="187"/>
                    </a:cubicBezTo>
                    <a:cubicBezTo>
                      <a:pt x="139" y="187"/>
                      <a:pt x="139" y="187"/>
                      <a:pt x="139" y="187"/>
                    </a:cubicBezTo>
                    <a:cubicBezTo>
                      <a:pt x="139" y="187"/>
                      <a:pt x="139" y="187"/>
                      <a:pt x="139" y="187"/>
                    </a:cubicBezTo>
                    <a:cubicBezTo>
                      <a:pt x="139" y="186"/>
                      <a:pt x="139" y="186"/>
                      <a:pt x="139" y="186"/>
                    </a:cubicBezTo>
                    <a:cubicBezTo>
                      <a:pt x="139" y="186"/>
                      <a:pt x="139" y="186"/>
                      <a:pt x="139" y="186"/>
                    </a:cubicBezTo>
                    <a:cubicBezTo>
                      <a:pt x="139" y="186"/>
                      <a:pt x="139" y="186"/>
                      <a:pt x="139" y="186"/>
                    </a:cubicBezTo>
                    <a:cubicBezTo>
                      <a:pt x="137" y="186"/>
                      <a:pt x="137" y="186"/>
                      <a:pt x="137" y="186"/>
                    </a:cubicBezTo>
                    <a:moveTo>
                      <a:pt x="140" y="184"/>
                    </a:move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40" y="183"/>
                      <a:pt x="140" y="183"/>
                      <a:pt x="140" y="183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moveTo>
                      <a:pt x="139" y="183"/>
                    </a:moveTo>
                    <a:cubicBezTo>
                      <a:pt x="138" y="183"/>
                      <a:pt x="138" y="183"/>
                      <a:pt x="138" y="183"/>
                    </a:cubicBezTo>
                    <a:cubicBezTo>
                      <a:pt x="138" y="184"/>
                      <a:pt x="138" y="184"/>
                      <a:pt x="138" y="184"/>
                    </a:cubicBez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3"/>
                      <a:pt x="140" y="183"/>
                      <a:pt x="140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moveTo>
                      <a:pt x="174" y="215"/>
                    </a:moveTo>
                    <a:cubicBezTo>
                      <a:pt x="173" y="214"/>
                      <a:pt x="173" y="213"/>
                      <a:pt x="173" y="213"/>
                    </a:cubicBezTo>
                    <a:cubicBezTo>
                      <a:pt x="176" y="211"/>
                      <a:pt x="176" y="211"/>
                      <a:pt x="176" y="211"/>
                    </a:cubicBezTo>
                    <a:cubicBezTo>
                      <a:pt x="176" y="212"/>
                      <a:pt x="177" y="212"/>
                      <a:pt x="177" y="213"/>
                    </a:cubicBezTo>
                    <a:cubicBezTo>
                      <a:pt x="174" y="215"/>
                      <a:pt x="174" y="215"/>
                      <a:pt x="174" y="215"/>
                    </a:cubicBezTo>
                    <a:moveTo>
                      <a:pt x="209" y="215"/>
                    </a:moveTo>
                    <a:cubicBezTo>
                      <a:pt x="204" y="212"/>
                      <a:pt x="204" y="212"/>
                      <a:pt x="204" y="212"/>
                    </a:cubicBezTo>
                    <a:cubicBezTo>
                      <a:pt x="205" y="210"/>
                      <a:pt x="206" y="208"/>
                      <a:pt x="206" y="206"/>
                    </a:cubicBezTo>
                    <a:cubicBezTo>
                      <a:pt x="208" y="207"/>
                      <a:pt x="208" y="207"/>
                      <a:pt x="208" y="207"/>
                    </a:cubicBezTo>
                    <a:cubicBezTo>
                      <a:pt x="208" y="207"/>
                      <a:pt x="208" y="208"/>
                      <a:pt x="207" y="209"/>
                    </a:cubicBezTo>
                    <a:cubicBezTo>
                      <a:pt x="208" y="209"/>
                      <a:pt x="208" y="209"/>
                      <a:pt x="208" y="209"/>
                    </a:cubicBezTo>
                    <a:cubicBezTo>
                      <a:pt x="208" y="208"/>
                      <a:pt x="208" y="207"/>
                      <a:pt x="208" y="207"/>
                    </a:cubicBezTo>
                    <a:cubicBezTo>
                      <a:pt x="212" y="207"/>
                      <a:pt x="212" y="207"/>
                      <a:pt x="212" y="207"/>
                    </a:cubicBezTo>
                    <a:cubicBezTo>
                      <a:pt x="211" y="210"/>
                      <a:pt x="210" y="213"/>
                      <a:pt x="209" y="215"/>
                    </a:cubicBezTo>
                    <a:moveTo>
                      <a:pt x="205" y="194"/>
                    </a:moveTo>
                    <a:cubicBezTo>
                      <a:pt x="205" y="194"/>
                      <a:pt x="205" y="193"/>
                      <a:pt x="204" y="193"/>
                    </a:cubicBezTo>
                    <a:cubicBezTo>
                      <a:pt x="207" y="190"/>
                      <a:pt x="207" y="190"/>
                      <a:pt x="207" y="190"/>
                    </a:cubicBezTo>
                    <a:cubicBezTo>
                      <a:pt x="208" y="191"/>
                      <a:pt x="208" y="191"/>
                      <a:pt x="209" y="192"/>
                    </a:cubicBezTo>
                    <a:cubicBezTo>
                      <a:pt x="205" y="194"/>
                      <a:pt x="205" y="194"/>
                      <a:pt x="205" y="194"/>
                    </a:cubicBezTo>
                    <a:moveTo>
                      <a:pt x="182" y="193"/>
                    </a:moveTo>
                    <a:cubicBezTo>
                      <a:pt x="183" y="192"/>
                      <a:pt x="184" y="192"/>
                      <a:pt x="184" y="191"/>
                    </a:cubicBezTo>
                    <a:cubicBezTo>
                      <a:pt x="184" y="191"/>
                      <a:pt x="184" y="191"/>
                      <a:pt x="184" y="191"/>
                    </a:cubicBezTo>
                    <a:cubicBezTo>
                      <a:pt x="186" y="190"/>
                      <a:pt x="188" y="189"/>
                      <a:pt x="190" y="189"/>
                    </a:cubicBezTo>
                    <a:cubicBezTo>
                      <a:pt x="190" y="190"/>
                      <a:pt x="190" y="190"/>
                      <a:pt x="190" y="190"/>
                    </a:cubicBezTo>
                    <a:cubicBezTo>
                      <a:pt x="190" y="190"/>
                      <a:pt x="191" y="190"/>
                      <a:pt x="191" y="190"/>
                    </a:cubicBezTo>
                    <a:cubicBezTo>
                      <a:pt x="196" y="190"/>
                      <a:pt x="200" y="191"/>
                      <a:pt x="202" y="194"/>
                    </a:cubicBezTo>
                    <a:cubicBezTo>
                      <a:pt x="204" y="193"/>
                      <a:pt x="204" y="193"/>
                      <a:pt x="204" y="193"/>
                    </a:cubicBezTo>
                    <a:cubicBezTo>
                      <a:pt x="204" y="193"/>
                      <a:pt x="205" y="194"/>
                      <a:pt x="205" y="194"/>
                    </a:cubicBezTo>
                    <a:cubicBezTo>
                      <a:pt x="203" y="196"/>
                      <a:pt x="203" y="196"/>
                      <a:pt x="203" y="196"/>
                    </a:cubicBezTo>
                    <a:cubicBezTo>
                      <a:pt x="205" y="198"/>
                      <a:pt x="206" y="201"/>
                      <a:pt x="206" y="204"/>
                    </a:cubicBezTo>
                    <a:cubicBezTo>
                      <a:pt x="206" y="205"/>
                      <a:pt x="206" y="205"/>
                      <a:pt x="206" y="206"/>
                    </a:cubicBezTo>
                    <a:cubicBezTo>
                      <a:pt x="206" y="206"/>
                      <a:pt x="206" y="206"/>
                      <a:pt x="206" y="206"/>
                    </a:cubicBezTo>
                    <a:cubicBezTo>
                      <a:pt x="206" y="208"/>
                      <a:pt x="205" y="210"/>
                      <a:pt x="204" y="212"/>
                    </a:cubicBezTo>
                    <a:cubicBezTo>
                      <a:pt x="203" y="212"/>
                      <a:pt x="203" y="212"/>
                      <a:pt x="203" y="212"/>
                    </a:cubicBezTo>
                    <a:cubicBezTo>
                      <a:pt x="201" y="216"/>
                      <a:pt x="196" y="218"/>
                      <a:pt x="191" y="218"/>
                    </a:cubicBezTo>
                    <a:cubicBezTo>
                      <a:pt x="186" y="218"/>
                      <a:pt x="182" y="215"/>
                      <a:pt x="179" y="211"/>
                    </a:cubicBezTo>
                    <a:cubicBezTo>
                      <a:pt x="177" y="213"/>
                      <a:pt x="177" y="213"/>
                      <a:pt x="177" y="213"/>
                    </a:cubicBezTo>
                    <a:cubicBezTo>
                      <a:pt x="177" y="212"/>
                      <a:pt x="177" y="212"/>
                      <a:pt x="176" y="211"/>
                    </a:cubicBezTo>
                    <a:cubicBezTo>
                      <a:pt x="178" y="210"/>
                      <a:pt x="178" y="210"/>
                      <a:pt x="178" y="210"/>
                    </a:cubicBezTo>
                    <a:cubicBezTo>
                      <a:pt x="178" y="208"/>
                      <a:pt x="177" y="206"/>
                      <a:pt x="177" y="204"/>
                    </a:cubicBezTo>
                    <a:cubicBezTo>
                      <a:pt x="177" y="203"/>
                      <a:pt x="177" y="203"/>
                      <a:pt x="177" y="203"/>
                    </a:cubicBezTo>
                    <a:cubicBezTo>
                      <a:pt x="177" y="203"/>
                      <a:pt x="177" y="203"/>
                      <a:pt x="177" y="203"/>
                    </a:cubicBezTo>
                    <a:cubicBezTo>
                      <a:pt x="177" y="199"/>
                      <a:pt x="179" y="195"/>
                      <a:pt x="182" y="193"/>
                    </a:cubicBezTo>
                    <a:cubicBezTo>
                      <a:pt x="182" y="193"/>
                      <a:pt x="182" y="193"/>
                      <a:pt x="182" y="193"/>
                    </a:cubicBezTo>
                    <a:moveTo>
                      <a:pt x="174" y="203"/>
                    </a:moveTo>
                    <a:cubicBezTo>
                      <a:pt x="171" y="203"/>
                      <a:pt x="171" y="203"/>
                      <a:pt x="171" y="203"/>
                    </a:cubicBezTo>
                    <a:cubicBezTo>
                      <a:pt x="171" y="197"/>
                      <a:pt x="173" y="192"/>
                      <a:pt x="178" y="188"/>
                    </a:cubicBezTo>
                    <a:cubicBezTo>
                      <a:pt x="178" y="189"/>
                      <a:pt x="178" y="189"/>
                      <a:pt x="178" y="189"/>
                    </a:cubicBezTo>
                    <a:cubicBezTo>
                      <a:pt x="178" y="189"/>
                      <a:pt x="177" y="190"/>
                      <a:pt x="177" y="190"/>
                    </a:cubicBezTo>
                    <a:cubicBezTo>
                      <a:pt x="177" y="191"/>
                      <a:pt x="177" y="191"/>
                      <a:pt x="177" y="191"/>
                    </a:cubicBezTo>
                    <a:cubicBezTo>
                      <a:pt x="177" y="190"/>
                      <a:pt x="178" y="190"/>
                      <a:pt x="178" y="189"/>
                    </a:cubicBezTo>
                    <a:cubicBezTo>
                      <a:pt x="181" y="192"/>
                      <a:pt x="181" y="192"/>
                      <a:pt x="181" y="192"/>
                    </a:cubicBezTo>
                    <a:cubicBezTo>
                      <a:pt x="180" y="192"/>
                      <a:pt x="180" y="193"/>
                      <a:pt x="179" y="193"/>
                    </a:cubicBezTo>
                    <a:cubicBezTo>
                      <a:pt x="180" y="193"/>
                      <a:pt x="180" y="193"/>
                      <a:pt x="180" y="193"/>
                    </a:cubicBezTo>
                    <a:cubicBezTo>
                      <a:pt x="180" y="193"/>
                      <a:pt x="181" y="192"/>
                      <a:pt x="181" y="192"/>
                    </a:cubicBezTo>
                    <a:cubicBezTo>
                      <a:pt x="181" y="193"/>
                      <a:pt x="181" y="193"/>
                      <a:pt x="181" y="193"/>
                    </a:cubicBezTo>
                    <a:cubicBezTo>
                      <a:pt x="178" y="195"/>
                      <a:pt x="176" y="199"/>
                      <a:pt x="176" y="203"/>
                    </a:cubicBezTo>
                    <a:cubicBezTo>
                      <a:pt x="175" y="203"/>
                      <a:pt x="175" y="203"/>
                      <a:pt x="175" y="203"/>
                    </a:cubicBezTo>
                    <a:cubicBezTo>
                      <a:pt x="175" y="202"/>
                      <a:pt x="175" y="200"/>
                      <a:pt x="175" y="199"/>
                    </a:cubicBezTo>
                    <a:cubicBezTo>
                      <a:pt x="175" y="199"/>
                      <a:pt x="175" y="199"/>
                      <a:pt x="175" y="199"/>
                    </a:cubicBezTo>
                    <a:cubicBezTo>
                      <a:pt x="175" y="200"/>
                      <a:pt x="174" y="202"/>
                      <a:pt x="174" y="203"/>
                    </a:cubicBezTo>
                    <a:moveTo>
                      <a:pt x="184" y="191"/>
                    </a:moveTo>
                    <a:cubicBezTo>
                      <a:pt x="184" y="190"/>
                      <a:pt x="184" y="190"/>
                      <a:pt x="184" y="190"/>
                    </a:cubicBezTo>
                    <a:cubicBezTo>
                      <a:pt x="186" y="189"/>
                      <a:pt x="188" y="188"/>
                      <a:pt x="190" y="188"/>
                    </a:cubicBezTo>
                    <a:cubicBezTo>
                      <a:pt x="190" y="189"/>
                      <a:pt x="190" y="189"/>
                      <a:pt x="190" y="189"/>
                    </a:cubicBezTo>
                    <a:cubicBezTo>
                      <a:pt x="188" y="189"/>
                      <a:pt x="186" y="190"/>
                      <a:pt x="184" y="191"/>
                    </a:cubicBezTo>
                    <a:moveTo>
                      <a:pt x="184" y="190"/>
                    </a:moveTo>
                    <a:cubicBezTo>
                      <a:pt x="182" y="187"/>
                      <a:pt x="182" y="187"/>
                      <a:pt x="182" y="187"/>
                    </a:cubicBezTo>
                    <a:cubicBezTo>
                      <a:pt x="184" y="185"/>
                      <a:pt x="187" y="185"/>
                      <a:pt x="189" y="184"/>
                    </a:cubicBezTo>
                    <a:cubicBezTo>
                      <a:pt x="190" y="188"/>
                      <a:pt x="190" y="188"/>
                      <a:pt x="190" y="188"/>
                    </a:cubicBezTo>
                    <a:cubicBezTo>
                      <a:pt x="188" y="188"/>
                      <a:pt x="186" y="189"/>
                      <a:pt x="184" y="190"/>
                    </a:cubicBezTo>
                    <a:moveTo>
                      <a:pt x="182" y="186"/>
                    </a:moveTo>
                    <a:cubicBezTo>
                      <a:pt x="181" y="186"/>
                      <a:pt x="181" y="186"/>
                      <a:pt x="181" y="186"/>
                    </a:cubicBezTo>
                    <a:cubicBezTo>
                      <a:pt x="184" y="184"/>
                      <a:pt x="186" y="183"/>
                      <a:pt x="189" y="183"/>
                    </a:cubicBezTo>
                    <a:cubicBezTo>
                      <a:pt x="189" y="184"/>
                      <a:pt x="189" y="184"/>
                      <a:pt x="189" y="184"/>
                    </a:cubicBezTo>
                    <a:cubicBezTo>
                      <a:pt x="187" y="184"/>
                      <a:pt x="184" y="185"/>
                      <a:pt x="182" y="186"/>
                    </a:cubicBezTo>
                    <a:moveTo>
                      <a:pt x="191" y="182"/>
                    </a:moveTo>
                    <a:cubicBezTo>
                      <a:pt x="191" y="182"/>
                      <a:pt x="190" y="182"/>
                      <a:pt x="189" y="182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86" y="183"/>
                      <a:pt x="184" y="184"/>
                      <a:pt x="181" y="185"/>
                    </a:cubicBezTo>
                    <a:cubicBezTo>
                      <a:pt x="181" y="185"/>
                      <a:pt x="181" y="185"/>
                      <a:pt x="181" y="185"/>
                    </a:cubicBezTo>
                    <a:cubicBezTo>
                      <a:pt x="180" y="186"/>
                      <a:pt x="178" y="187"/>
                      <a:pt x="177" y="188"/>
                    </a:cubicBezTo>
                    <a:cubicBezTo>
                      <a:pt x="177" y="188"/>
                      <a:pt x="177" y="188"/>
                      <a:pt x="177" y="188"/>
                    </a:cubicBezTo>
                    <a:cubicBezTo>
                      <a:pt x="173" y="192"/>
                      <a:pt x="170" y="197"/>
                      <a:pt x="170" y="203"/>
                    </a:cubicBezTo>
                    <a:cubicBezTo>
                      <a:pt x="170" y="203"/>
                      <a:pt x="170" y="203"/>
                      <a:pt x="170" y="203"/>
                    </a:cubicBezTo>
                    <a:cubicBezTo>
                      <a:pt x="170" y="204"/>
                      <a:pt x="170" y="204"/>
                      <a:pt x="170" y="204"/>
                    </a:cubicBezTo>
                    <a:cubicBezTo>
                      <a:pt x="170" y="207"/>
                      <a:pt x="170" y="210"/>
                      <a:pt x="172" y="213"/>
                    </a:cubicBezTo>
                    <a:cubicBezTo>
                      <a:pt x="172" y="213"/>
                      <a:pt x="172" y="213"/>
                      <a:pt x="172" y="213"/>
                    </a:cubicBezTo>
                    <a:cubicBezTo>
                      <a:pt x="172" y="214"/>
                      <a:pt x="173" y="214"/>
                      <a:pt x="173" y="215"/>
                    </a:cubicBezTo>
                    <a:cubicBezTo>
                      <a:pt x="173" y="215"/>
                      <a:pt x="173" y="215"/>
                      <a:pt x="173" y="215"/>
                    </a:cubicBezTo>
                    <a:cubicBezTo>
                      <a:pt x="177" y="221"/>
                      <a:pt x="184" y="226"/>
                      <a:pt x="191" y="226"/>
                    </a:cubicBezTo>
                    <a:cubicBezTo>
                      <a:pt x="199" y="226"/>
                      <a:pt x="206" y="222"/>
                      <a:pt x="210" y="216"/>
                    </a:cubicBezTo>
                    <a:cubicBezTo>
                      <a:pt x="209" y="216"/>
                      <a:pt x="209" y="216"/>
                      <a:pt x="209" y="216"/>
                    </a:cubicBezTo>
                    <a:cubicBezTo>
                      <a:pt x="211" y="213"/>
                      <a:pt x="212" y="210"/>
                      <a:pt x="212" y="207"/>
                    </a:cubicBezTo>
                    <a:cubicBezTo>
                      <a:pt x="213" y="207"/>
                      <a:pt x="213" y="207"/>
                      <a:pt x="213" y="207"/>
                    </a:cubicBezTo>
                    <a:cubicBezTo>
                      <a:pt x="213" y="206"/>
                      <a:pt x="213" y="205"/>
                      <a:pt x="213" y="204"/>
                    </a:cubicBezTo>
                    <a:cubicBezTo>
                      <a:pt x="213" y="199"/>
                      <a:pt x="212" y="195"/>
                      <a:pt x="209" y="192"/>
                    </a:cubicBezTo>
                    <a:cubicBezTo>
                      <a:pt x="209" y="192"/>
                      <a:pt x="209" y="192"/>
                      <a:pt x="209" y="192"/>
                    </a:cubicBezTo>
                    <a:cubicBezTo>
                      <a:pt x="208" y="191"/>
                      <a:pt x="208" y="190"/>
                      <a:pt x="207" y="190"/>
                    </a:cubicBezTo>
                    <a:cubicBezTo>
                      <a:pt x="208" y="190"/>
                      <a:pt x="208" y="190"/>
                      <a:pt x="208" y="190"/>
                    </a:cubicBezTo>
                    <a:cubicBezTo>
                      <a:pt x="204" y="185"/>
                      <a:pt x="198" y="182"/>
                      <a:pt x="191" y="182"/>
                    </a:cubicBezTo>
                    <a:moveTo>
                      <a:pt x="141" y="181"/>
                    </a:move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0"/>
                      <a:pt x="140" y="180"/>
                      <a:pt x="140" y="180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moveTo>
                      <a:pt x="140" y="180"/>
                    </a:move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1" y="182"/>
                      <a:pt x="141" y="182"/>
                      <a:pt x="141" y="182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0"/>
                      <a:pt x="141" y="180"/>
                      <a:pt x="141" y="180"/>
                    </a:cubicBezTo>
                    <a:cubicBezTo>
                      <a:pt x="140" y="180"/>
                      <a:pt x="140" y="180"/>
                      <a:pt x="140" y="180"/>
                    </a:cubicBezTo>
                    <a:moveTo>
                      <a:pt x="142" y="179"/>
                    </a:move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1" y="179"/>
                      <a:pt x="141" y="179"/>
                      <a:pt x="141" y="179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2" y="179"/>
                      <a:pt x="142" y="179"/>
                      <a:pt x="142" y="179"/>
                    </a:cubicBezTo>
                    <a:moveTo>
                      <a:pt x="141" y="178"/>
                    </a:move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9"/>
                      <a:pt x="141" y="179"/>
                      <a:pt x="141" y="179"/>
                    </a:cubicBez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moveTo>
                      <a:pt x="143" y="176"/>
                    </a:move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2" y="176"/>
                      <a:pt x="142" y="176"/>
                      <a:pt x="142" y="176"/>
                    </a:cubicBezTo>
                    <a:cubicBezTo>
                      <a:pt x="142" y="176"/>
                      <a:pt x="142" y="176"/>
                      <a:pt x="142" y="176"/>
                    </a:cubicBezTo>
                    <a:cubicBezTo>
                      <a:pt x="142" y="175"/>
                      <a:pt x="142" y="175"/>
                      <a:pt x="142" y="175"/>
                    </a:cubicBezTo>
                    <a:cubicBezTo>
                      <a:pt x="143" y="175"/>
                      <a:pt x="143" y="175"/>
                      <a:pt x="143" y="175"/>
                    </a:cubicBezTo>
                    <a:cubicBezTo>
                      <a:pt x="143" y="175"/>
                      <a:pt x="143" y="175"/>
                      <a:pt x="143" y="175"/>
                    </a:cubicBezTo>
                    <a:cubicBezTo>
                      <a:pt x="143" y="175"/>
                      <a:pt x="143" y="175"/>
                      <a:pt x="143" y="175"/>
                    </a:cubicBezTo>
                    <a:cubicBezTo>
                      <a:pt x="143" y="175"/>
                      <a:pt x="143" y="175"/>
                      <a:pt x="143" y="175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4" y="176"/>
                      <a:pt x="144" y="176"/>
                      <a:pt x="144" y="176"/>
                    </a:cubicBezTo>
                    <a:cubicBezTo>
                      <a:pt x="144" y="176"/>
                      <a:pt x="144" y="176"/>
                      <a:pt x="144" y="176"/>
                    </a:cubicBezTo>
                    <a:cubicBezTo>
                      <a:pt x="144" y="176"/>
                      <a:pt x="144" y="176"/>
                      <a:pt x="144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moveTo>
                      <a:pt x="143" y="175"/>
                    </a:moveTo>
                    <a:cubicBezTo>
                      <a:pt x="142" y="175"/>
                      <a:pt x="142" y="175"/>
                      <a:pt x="142" y="175"/>
                    </a:cubicBezTo>
                    <a:cubicBezTo>
                      <a:pt x="142" y="176"/>
                      <a:pt x="142" y="176"/>
                      <a:pt x="142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4" y="176"/>
                      <a:pt x="144" y="176"/>
                      <a:pt x="144" y="176"/>
                    </a:cubicBezTo>
                    <a:cubicBezTo>
                      <a:pt x="144" y="176"/>
                      <a:pt x="144" y="176"/>
                      <a:pt x="144" y="176"/>
                    </a:cubicBezTo>
                    <a:cubicBezTo>
                      <a:pt x="143" y="175"/>
                      <a:pt x="143" y="175"/>
                      <a:pt x="143" y="175"/>
                    </a:cubicBezTo>
                    <a:cubicBezTo>
                      <a:pt x="143" y="175"/>
                      <a:pt x="143" y="175"/>
                      <a:pt x="143" y="175"/>
                    </a:cubicBezTo>
                    <a:moveTo>
                      <a:pt x="144" y="173"/>
                    </a:move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5" y="174"/>
                      <a:pt x="145" y="174"/>
                      <a:pt x="145" y="174"/>
                    </a:cubicBezTo>
                    <a:cubicBezTo>
                      <a:pt x="145" y="174"/>
                      <a:pt x="145" y="174"/>
                      <a:pt x="145" y="174"/>
                    </a:cubicBezTo>
                    <a:cubicBezTo>
                      <a:pt x="145" y="174"/>
                      <a:pt x="145" y="174"/>
                      <a:pt x="145" y="174"/>
                    </a:cubicBezTo>
                    <a:cubicBezTo>
                      <a:pt x="145" y="173"/>
                      <a:pt x="145" y="173"/>
                      <a:pt x="145" y="173"/>
                    </a:cubicBezTo>
                    <a:cubicBezTo>
                      <a:pt x="145" y="173"/>
                      <a:pt x="145" y="173"/>
                      <a:pt x="145" y="173"/>
                    </a:cubicBezTo>
                    <a:cubicBezTo>
                      <a:pt x="145" y="173"/>
                      <a:pt x="145" y="173"/>
                      <a:pt x="145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moveTo>
                      <a:pt x="237" y="170"/>
                    </a:move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6" y="171"/>
                      <a:pt x="236" y="171"/>
                      <a:pt x="236" y="171"/>
                    </a:cubicBezTo>
                    <a:cubicBezTo>
                      <a:pt x="236" y="171"/>
                      <a:pt x="236" y="171"/>
                      <a:pt x="236" y="171"/>
                    </a:cubicBezTo>
                    <a:cubicBezTo>
                      <a:pt x="236" y="171"/>
                      <a:pt x="236" y="171"/>
                      <a:pt x="236" y="171"/>
                    </a:cubicBezTo>
                    <a:cubicBezTo>
                      <a:pt x="236" y="172"/>
                      <a:pt x="236" y="172"/>
                      <a:pt x="236" y="172"/>
                    </a:cubicBezTo>
                    <a:cubicBezTo>
                      <a:pt x="236" y="172"/>
                      <a:pt x="236" y="172"/>
                      <a:pt x="236" y="172"/>
                    </a:cubicBezTo>
                    <a:cubicBezTo>
                      <a:pt x="236" y="172"/>
                      <a:pt x="236" y="172"/>
                      <a:pt x="236" y="172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0"/>
                      <a:pt x="237" y="170"/>
                      <a:pt x="237" y="170"/>
                    </a:cubicBezTo>
                    <a:moveTo>
                      <a:pt x="203" y="185"/>
                    </a:moveTo>
                    <a:cubicBezTo>
                      <a:pt x="208" y="177"/>
                      <a:pt x="208" y="177"/>
                      <a:pt x="208" y="177"/>
                    </a:cubicBezTo>
                    <a:cubicBezTo>
                      <a:pt x="209" y="178"/>
                      <a:pt x="210" y="179"/>
                      <a:pt x="211" y="179"/>
                    </a:cubicBezTo>
                    <a:cubicBezTo>
                      <a:pt x="205" y="186"/>
                      <a:pt x="205" y="186"/>
                      <a:pt x="205" y="186"/>
                    </a:cubicBezTo>
                    <a:cubicBezTo>
                      <a:pt x="208" y="188"/>
                      <a:pt x="210" y="191"/>
                      <a:pt x="211" y="194"/>
                    </a:cubicBezTo>
                    <a:cubicBezTo>
                      <a:pt x="212" y="195"/>
                      <a:pt x="212" y="195"/>
                      <a:pt x="212" y="195"/>
                    </a:cubicBezTo>
                    <a:cubicBezTo>
                      <a:pt x="220" y="191"/>
                      <a:pt x="220" y="191"/>
                      <a:pt x="220" y="191"/>
                    </a:cubicBezTo>
                    <a:cubicBezTo>
                      <a:pt x="222" y="195"/>
                      <a:pt x="223" y="199"/>
                      <a:pt x="223" y="204"/>
                    </a:cubicBezTo>
                    <a:cubicBezTo>
                      <a:pt x="223" y="208"/>
                      <a:pt x="222" y="212"/>
                      <a:pt x="220" y="216"/>
                    </a:cubicBezTo>
                    <a:cubicBezTo>
                      <a:pt x="212" y="212"/>
                      <a:pt x="212" y="212"/>
                      <a:pt x="212" y="212"/>
                    </a:cubicBezTo>
                    <a:cubicBezTo>
                      <a:pt x="211" y="214"/>
                      <a:pt x="210" y="215"/>
                      <a:pt x="209" y="217"/>
                    </a:cubicBezTo>
                    <a:cubicBezTo>
                      <a:pt x="217" y="222"/>
                      <a:pt x="217" y="222"/>
                      <a:pt x="217" y="222"/>
                    </a:cubicBezTo>
                    <a:cubicBezTo>
                      <a:pt x="215" y="225"/>
                      <a:pt x="212" y="228"/>
                      <a:pt x="208" y="230"/>
                    </a:cubicBezTo>
                    <a:cubicBezTo>
                      <a:pt x="203" y="223"/>
                      <a:pt x="203" y="223"/>
                      <a:pt x="203" y="223"/>
                    </a:cubicBezTo>
                    <a:cubicBezTo>
                      <a:pt x="203" y="223"/>
                      <a:pt x="202" y="223"/>
                      <a:pt x="201" y="224"/>
                    </a:cubicBezTo>
                    <a:cubicBezTo>
                      <a:pt x="198" y="225"/>
                      <a:pt x="195" y="226"/>
                      <a:pt x="191" y="226"/>
                    </a:cubicBezTo>
                    <a:cubicBezTo>
                      <a:pt x="188" y="226"/>
                      <a:pt x="185" y="225"/>
                      <a:pt x="183" y="224"/>
                    </a:cubicBezTo>
                    <a:cubicBezTo>
                      <a:pt x="179" y="233"/>
                      <a:pt x="179" y="233"/>
                      <a:pt x="179" y="233"/>
                    </a:cubicBezTo>
                    <a:cubicBezTo>
                      <a:pt x="178" y="232"/>
                      <a:pt x="177" y="232"/>
                      <a:pt x="176" y="231"/>
                    </a:cubicBezTo>
                    <a:cubicBezTo>
                      <a:pt x="180" y="223"/>
                      <a:pt x="180" y="223"/>
                      <a:pt x="180" y="223"/>
                    </a:cubicBezTo>
                    <a:cubicBezTo>
                      <a:pt x="177" y="221"/>
                      <a:pt x="173" y="218"/>
                      <a:pt x="171" y="214"/>
                    </a:cubicBezTo>
                    <a:cubicBezTo>
                      <a:pt x="171" y="212"/>
                      <a:pt x="170" y="211"/>
                      <a:pt x="170" y="210"/>
                    </a:cubicBezTo>
                    <a:cubicBezTo>
                      <a:pt x="161" y="213"/>
                      <a:pt x="161" y="213"/>
                      <a:pt x="161" y="213"/>
                    </a:cubicBezTo>
                    <a:cubicBezTo>
                      <a:pt x="160" y="210"/>
                      <a:pt x="160" y="207"/>
                      <a:pt x="160" y="204"/>
                    </a:cubicBezTo>
                    <a:cubicBezTo>
                      <a:pt x="160" y="203"/>
                      <a:pt x="160" y="201"/>
                      <a:pt x="160" y="200"/>
                    </a:cubicBezTo>
                    <a:cubicBezTo>
                      <a:pt x="169" y="201"/>
                      <a:pt x="169" y="201"/>
                      <a:pt x="169" y="201"/>
                    </a:cubicBezTo>
                    <a:cubicBezTo>
                      <a:pt x="170" y="194"/>
                      <a:pt x="175" y="187"/>
                      <a:pt x="182" y="184"/>
                    </a:cubicBezTo>
                    <a:cubicBezTo>
                      <a:pt x="185" y="182"/>
                      <a:pt x="188" y="182"/>
                      <a:pt x="191" y="182"/>
                    </a:cubicBezTo>
                    <a:cubicBezTo>
                      <a:pt x="196" y="182"/>
                      <a:pt x="200" y="183"/>
                      <a:pt x="203" y="185"/>
                    </a:cubicBezTo>
                    <a:moveTo>
                      <a:pt x="191" y="170"/>
                    </a:moveTo>
                    <a:cubicBezTo>
                      <a:pt x="186" y="170"/>
                      <a:pt x="181" y="171"/>
                      <a:pt x="177" y="174"/>
                    </a:cubicBezTo>
                    <a:cubicBezTo>
                      <a:pt x="166" y="179"/>
                      <a:pt x="159" y="189"/>
                      <a:pt x="158" y="200"/>
                    </a:cubicBezTo>
                    <a:cubicBezTo>
                      <a:pt x="160" y="200"/>
                      <a:pt x="160" y="200"/>
                      <a:pt x="160" y="200"/>
                    </a:cubicBezTo>
                    <a:cubicBezTo>
                      <a:pt x="159" y="201"/>
                      <a:pt x="159" y="203"/>
                      <a:pt x="159" y="204"/>
                    </a:cubicBezTo>
                    <a:cubicBezTo>
                      <a:pt x="159" y="207"/>
                      <a:pt x="160" y="210"/>
                      <a:pt x="161" y="213"/>
                    </a:cubicBezTo>
                    <a:cubicBezTo>
                      <a:pt x="159" y="213"/>
                      <a:pt x="159" y="213"/>
                      <a:pt x="159" y="213"/>
                    </a:cubicBezTo>
                    <a:cubicBezTo>
                      <a:pt x="160" y="215"/>
                      <a:pt x="160" y="217"/>
                      <a:pt x="161" y="219"/>
                    </a:cubicBezTo>
                    <a:cubicBezTo>
                      <a:pt x="164" y="225"/>
                      <a:pt x="169" y="230"/>
                      <a:pt x="175" y="233"/>
                    </a:cubicBezTo>
                    <a:cubicBezTo>
                      <a:pt x="176" y="232"/>
                      <a:pt x="176" y="232"/>
                      <a:pt x="176" y="232"/>
                    </a:cubicBezTo>
                    <a:cubicBezTo>
                      <a:pt x="177" y="232"/>
                      <a:pt x="178" y="233"/>
                      <a:pt x="179" y="233"/>
                    </a:cubicBezTo>
                    <a:cubicBezTo>
                      <a:pt x="178" y="235"/>
                      <a:pt x="178" y="235"/>
                      <a:pt x="178" y="235"/>
                    </a:cubicBezTo>
                    <a:cubicBezTo>
                      <a:pt x="182" y="237"/>
                      <a:pt x="187" y="237"/>
                      <a:pt x="191" y="237"/>
                    </a:cubicBezTo>
                    <a:cubicBezTo>
                      <a:pt x="196" y="237"/>
                      <a:pt x="201" y="236"/>
                      <a:pt x="206" y="234"/>
                    </a:cubicBezTo>
                    <a:cubicBezTo>
                      <a:pt x="207" y="234"/>
                      <a:pt x="208" y="233"/>
                      <a:pt x="209" y="232"/>
                    </a:cubicBezTo>
                    <a:cubicBezTo>
                      <a:pt x="208" y="231"/>
                      <a:pt x="208" y="231"/>
                      <a:pt x="208" y="231"/>
                    </a:cubicBezTo>
                    <a:cubicBezTo>
                      <a:pt x="212" y="229"/>
                      <a:pt x="215" y="226"/>
                      <a:pt x="217" y="222"/>
                    </a:cubicBezTo>
                    <a:cubicBezTo>
                      <a:pt x="219" y="223"/>
                      <a:pt x="219" y="223"/>
                      <a:pt x="219" y="223"/>
                    </a:cubicBezTo>
                    <a:cubicBezTo>
                      <a:pt x="220" y="221"/>
                      <a:pt x="221" y="219"/>
                      <a:pt x="222" y="217"/>
                    </a:cubicBezTo>
                    <a:cubicBezTo>
                      <a:pt x="221" y="216"/>
                      <a:pt x="221" y="216"/>
                      <a:pt x="221" y="216"/>
                    </a:cubicBezTo>
                    <a:cubicBezTo>
                      <a:pt x="222" y="212"/>
                      <a:pt x="223" y="208"/>
                      <a:pt x="223" y="204"/>
                    </a:cubicBezTo>
                    <a:cubicBezTo>
                      <a:pt x="223" y="199"/>
                      <a:pt x="222" y="195"/>
                      <a:pt x="220" y="191"/>
                    </a:cubicBezTo>
                    <a:cubicBezTo>
                      <a:pt x="222" y="190"/>
                      <a:pt x="222" y="190"/>
                      <a:pt x="222" y="190"/>
                    </a:cubicBezTo>
                    <a:cubicBezTo>
                      <a:pt x="222" y="189"/>
                      <a:pt x="222" y="189"/>
                      <a:pt x="222" y="189"/>
                    </a:cubicBezTo>
                    <a:cubicBezTo>
                      <a:pt x="219" y="184"/>
                      <a:pt x="216" y="181"/>
                      <a:pt x="212" y="178"/>
                    </a:cubicBezTo>
                    <a:cubicBezTo>
                      <a:pt x="211" y="179"/>
                      <a:pt x="211" y="179"/>
                      <a:pt x="211" y="179"/>
                    </a:cubicBezTo>
                    <a:cubicBezTo>
                      <a:pt x="210" y="178"/>
                      <a:pt x="209" y="178"/>
                      <a:pt x="209" y="177"/>
                    </a:cubicBezTo>
                    <a:cubicBezTo>
                      <a:pt x="209" y="176"/>
                      <a:pt x="209" y="176"/>
                      <a:pt x="209" y="176"/>
                    </a:cubicBezTo>
                    <a:cubicBezTo>
                      <a:pt x="204" y="172"/>
                      <a:pt x="198" y="170"/>
                      <a:pt x="191" y="170"/>
                    </a:cubicBezTo>
                    <a:moveTo>
                      <a:pt x="146" y="170"/>
                    </a:moveTo>
                    <a:cubicBezTo>
                      <a:pt x="146" y="170"/>
                      <a:pt x="146" y="170"/>
                      <a:pt x="146" y="170"/>
                    </a:cubicBezTo>
                    <a:cubicBezTo>
                      <a:pt x="146" y="170"/>
                      <a:pt x="146" y="170"/>
                      <a:pt x="146" y="170"/>
                    </a:cubicBezTo>
                    <a:cubicBezTo>
                      <a:pt x="146" y="171"/>
                      <a:pt x="146" y="171"/>
                      <a:pt x="146" y="171"/>
                    </a:cubicBezTo>
                    <a:cubicBezTo>
                      <a:pt x="146" y="171"/>
                      <a:pt x="146" y="171"/>
                      <a:pt x="146" y="171"/>
                    </a:cubicBezTo>
                    <a:cubicBezTo>
                      <a:pt x="146" y="171"/>
                      <a:pt x="146" y="171"/>
                      <a:pt x="146" y="171"/>
                    </a:cubicBezTo>
                    <a:cubicBezTo>
                      <a:pt x="146" y="171"/>
                      <a:pt x="146" y="171"/>
                      <a:pt x="146" y="171"/>
                    </a:cubicBezTo>
                    <a:cubicBezTo>
                      <a:pt x="146" y="171"/>
                      <a:pt x="146" y="171"/>
                      <a:pt x="146" y="171"/>
                    </a:cubicBezTo>
                    <a:cubicBezTo>
                      <a:pt x="147" y="171"/>
                      <a:pt x="147" y="171"/>
                      <a:pt x="147" y="171"/>
                    </a:cubicBezTo>
                    <a:cubicBezTo>
                      <a:pt x="146" y="172"/>
                      <a:pt x="146" y="172"/>
                      <a:pt x="146" y="172"/>
                    </a:cubicBezTo>
                    <a:cubicBezTo>
                      <a:pt x="147" y="172"/>
                      <a:pt x="147" y="172"/>
                      <a:pt x="147" y="172"/>
                    </a:cubicBezTo>
                    <a:cubicBezTo>
                      <a:pt x="147" y="171"/>
                      <a:pt x="147" y="171"/>
                      <a:pt x="147" y="171"/>
                    </a:cubicBezTo>
                    <a:cubicBezTo>
                      <a:pt x="147" y="171"/>
                      <a:pt x="147" y="171"/>
                      <a:pt x="147" y="171"/>
                    </a:cubicBezTo>
                    <a:cubicBezTo>
                      <a:pt x="147" y="171"/>
                      <a:pt x="147" y="171"/>
                      <a:pt x="147" y="171"/>
                    </a:cubicBezTo>
                    <a:cubicBezTo>
                      <a:pt x="146" y="170"/>
                      <a:pt x="146" y="170"/>
                      <a:pt x="146" y="170"/>
                    </a:cubicBezTo>
                    <a:moveTo>
                      <a:pt x="235" y="169"/>
                    </a:moveTo>
                    <a:cubicBezTo>
                      <a:pt x="234" y="169"/>
                      <a:pt x="234" y="169"/>
                      <a:pt x="234" y="169"/>
                    </a:cubicBezTo>
                    <a:cubicBezTo>
                      <a:pt x="234" y="169"/>
                      <a:pt x="234" y="169"/>
                      <a:pt x="234" y="169"/>
                    </a:cubicBezTo>
                    <a:cubicBezTo>
                      <a:pt x="234" y="169"/>
                      <a:pt x="234" y="169"/>
                      <a:pt x="234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8"/>
                      <a:pt x="235" y="168"/>
                      <a:pt x="235" y="168"/>
                    </a:cubicBezTo>
                    <a:cubicBezTo>
                      <a:pt x="235" y="168"/>
                      <a:pt x="235" y="168"/>
                      <a:pt x="235" y="168"/>
                    </a:cubicBezTo>
                    <a:cubicBezTo>
                      <a:pt x="235" y="168"/>
                      <a:pt x="235" y="168"/>
                      <a:pt x="235" y="168"/>
                    </a:cubicBezTo>
                    <a:cubicBezTo>
                      <a:pt x="235" y="168"/>
                      <a:pt x="235" y="168"/>
                      <a:pt x="235" y="168"/>
                    </a:cubicBezTo>
                    <a:cubicBezTo>
                      <a:pt x="236" y="169"/>
                      <a:pt x="236" y="169"/>
                      <a:pt x="236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moveTo>
                      <a:pt x="235" y="168"/>
                    </a:moveTo>
                    <a:cubicBezTo>
                      <a:pt x="235" y="168"/>
                      <a:pt x="235" y="168"/>
                      <a:pt x="235" y="168"/>
                    </a:cubicBezTo>
                    <a:cubicBezTo>
                      <a:pt x="234" y="169"/>
                      <a:pt x="234" y="169"/>
                      <a:pt x="234" y="169"/>
                    </a:cubicBezTo>
                    <a:cubicBezTo>
                      <a:pt x="234" y="169"/>
                      <a:pt x="234" y="169"/>
                      <a:pt x="234" y="169"/>
                    </a:cubicBezTo>
                    <a:cubicBezTo>
                      <a:pt x="235" y="170"/>
                      <a:pt x="235" y="170"/>
                      <a:pt x="235" y="170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6" y="169"/>
                      <a:pt x="236" y="169"/>
                      <a:pt x="236" y="169"/>
                    </a:cubicBezTo>
                    <a:cubicBezTo>
                      <a:pt x="236" y="168"/>
                      <a:pt x="236" y="168"/>
                      <a:pt x="236" y="168"/>
                    </a:cubicBezTo>
                    <a:cubicBezTo>
                      <a:pt x="235" y="168"/>
                      <a:pt x="235" y="168"/>
                      <a:pt x="235" y="168"/>
                    </a:cubicBezTo>
                    <a:moveTo>
                      <a:pt x="147" y="168"/>
                    </a:moveTo>
                    <a:cubicBezTo>
                      <a:pt x="147" y="168"/>
                      <a:pt x="147" y="168"/>
                      <a:pt x="147" y="168"/>
                    </a:cubicBezTo>
                    <a:cubicBezTo>
                      <a:pt x="147" y="168"/>
                      <a:pt x="147" y="168"/>
                      <a:pt x="147" y="168"/>
                    </a:cubicBezTo>
                    <a:cubicBezTo>
                      <a:pt x="147" y="168"/>
                      <a:pt x="147" y="168"/>
                      <a:pt x="147" y="168"/>
                    </a:cubicBezTo>
                    <a:cubicBezTo>
                      <a:pt x="147" y="168"/>
                      <a:pt x="147" y="168"/>
                      <a:pt x="147" y="168"/>
                    </a:cubicBezTo>
                    <a:cubicBezTo>
                      <a:pt x="147" y="168"/>
                      <a:pt x="147" y="168"/>
                      <a:pt x="147" y="168"/>
                    </a:cubicBezTo>
                    <a:cubicBezTo>
                      <a:pt x="147" y="169"/>
                      <a:pt x="147" y="169"/>
                      <a:pt x="147" y="169"/>
                    </a:cubicBezTo>
                    <a:cubicBezTo>
                      <a:pt x="148" y="168"/>
                      <a:pt x="148" y="168"/>
                      <a:pt x="148" y="168"/>
                    </a:cubicBezTo>
                    <a:cubicBezTo>
                      <a:pt x="148" y="169"/>
                      <a:pt x="148" y="169"/>
                      <a:pt x="148" y="169"/>
                    </a:cubicBezTo>
                    <a:cubicBezTo>
                      <a:pt x="148" y="169"/>
                      <a:pt x="148" y="169"/>
                      <a:pt x="148" y="169"/>
                    </a:cubicBezTo>
                    <a:cubicBezTo>
                      <a:pt x="148" y="169"/>
                      <a:pt x="148" y="169"/>
                      <a:pt x="148" y="169"/>
                    </a:cubicBezTo>
                    <a:cubicBezTo>
                      <a:pt x="149" y="169"/>
                      <a:pt x="149" y="169"/>
                      <a:pt x="149" y="169"/>
                    </a:cubicBezTo>
                    <a:cubicBezTo>
                      <a:pt x="149" y="169"/>
                      <a:pt x="149" y="169"/>
                      <a:pt x="149" y="169"/>
                    </a:cubicBezTo>
                    <a:cubicBezTo>
                      <a:pt x="149" y="169"/>
                      <a:pt x="149" y="169"/>
                      <a:pt x="149" y="169"/>
                    </a:cubicBezTo>
                    <a:cubicBezTo>
                      <a:pt x="147" y="168"/>
                      <a:pt x="147" y="168"/>
                      <a:pt x="147" y="168"/>
                    </a:cubicBezTo>
                    <a:moveTo>
                      <a:pt x="150" y="167"/>
                    </a:move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0" y="167"/>
                      <a:pt x="150" y="167"/>
                      <a:pt x="150" y="167"/>
                    </a:cubicBezTo>
                    <a:moveTo>
                      <a:pt x="150" y="166"/>
                    </a:move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1" y="167"/>
                      <a:pt x="151" y="167"/>
                      <a:pt x="151" y="167"/>
                    </a:cubicBezTo>
                    <a:cubicBezTo>
                      <a:pt x="151" y="166"/>
                      <a:pt x="151" y="166"/>
                      <a:pt x="151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moveTo>
                      <a:pt x="199" y="241"/>
                    </a:moveTo>
                    <a:cubicBezTo>
                      <a:pt x="199" y="240"/>
                      <a:pt x="199" y="240"/>
                      <a:pt x="199" y="240"/>
                    </a:cubicBezTo>
                    <a:cubicBezTo>
                      <a:pt x="203" y="239"/>
                      <a:pt x="207" y="238"/>
                      <a:pt x="211" y="235"/>
                    </a:cubicBezTo>
                    <a:cubicBezTo>
                      <a:pt x="211" y="236"/>
                      <a:pt x="211" y="236"/>
                      <a:pt x="211" y="236"/>
                    </a:cubicBezTo>
                    <a:cubicBezTo>
                      <a:pt x="208" y="239"/>
                      <a:pt x="203" y="240"/>
                      <a:pt x="199" y="241"/>
                    </a:cubicBezTo>
                    <a:moveTo>
                      <a:pt x="223" y="225"/>
                    </a:moveTo>
                    <a:cubicBezTo>
                      <a:pt x="222" y="225"/>
                      <a:pt x="222" y="225"/>
                      <a:pt x="222" y="225"/>
                    </a:cubicBezTo>
                    <a:cubicBezTo>
                      <a:pt x="223" y="223"/>
                      <a:pt x="225" y="221"/>
                      <a:pt x="225" y="218"/>
                    </a:cubicBezTo>
                    <a:cubicBezTo>
                      <a:pt x="226" y="219"/>
                      <a:pt x="226" y="219"/>
                      <a:pt x="226" y="219"/>
                    </a:cubicBezTo>
                    <a:cubicBezTo>
                      <a:pt x="225" y="221"/>
                      <a:pt x="224" y="223"/>
                      <a:pt x="223" y="225"/>
                    </a:cubicBezTo>
                    <a:moveTo>
                      <a:pt x="228" y="215"/>
                    </a:moveTo>
                    <a:cubicBezTo>
                      <a:pt x="227" y="214"/>
                      <a:pt x="227" y="214"/>
                      <a:pt x="227" y="214"/>
                    </a:cubicBezTo>
                    <a:cubicBezTo>
                      <a:pt x="227" y="213"/>
                      <a:pt x="227" y="213"/>
                      <a:pt x="227" y="213"/>
                    </a:cubicBezTo>
                    <a:cubicBezTo>
                      <a:pt x="228" y="214"/>
                      <a:pt x="228" y="214"/>
                      <a:pt x="228" y="214"/>
                    </a:cubicBezTo>
                    <a:cubicBezTo>
                      <a:pt x="228" y="215"/>
                      <a:pt x="228" y="215"/>
                      <a:pt x="228" y="215"/>
                    </a:cubicBezTo>
                    <a:moveTo>
                      <a:pt x="156" y="193"/>
                    </a:moveTo>
                    <a:cubicBezTo>
                      <a:pt x="155" y="193"/>
                      <a:pt x="155" y="193"/>
                      <a:pt x="155" y="193"/>
                    </a:cubicBezTo>
                    <a:cubicBezTo>
                      <a:pt x="156" y="188"/>
                      <a:pt x="159" y="184"/>
                      <a:pt x="162" y="180"/>
                    </a:cubicBezTo>
                    <a:cubicBezTo>
                      <a:pt x="163" y="180"/>
                      <a:pt x="163" y="180"/>
                      <a:pt x="163" y="180"/>
                    </a:cubicBezTo>
                    <a:cubicBezTo>
                      <a:pt x="159" y="184"/>
                      <a:pt x="157" y="189"/>
                      <a:pt x="156" y="193"/>
                    </a:cubicBezTo>
                    <a:moveTo>
                      <a:pt x="166" y="177"/>
                    </a:moveTo>
                    <a:cubicBezTo>
                      <a:pt x="166" y="176"/>
                      <a:pt x="166" y="176"/>
                      <a:pt x="166" y="176"/>
                    </a:cubicBezTo>
                    <a:cubicBezTo>
                      <a:pt x="166" y="175"/>
                      <a:pt x="167" y="174"/>
                      <a:pt x="168" y="174"/>
                    </a:cubicBezTo>
                    <a:cubicBezTo>
                      <a:pt x="169" y="174"/>
                      <a:pt x="169" y="174"/>
                      <a:pt x="169" y="174"/>
                    </a:cubicBezTo>
                    <a:cubicBezTo>
                      <a:pt x="168" y="175"/>
                      <a:pt x="167" y="176"/>
                      <a:pt x="166" y="177"/>
                    </a:cubicBezTo>
                    <a:moveTo>
                      <a:pt x="170" y="176"/>
                    </a:moveTo>
                    <a:cubicBezTo>
                      <a:pt x="172" y="175"/>
                      <a:pt x="174" y="174"/>
                      <a:pt x="176" y="173"/>
                    </a:cubicBezTo>
                    <a:cubicBezTo>
                      <a:pt x="175" y="171"/>
                      <a:pt x="175" y="171"/>
                      <a:pt x="175" y="171"/>
                    </a:cubicBezTo>
                    <a:cubicBezTo>
                      <a:pt x="177" y="170"/>
                      <a:pt x="180" y="169"/>
                      <a:pt x="182" y="169"/>
                    </a:cubicBezTo>
                    <a:cubicBezTo>
                      <a:pt x="183" y="170"/>
                      <a:pt x="183" y="170"/>
                      <a:pt x="183" y="170"/>
                    </a:cubicBezTo>
                    <a:cubicBezTo>
                      <a:pt x="186" y="169"/>
                      <a:pt x="188" y="169"/>
                      <a:pt x="191" y="169"/>
                    </a:cubicBezTo>
                    <a:cubicBezTo>
                      <a:pt x="198" y="169"/>
                      <a:pt x="203" y="171"/>
                      <a:pt x="208" y="173"/>
                    </a:cubicBezTo>
                    <a:cubicBezTo>
                      <a:pt x="210" y="171"/>
                      <a:pt x="210" y="171"/>
                      <a:pt x="210" y="171"/>
                    </a:cubicBezTo>
                    <a:cubicBezTo>
                      <a:pt x="211" y="171"/>
                      <a:pt x="212" y="172"/>
                      <a:pt x="213" y="172"/>
                    </a:cubicBezTo>
                    <a:cubicBezTo>
                      <a:pt x="211" y="175"/>
                      <a:pt x="211" y="175"/>
                      <a:pt x="211" y="175"/>
                    </a:cubicBezTo>
                    <a:cubicBezTo>
                      <a:pt x="213" y="176"/>
                      <a:pt x="215" y="178"/>
                      <a:pt x="216" y="179"/>
                    </a:cubicBezTo>
                    <a:cubicBezTo>
                      <a:pt x="218" y="177"/>
                      <a:pt x="218" y="177"/>
                      <a:pt x="218" y="177"/>
                    </a:cubicBezTo>
                    <a:cubicBezTo>
                      <a:pt x="220" y="179"/>
                      <a:pt x="222" y="181"/>
                      <a:pt x="223" y="183"/>
                    </a:cubicBezTo>
                    <a:cubicBezTo>
                      <a:pt x="221" y="185"/>
                      <a:pt x="221" y="185"/>
                      <a:pt x="221" y="185"/>
                    </a:cubicBezTo>
                    <a:cubicBezTo>
                      <a:pt x="224" y="190"/>
                      <a:pt x="226" y="197"/>
                      <a:pt x="226" y="204"/>
                    </a:cubicBezTo>
                    <a:cubicBezTo>
                      <a:pt x="226" y="207"/>
                      <a:pt x="226" y="210"/>
                      <a:pt x="225" y="213"/>
                    </a:cubicBezTo>
                    <a:cubicBezTo>
                      <a:pt x="226" y="213"/>
                      <a:pt x="226" y="213"/>
                      <a:pt x="226" y="213"/>
                    </a:cubicBezTo>
                    <a:cubicBezTo>
                      <a:pt x="226" y="214"/>
                      <a:pt x="226" y="214"/>
                      <a:pt x="226" y="214"/>
                    </a:cubicBezTo>
                    <a:cubicBezTo>
                      <a:pt x="225" y="214"/>
                      <a:pt x="225" y="214"/>
                      <a:pt x="225" y="214"/>
                    </a:cubicBezTo>
                    <a:cubicBezTo>
                      <a:pt x="224" y="215"/>
                      <a:pt x="224" y="216"/>
                      <a:pt x="223" y="218"/>
                    </a:cubicBezTo>
                    <a:cubicBezTo>
                      <a:pt x="225" y="218"/>
                      <a:pt x="225" y="218"/>
                      <a:pt x="225" y="218"/>
                    </a:cubicBezTo>
                    <a:cubicBezTo>
                      <a:pt x="224" y="220"/>
                      <a:pt x="223" y="222"/>
                      <a:pt x="221" y="224"/>
                    </a:cubicBezTo>
                    <a:cubicBezTo>
                      <a:pt x="220" y="224"/>
                      <a:pt x="220" y="224"/>
                      <a:pt x="220" y="224"/>
                    </a:cubicBezTo>
                    <a:cubicBezTo>
                      <a:pt x="217" y="228"/>
                      <a:pt x="214" y="231"/>
                      <a:pt x="210" y="234"/>
                    </a:cubicBezTo>
                    <a:cubicBezTo>
                      <a:pt x="210" y="235"/>
                      <a:pt x="210" y="235"/>
                      <a:pt x="210" y="235"/>
                    </a:cubicBezTo>
                    <a:cubicBezTo>
                      <a:pt x="207" y="237"/>
                      <a:pt x="203" y="239"/>
                      <a:pt x="199" y="240"/>
                    </a:cubicBezTo>
                    <a:cubicBezTo>
                      <a:pt x="198" y="238"/>
                      <a:pt x="198" y="238"/>
                      <a:pt x="198" y="238"/>
                    </a:cubicBezTo>
                    <a:cubicBezTo>
                      <a:pt x="196" y="239"/>
                      <a:pt x="194" y="239"/>
                      <a:pt x="191" y="239"/>
                    </a:cubicBezTo>
                    <a:cubicBezTo>
                      <a:pt x="191" y="239"/>
                      <a:pt x="191" y="239"/>
                      <a:pt x="191" y="239"/>
                    </a:cubicBezTo>
                    <a:cubicBezTo>
                      <a:pt x="191" y="242"/>
                      <a:pt x="191" y="242"/>
                      <a:pt x="191" y="242"/>
                    </a:cubicBezTo>
                    <a:cubicBezTo>
                      <a:pt x="190" y="242"/>
                      <a:pt x="189" y="242"/>
                      <a:pt x="188" y="242"/>
                    </a:cubicBezTo>
                    <a:cubicBezTo>
                      <a:pt x="188" y="239"/>
                      <a:pt x="188" y="239"/>
                      <a:pt x="188" y="239"/>
                    </a:cubicBezTo>
                    <a:cubicBezTo>
                      <a:pt x="178" y="238"/>
                      <a:pt x="170" y="233"/>
                      <a:pt x="164" y="226"/>
                    </a:cubicBezTo>
                    <a:cubicBezTo>
                      <a:pt x="162" y="228"/>
                      <a:pt x="162" y="228"/>
                      <a:pt x="162" y="228"/>
                    </a:cubicBezTo>
                    <a:cubicBezTo>
                      <a:pt x="157" y="222"/>
                      <a:pt x="154" y="215"/>
                      <a:pt x="153" y="208"/>
                    </a:cubicBezTo>
                    <a:cubicBezTo>
                      <a:pt x="157" y="207"/>
                      <a:pt x="157" y="207"/>
                      <a:pt x="157" y="207"/>
                    </a:cubicBezTo>
                    <a:cubicBezTo>
                      <a:pt x="156" y="206"/>
                      <a:pt x="156" y="205"/>
                      <a:pt x="156" y="204"/>
                    </a:cubicBezTo>
                    <a:cubicBezTo>
                      <a:pt x="156" y="200"/>
                      <a:pt x="157" y="197"/>
                      <a:pt x="158" y="194"/>
                    </a:cubicBezTo>
                    <a:cubicBezTo>
                      <a:pt x="156" y="194"/>
                      <a:pt x="156" y="194"/>
                      <a:pt x="156" y="194"/>
                    </a:cubicBezTo>
                    <a:cubicBezTo>
                      <a:pt x="158" y="189"/>
                      <a:pt x="160" y="185"/>
                      <a:pt x="163" y="181"/>
                    </a:cubicBezTo>
                    <a:cubicBezTo>
                      <a:pt x="164" y="182"/>
                      <a:pt x="164" y="182"/>
                      <a:pt x="164" y="182"/>
                    </a:cubicBezTo>
                    <a:cubicBezTo>
                      <a:pt x="165" y="181"/>
                      <a:pt x="166" y="179"/>
                      <a:pt x="168" y="178"/>
                    </a:cubicBezTo>
                    <a:cubicBezTo>
                      <a:pt x="167" y="177"/>
                      <a:pt x="167" y="177"/>
                      <a:pt x="167" y="177"/>
                    </a:cubicBezTo>
                    <a:cubicBezTo>
                      <a:pt x="168" y="176"/>
                      <a:pt x="169" y="176"/>
                      <a:pt x="169" y="175"/>
                    </a:cubicBezTo>
                    <a:cubicBezTo>
                      <a:pt x="170" y="176"/>
                      <a:pt x="170" y="176"/>
                      <a:pt x="170" y="176"/>
                    </a:cubicBezTo>
                    <a:moveTo>
                      <a:pt x="175" y="171"/>
                    </a:moveTo>
                    <a:cubicBezTo>
                      <a:pt x="174" y="170"/>
                      <a:pt x="174" y="170"/>
                      <a:pt x="174" y="170"/>
                    </a:cubicBezTo>
                    <a:cubicBezTo>
                      <a:pt x="177" y="169"/>
                      <a:pt x="179" y="168"/>
                      <a:pt x="182" y="167"/>
                    </a:cubicBezTo>
                    <a:cubicBezTo>
                      <a:pt x="182" y="168"/>
                      <a:pt x="182" y="168"/>
                      <a:pt x="182" y="168"/>
                    </a:cubicBezTo>
                    <a:cubicBezTo>
                      <a:pt x="180" y="169"/>
                      <a:pt x="177" y="170"/>
                      <a:pt x="175" y="171"/>
                    </a:cubicBezTo>
                    <a:moveTo>
                      <a:pt x="191" y="164"/>
                    </a:moveTo>
                    <a:cubicBezTo>
                      <a:pt x="188" y="164"/>
                      <a:pt x="185" y="164"/>
                      <a:pt x="181" y="165"/>
                    </a:cubicBezTo>
                    <a:cubicBezTo>
                      <a:pt x="182" y="167"/>
                      <a:pt x="182" y="167"/>
                      <a:pt x="182" y="167"/>
                    </a:cubicBezTo>
                    <a:cubicBezTo>
                      <a:pt x="179" y="167"/>
                      <a:pt x="177" y="168"/>
                      <a:pt x="174" y="170"/>
                    </a:cubicBezTo>
                    <a:cubicBezTo>
                      <a:pt x="173" y="168"/>
                      <a:pt x="173" y="168"/>
                      <a:pt x="173" y="168"/>
                    </a:cubicBezTo>
                    <a:cubicBezTo>
                      <a:pt x="171" y="169"/>
                      <a:pt x="169" y="170"/>
                      <a:pt x="167" y="172"/>
                    </a:cubicBezTo>
                    <a:cubicBezTo>
                      <a:pt x="168" y="173"/>
                      <a:pt x="168" y="173"/>
                      <a:pt x="168" y="173"/>
                    </a:cubicBezTo>
                    <a:cubicBezTo>
                      <a:pt x="167" y="174"/>
                      <a:pt x="166" y="175"/>
                      <a:pt x="165" y="176"/>
                    </a:cubicBezTo>
                    <a:cubicBezTo>
                      <a:pt x="164" y="174"/>
                      <a:pt x="164" y="174"/>
                      <a:pt x="164" y="174"/>
                    </a:cubicBezTo>
                    <a:cubicBezTo>
                      <a:pt x="163" y="176"/>
                      <a:pt x="161" y="177"/>
                      <a:pt x="160" y="178"/>
                    </a:cubicBezTo>
                    <a:cubicBezTo>
                      <a:pt x="162" y="180"/>
                      <a:pt x="162" y="180"/>
                      <a:pt x="162" y="180"/>
                    </a:cubicBezTo>
                    <a:cubicBezTo>
                      <a:pt x="158" y="184"/>
                      <a:pt x="156" y="188"/>
                      <a:pt x="154" y="193"/>
                    </a:cubicBezTo>
                    <a:cubicBezTo>
                      <a:pt x="153" y="193"/>
                      <a:pt x="153" y="193"/>
                      <a:pt x="153" y="193"/>
                    </a:cubicBezTo>
                    <a:cubicBezTo>
                      <a:pt x="152" y="196"/>
                      <a:pt x="151" y="200"/>
                      <a:pt x="151" y="204"/>
                    </a:cubicBezTo>
                    <a:cubicBezTo>
                      <a:pt x="151" y="205"/>
                      <a:pt x="151" y="207"/>
                      <a:pt x="151" y="208"/>
                    </a:cubicBezTo>
                    <a:cubicBezTo>
                      <a:pt x="153" y="208"/>
                      <a:pt x="153" y="208"/>
                      <a:pt x="153" y="208"/>
                    </a:cubicBezTo>
                    <a:cubicBezTo>
                      <a:pt x="154" y="215"/>
                      <a:pt x="157" y="222"/>
                      <a:pt x="161" y="228"/>
                    </a:cubicBezTo>
                    <a:cubicBezTo>
                      <a:pt x="160" y="229"/>
                      <a:pt x="160" y="229"/>
                      <a:pt x="160" y="229"/>
                    </a:cubicBezTo>
                    <a:cubicBezTo>
                      <a:pt x="166" y="237"/>
                      <a:pt x="176" y="243"/>
                      <a:pt x="187" y="244"/>
                    </a:cubicBezTo>
                    <a:cubicBezTo>
                      <a:pt x="188" y="242"/>
                      <a:pt x="188" y="242"/>
                      <a:pt x="188" y="242"/>
                    </a:cubicBezTo>
                    <a:cubicBezTo>
                      <a:pt x="189" y="242"/>
                      <a:pt x="190" y="242"/>
                      <a:pt x="191" y="242"/>
                    </a:cubicBezTo>
                    <a:cubicBezTo>
                      <a:pt x="191" y="244"/>
                      <a:pt x="191" y="244"/>
                      <a:pt x="191" y="244"/>
                    </a:cubicBezTo>
                    <a:cubicBezTo>
                      <a:pt x="191" y="244"/>
                      <a:pt x="191" y="244"/>
                      <a:pt x="191" y="244"/>
                    </a:cubicBezTo>
                    <a:cubicBezTo>
                      <a:pt x="194" y="244"/>
                      <a:pt x="197" y="244"/>
                      <a:pt x="199" y="243"/>
                    </a:cubicBezTo>
                    <a:cubicBezTo>
                      <a:pt x="199" y="242"/>
                      <a:pt x="199" y="242"/>
                      <a:pt x="199" y="242"/>
                    </a:cubicBezTo>
                    <a:cubicBezTo>
                      <a:pt x="204" y="241"/>
                      <a:pt x="208" y="239"/>
                      <a:pt x="212" y="237"/>
                    </a:cubicBezTo>
                    <a:cubicBezTo>
                      <a:pt x="213" y="238"/>
                      <a:pt x="213" y="238"/>
                      <a:pt x="213" y="238"/>
                    </a:cubicBezTo>
                    <a:cubicBezTo>
                      <a:pt x="217" y="235"/>
                      <a:pt x="221" y="231"/>
                      <a:pt x="225" y="227"/>
                    </a:cubicBezTo>
                    <a:cubicBezTo>
                      <a:pt x="223" y="226"/>
                      <a:pt x="223" y="226"/>
                      <a:pt x="223" y="226"/>
                    </a:cubicBezTo>
                    <a:cubicBezTo>
                      <a:pt x="224" y="224"/>
                      <a:pt x="226" y="221"/>
                      <a:pt x="227" y="219"/>
                    </a:cubicBezTo>
                    <a:cubicBezTo>
                      <a:pt x="228" y="220"/>
                      <a:pt x="228" y="220"/>
                      <a:pt x="228" y="220"/>
                    </a:cubicBezTo>
                    <a:cubicBezTo>
                      <a:pt x="229" y="218"/>
                      <a:pt x="230" y="217"/>
                      <a:pt x="230" y="215"/>
                    </a:cubicBezTo>
                    <a:cubicBezTo>
                      <a:pt x="228" y="215"/>
                      <a:pt x="228" y="215"/>
                      <a:pt x="228" y="215"/>
                    </a:cubicBezTo>
                    <a:cubicBezTo>
                      <a:pt x="228" y="214"/>
                      <a:pt x="228" y="214"/>
                      <a:pt x="228" y="214"/>
                    </a:cubicBezTo>
                    <a:cubicBezTo>
                      <a:pt x="230" y="214"/>
                      <a:pt x="230" y="214"/>
                      <a:pt x="230" y="214"/>
                    </a:cubicBezTo>
                    <a:cubicBezTo>
                      <a:pt x="231" y="211"/>
                      <a:pt x="232" y="207"/>
                      <a:pt x="232" y="204"/>
                    </a:cubicBezTo>
                    <a:cubicBezTo>
                      <a:pt x="232" y="196"/>
                      <a:pt x="229" y="188"/>
                      <a:pt x="225" y="182"/>
                    </a:cubicBezTo>
                    <a:cubicBezTo>
                      <a:pt x="224" y="183"/>
                      <a:pt x="224" y="183"/>
                      <a:pt x="224" y="183"/>
                    </a:cubicBezTo>
                    <a:cubicBezTo>
                      <a:pt x="222" y="181"/>
                      <a:pt x="220" y="179"/>
                      <a:pt x="219" y="177"/>
                    </a:cubicBezTo>
                    <a:cubicBezTo>
                      <a:pt x="220" y="175"/>
                      <a:pt x="220" y="175"/>
                      <a:pt x="220" y="175"/>
                    </a:cubicBezTo>
                    <a:cubicBezTo>
                      <a:pt x="218" y="174"/>
                      <a:pt x="216" y="172"/>
                      <a:pt x="214" y="171"/>
                    </a:cubicBezTo>
                    <a:cubicBezTo>
                      <a:pt x="213" y="172"/>
                      <a:pt x="213" y="172"/>
                      <a:pt x="213" y="172"/>
                    </a:cubicBezTo>
                    <a:cubicBezTo>
                      <a:pt x="212" y="172"/>
                      <a:pt x="211" y="171"/>
                      <a:pt x="210" y="170"/>
                    </a:cubicBezTo>
                    <a:cubicBezTo>
                      <a:pt x="211" y="169"/>
                      <a:pt x="211" y="169"/>
                      <a:pt x="211" y="169"/>
                    </a:cubicBezTo>
                    <a:cubicBezTo>
                      <a:pt x="205" y="165"/>
                      <a:pt x="199" y="164"/>
                      <a:pt x="191" y="164"/>
                    </a:cubicBezTo>
                    <a:moveTo>
                      <a:pt x="151" y="164"/>
                    </a:move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2" y="164"/>
                      <a:pt x="152" y="164"/>
                      <a:pt x="152" y="164"/>
                    </a:cubicBezTo>
                    <a:cubicBezTo>
                      <a:pt x="152" y="165"/>
                      <a:pt x="152" y="165"/>
                      <a:pt x="152" y="165"/>
                    </a:cubicBezTo>
                    <a:cubicBezTo>
                      <a:pt x="152" y="165"/>
                      <a:pt x="152" y="165"/>
                      <a:pt x="152" y="165"/>
                    </a:cubicBezTo>
                    <a:cubicBezTo>
                      <a:pt x="152" y="165"/>
                      <a:pt x="152" y="165"/>
                      <a:pt x="152" y="165"/>
                    </a:cubicBezTo>
                    <a:cubicBezTo>
                      <a:pt x="153" y="164"/>
                      <a:pt x="153" y="164"/>
                      <a:pt x="153" y="164"/>
                    </a:cubicBezTo>
                    <a:cubicBezTo>
                      <a:pt x="153" y="164"/>
                      <a:pt x="153" y="164"/>
                      <a:pt x="153" y="164"/>
                    </a:cubicBezTo>
                    <a:cubicBezTo>
                      <a:pt x="152" y="165"/>
                      <a:pt x="152" y="165"/>
                      <a:pt x="152" y="165"/>
                    </a:cubicBezTo>
                    <a:cubicBezTo>
                      <a:pt x="151" y="164"/>
                      <a:pt x="151" y="164"/>
                      <a:pt x="151" y="164"/>
                    </a:cubicBezTo>
                    <a:moveTo>
                      <a:pt x="259" y="160"/>
                    </a:moveTo>
                    <a:cubicBezTo>
                      <a:pt x="259" y="160"/>
                      <a:pt x="259" y="160"/>
                      <a:pt x="259" y="160"/>
                    </a:cubicBezTo>
                    <a:cubicBezTo>
                      <a:pt x="258" y="160"/>
                      <a:pt x="258" y="160"/>
                      <a:pt x="258" y="160"/>
                    </a:cubicBezTo>
                    <a:cubicBezTo>
                      <a:pt x="258" y="160"/>
                      <a:pt x="258" y="160"/>
                      <a:pt x="258" y="160"/>
                    </a:cubicBezTo>
                    <a:cubicBezTo>
                      <a:pt x="259" y="161"/>
                      <a:pt x="259" y="161"/>
                      <a:pt x="259" y="161"/>
                    </a:cubicBezTo>
                    <a:cubicBezTo>
                      <a:pt x="259" y="161"/>
                      <a:pt x="259" y="161"/>
                      <a:pt x="259" y="161"/>
                    </a:cubicBezTo>
                    <a:cubicBezTo>
                      <a:pt x="259" y="161"/>
                      <a:pt x="259" y="161"/>
                      <a:pt x="259" y="161"/>
                    </a:cubicBezTo>
                    <a:cubicBezTo>
                      <a:pt x="259" y="160"/>
                      <a:pt x="259" y="160"/>
                      <a:pt x="259" y="160"/>
                    </a:cubicBezTo>
                    <a:cubicBezTo>
                      <a:pt x="259" y="160"/>
                      <a:pt x="259" y="160"/>
                      <a:pt x="259" y="160"/>
                    </a:cubicBezTo>
                    <a:moveTo>
                      <a:pt x="123" y="159"/>
                    </a:moveTo>
                    <a:cubicBezTo>
                      <a:pt x="123" y="160"/>
                      <a:pt x="123" y="160"/>
                      <a:pt x="123" y="160"/>
                    </a:cubicBezTo>
                    <a:cubicBezTo>
                      <a:pt x="124" y="160"/>
                      <a:pt x="124" y="160"/>
                      <a:pt x="124" y="160"/>
                    </a:cubicBezTo>
                    <a:cubicBezTo>
                      <a:pt x="124" y="161"/>
                      <a:pt x="124" y="161"/>
                      <a:pt x="124" y="161"/>
                    </a:cubicBezTo>
                    <a:cubicBezTo>
                      <a:pt x="124" y="161"/>
                      <a:pt x="124" y="161"/>
                      <a:pt x="124" y="161"/>
                    </a:cubicBezTo>
                    <a:cubicBezTo>
                      <a:pt x="125" y="160"/>
                      <a:pt x="125" y="160"/>
                      <a:pt x="125" y="160"/>
                    </a:cubicBezTo>
                    <a:cubicBezTo>
                      <a:pt x="125" y="159"/>
                      <a:pt x="125" y="159"/>
                      <a:pt x="125" y="159"/>
                    </a:cubicBezTo>
                    <a:cubicBezTo>
                      <a:pt x="125" y="160"/>
                      <a:pt x="125" y="160"/>
                      <a:pt x="125" y="160"/>
                    </a:cubicBezTo>
                    <a:cubicBezTo>
                      <a:pt x="123" y="159"/>
                      <a:pt x="123" y="159"/>
                      <a:pt x="123" y="159"/>
                    </a:cubicBezTo>
                    <a:moveTo>
                      <a:pt x="257" y="156"/>
                    </a:moveTo>
                    <a:cubicBezTo>
                      <a:pt x="257" y="156"/>
                      <a:pt x="257" y="156"/>
                      <a:pt x="257" y="156"/>
                    </a:cubicBezTo>
                    <a:cubicBezTo>
                      <a:pt x="257" y="156"/>
                      <a:pt x="257" y="156"/>
                      <a:pt x="257" y="156"/>
                    </a:cubicBezTo>
                    <a:cubicBezTo>
                      <a:pt x="256" y="157"/>
                      <a:pt x="256" y="157"/>
                      <a:pt x="256" y="157"/>
                    </a:cubicBezTo>
                    <a:cubicBezTo>
                      <a:pt x="256" y="157"/>
                      <a:pt x="256" y="157"/>
                      <a:pt x="256" y="157"/>
                    </a:cubicBezTo>
                    <a:cubicBezTo>
                      <a:pt x="256" y="157"/>
                      <a:pt x="256" y="157"/>
                      <a:pt x="256" y="157"/>
                    </a:cubicBezTo>
                    <a:cubicBezTo>
                      <a:pt x="256" y="158"/>
                      <a:pt x="256" y="158"/>
                      <a:pt x="256" y="158"/>
                    </a:cubicBezTo>
                    <a:cubicBezTo>
                      <a:pt x="257" y="158"/>
                      <a:pt x="257" y="158"/>
                      <a:pt x="257" y="158"/>
                    </a:cubicBezTo>
                    <a:cubicBezTo>
                      <a:pt x="256" y="157"/>
                      <a:pt x="256" y="157"/>
                      <a:pt x="256" y="157"/>
                    </a:cubicBezTo>
                    <a:cubicBezTo>
                      <a:pt x="258" y="156"/>
                      <a:pt x="258" y="156"/>
                      <a:pt x="258" y="156"/>
                    </a:cubicBezTo>
                    <a:cubicBezTo>
                      <a:pt x="258" y="156"/>
                      <a:pt x="258" y="156"/>
                      <a:pt x="258" y="156"/>
                    </a:cubicBezTo>
                    <a:cubicBezTo>
                      <a:pt x="258" y="156"/>
                      <a:pt x="258" y="156"/>
                      <a:pt x="258" y="156"/>
                    </a:cubicBezTo>
                    <a:cubicBezTo>
                      <a:pt x="258" y="156"/>
                      <a:pt x="258" y="156"/>
                      <a:pt x="258" y="156"/>
                    </a:cubicBezTo>
                    <a:cubicBezTo>
                      <a:pt x="257" y="156"/>
                      <a:pt x="257" y="156"/>
                      <a:pt x="257" y="156"/>
                    </a:cubicBezTo>
                    <a:cubicBezTo>
                      <a:pt x="257" y="156"/>
                      <a:pt x="257" y="156"/>
                      <a:pt x="257" y="156"/>
                    </a:cubicBezTo>
                    <a:moveTo>
                      <a:pt x="125" y="155"/>
                    </a:moveTo>
                    <a:cubicBezTo>
                      <a:pt x="125" y="155"/>
                      <a:pt x="125" y="155"/>
                      <a:pt x="125" y="155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7" y="157"/>
                      <a:pt x="127" y="157"/>
                      <a:pt x="127" y="157"/>
                    </a:cubicBezTo>
                    <a:cubicBezTo>
                      <a:pt x="126" y="157"/>
                      <a:pt x="126" y="157"/>
                      <a:pt x="126" y="157"/>
                    </a:cubicBezTo>
                    <a:cubicBezTo>
                      <a:pt x="127" y="157"/>
                      <a:pt x="127" y="157"/>
                      <a:pt x="127" y="157"/>
                    </a:cubicBezTo>
                    <a:cubicBezTo>
                      <a:pt x="127" y="156"/>
                      <a:pt x="127" y="156"/>
                      <a:pt x="127" y="156"/>
                    </a:cubicBezTo>
                    <a:cubicBezTo>
                      <a:pt x="127" y="156"/>
                      <a:pt x="127" y="156"/>
                      <a:pt x="127" y="156"/>
                    </a:cubicBezTo>
                    <a:cubicBezTo>
                      <a:pt x="127" y="156"/>
                      <a:pt x="127" y="156"/>
                      <a:pt x="127" y="156"/>
                    </a:cubicBezTo>
                    <a:cubicBezTo>
                      <a:pt x="125" y="155"/>
                      <a:pt x="125" y="155"/>
                      <a:pt x="125" y="155"/>
                    </a:cubicBezTo>
                    <a:moveTo>
                      <a:pt x="166" y="153"/>
                    </a:moveTo>
                    <a:cubicBezTo>
                      <a:pt x="166" y="153"/>
                      <a:pt x="166" y="153"/>
                      <a:pt x="166" y="153"/>
                    </a:cubicBezTo>
                    <a:cubicBezTo>
                      <a:pt x="166" y="153"/>
                      <a:pt x="166" y="153"/>
                      <a:pt x="166" y="153"/>
                    </a:cubicBezTo>
                    <a:cubicBezTo>
                      <a:pt x="166" y="153"/>
                      <a:pt x="166" y="153"/>
                      <a:pt x="166" y="153"/>
                    </a:cubicBezTo>
                    <a:cubicBezTo>
                      <a:pt x="166" y="154"/>
                      <a:pt x="166" y="154"/>
                      <a:pt x="166" y="154"/>
                    </a:cubicBezTo>
                    <a:cubicBezTo>
                      <a:pt x="166" y="154"/>
                      <a:pt x="166" y="154"/>
                      <a:pt x="166" y="154"/>
                    </a:cubicBezTo>
                    <a:cubicBezTo>
                      <a:pt x="166" y="154"/>
                      <a:pt x="166" y="154"/>
                      <a:pt x="166" y="154"/>
                    </a:cubicBezTo>
                    <a:cubicBezTo>
                      <a:pt x="166" y="154"/>
                      <a:pt x="166" y="154"/>
                      <a:pt x="166" y="154"/>
                    </a:cubicBezTo>
                    <a:cubicBezTo>
                      <a:pt x="166" y="155"/>
                      <a:pt x="166" y="155"/>
                      <a:pt x="166" y="155"/>
                    </a:cubicBezTo>
                    <a:cubicBezTo>
                      <a:pt x="166" y="155"/>
                      <a:pt x="166" y="155"/>
                      <a:pt x="166" y="155"/>
                    </a:cubicBezTo>
                    <a:cubicBezTo>
                      <a:pt x="166" y="155"/>
                      <a:pt x="166" y="155"/>
                      <a:pt x="166" y="155"/>
                    </a:cubicBezTo>
                    <a:cubicBezTo>
                      <a:pt x="167" y="154"/>
                      <a:pt x="167" y="154"/>
                      <a:pt x="167" y="154"/>
                    </a:cubicBezTo>
                    <a:cubicBezTo>
                      <a:pt x="167" y="154"/>
                      <a:pt x="167" y="154"/>
                      <a:pt x="167" y="154"/>
                    </a:cubicBezTo>
                    <a:cubicBezTo>
                      <a:pt x="167" y="154"/>
                      <a:pt x="167" y="154"/>
                      <a:pt x="167" y="154"/>
                    </a:cubicBezTo>
                    <a:cubicBezTo>
                      <a:pt x="166" y="153"/>
                      <a:pt x="166" y="153"/>
                      <a:pt x="166" y="153"/>
                    </a:cubicBezTo>
                    <a:moveTo>
                      <a:pt x="254" y="154"/>
                    </a:move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4" y="153"/>
                      <a:pt x="254" y="153"/>
                      <a:pt x="254" y="153"/>
                    </a:cubicBezTo>
                    <a:cubicBezTo>
                      <a:pt x="254" y="153"/>
                      <a:pt x="254" y="153"/>
                      <a:pt x="254" y="153"/>
                    </a:cubicBezTo>
                    <a:cubicBezTo>
                      <a:pt x="254" y="153"/>
                      <a:pt x="254" y="153"/>
                      <a:pt x="254" y="153"/>
                    </a:cubicBezTo>
                    <a:cubicBezTo>
                      <a:pt x="254" y="153"/>
                      <a:pt x="254" y="153"/>
                      <a:pt x="254" y="153"/>
                    </a:cubicBezTo>
                    <a:cubicBezTo>
                      <a:pt x="255" y="152"/>
                      <a:pt x="255" y="152"/>
                      <a:pt x="255" y="152"/>
                    </a:cubicBezTo>
                    <a:cubicBezTo>
                      <a:pt x="255" y="152"/>
                      <a:pt x="255" y="152"/>
                      <a:pt x="255" y="152"/>
                    </a:cubicBezTo>
                    <a:cubicBezTo>
                      <a:pt x="255" y="153"/>
                      <a:pt x="255" y="153"/>
                      <a:pt x="255" y="153"/>
                    </a:cubicBezTo>
                    <a:cubicBezTo>
                      <a:pt x="255" y="153"/>
                      <a:pt x="255" y="153"/>
                      <a:pt x="255" y="153"/>
                    </a:cubicBezTo>
                    <a:cubicBezTo>
                      <a:pt x="255" y="153"/>
                      <a:pt x="255" y="153"/>
                      <a:pt x="255" y="153"/>
                    </a:cubicBezTo>
                    <a:cubicBezTo>
                      <a:pt x="255" y="153"/>
                      <a:pt x="255" y="153"/>
                      <a:pt x="255" y="153"/>
                    </a:cubicBezTo>
                    <a:cubicBezTo>
                      <a:pt x="255" y="154"/>
                      <a:pt x="255" y="154"/>
                      <a:pt x="255" y="154"/>
                    </a:cubicBez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4" y="154"/>
                      <a:pt x="254" y="154"/>
                      <a:pt x="254" y="154"/>
                    </a:cubicBezTo>
                    <a:moveTo>
                      <a:pt x="255" y="152"/>
                    </a:moveTo>
                    <a:cubicBezTo>
                      <a:pt x="254" y="153"/>
                      <a:pt x="254" y="153"/>
                      <a:pt x="254" y="153"/>
                    </a:cubicBezTo>
                    <a:cubicBezTo>
                      <a:pt x="253" y="153"/>
                      <a:pt x="253" y="153"/>
                      <a:pt x="253" y="153"/>
                    </a:cubicBez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5" y="154"/>
                      <a:pt x="255" y="154"/>
                      <a:pt x="255" y="154"/>
                    </a:cubicBezTo>
                    <a:cubicBezTo>
                      <a:pt x="256" y="153"/>
                      <a:pt x="256" y="153"/>
                      <a:pt x="256" y="153"/>
                    </a:cubicBezTo>
                    <a:cubicBezTo>
                      <a:pt x="255" y="152"/>
                      <a:pt x="255" y="152"/>
                      <a:pt x="255" y="152"/>
                    </a:cubicBezTo>
                    <a:cubicBezTo>
                      <a:pt x="255" y="152"/>
                      <a:pt x="255" y="152"/>
                      <a:pt x="255" y="152"/>
                    </a:cubicBezTo>
                    <a:moveTo>
                      <a:pt x="169" y="153"/>
                    </a:move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8" y="153"/>
                      <a:pt x="168" y="153"/>
                      <a:pt x="168" y="153"/>
                    </a:cubicBezTo>
                    <a:cubicBezTo>
                      <a:pt x="168" y="153"/>
                      <a:pt x="168" y="153"/>
                      <a:pt x="168" y="153"/>
                    </a:cubicBezTo>
                    <a:cubicBezTo>
                      <a:pt x="168" y="152"/>
                      <a:pt x="168" y="152"/>
                      <a:pt x="168" y="152"/>
                    </a:cubicBezTo>
                    <a:cubicBezTo>
                      <a:pt x="168" y="152"/>
                      <a:pt x="168" y="152"/>
                      <a:pt x="168" y="152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moveTo>
                      <a:pt x="168" y="152"/>
                    </a:moveTo>
                    <a:cubicBezTo>
                      <a:pt x="168" y="152"/>
                      <a:pt x="168" y="152"/>
                      <a:pt x="168" y="152"/>
                    </a:cubicBezTo>
                    <a:cubicBezTo>
                      <a:pt x="168" y="153"/>
                      <a:pt x="168" y="153"/>
                      <a:pt x="168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8" y="152"/>
                      <a:pt x="168" y="152"/>
                      <a:pt x="168" y="152"/>
                    </a:cubicBezTo>
                    <a:moveTo>
                      <a:pt x="128" y="152"/>
                    </a:move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8" y="153"/>
                      <a:pt x="128" y="153"/>
                      <a:pt x="128" y="153"/>
                    </a:cubicBezTo>
                    <a:cubicBezTo>
                      <a:pt x="128" y="153"/>
                      <a:pt x="128" y="153"/>
                      <a:pt x="128" y="153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9" y="153"/>
                      <a:pt x="129" y="153"/>
                      <a:pt x="129" y="153"/>
                    </a:cubicBezTo>
                    <a:cubicBezTo>
                      <a:pt x="129" y="154"/>
                      <a:pt x="129" y="154"/>
                      <a:pt x="129" y="154"/>
                    </a:cubicBezTo>
                    <a:cubicBezTo>
                      <a:pt x="129" y="154"/>
                      <a:pt x="129" y="154"/>
                      <a:pt x="129" y="154"/>
                    </a:cubicBezTo>
                    <a:cubicBezTo>
                      <a:pt x="130" y="153"/>
                      <a:pt x="130" y="153"/>
                      <a:pt x="130" y="153"/>
                    </a:cubicBezTo>
                    <a:cubicBezTo>
                      <a:pt x="130" y="153"/>
                      <a:pt x="130" y="153"/>
                      <a:pt x="130" y="153"/>
                    </a:cubicBezTo>
                    <a:cubicBezTo>
                      <a:pt x="129" y="153"/>
                      <a:pt x="129" y="153"/>
                      <a:pt x="129" y="153"/>
                    </a:cubicBezTo>
                    <a:cubicBezTo>
                      <a:pt x="128" y="152"/>
                      <a:pt x="128" y="152"/>
                      <a:pt x="128" y="152"/>
                    </a:cubicBezTo>
                    <a:moveTo>
                      <a:pt x="172" y="152"/>
                    </a:move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2" y="151"/>
                      <a:pt x="172" y="151"/>
                      <a:pt x="172" y="151"/>
                    </a:cubicBezTo>
                    <a:cubicBezTo>
                      <a:pt x="172" y="151"/>
                      <a:pt x="172" y="151"/>
                      <a:pt x="172" y="151"/>
                    </a:cubicBezTo>
                    <a:cubicBezTo>
                      <a:pt x="172" y="151"/>
                      <a:pt x="172" y="151"/>
                      <a:pt x="172" y="151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moveTo>
                      <a:pt x="171" y="151"/>
                    </a:move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1"/>
                      <a:pt x="172" y="151"/>
                      <a:pt x="172" y="151"/>
                    </a:cubicBezTo>
                    <a:cubicBezTo>
                      <a:pt x="172" y="151"/>
                      <a:pt x="172" y="151"/>
                      <a:pt x="172" y="151"/>
                    </a:cubicBezTo>
                    <a:cubicBezTo>
                      <a:pt x="171" y="151"/>
                      <a:pt x="171" y="151"/>
                      <a:pt x="171" y="151"/>
                    </a:cubicBezTo>
                    <a:moveTo>
                      <a:pt x="174" y="150"/>
                    </a:move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1"/>
                      <a:pt x="174" y="151"/>
                      <a:pt x="174" y="151"/>
                    </a:cubicBezTo>
                    <a:cubicBezTo>
                      <a:pt x="174" y="151"/>
                      <a:pt x="174" y="151"/>
                      <a:pt x="174" y="151"/>
                    </a:cubicBezTo>
                    <a:cubicBezTo>
                      <a:pt x="174" y="151"/>
                      <a:pt x="174" y="151"/>
                      <a:pt x="174" y="151"/>
                    </a:cubicBezTo>
                    <a:cubicBezTo>
                      <a:pt x="175" y="151"/>
                      <a:pt x="175" y="151"/>
                      <a:pt x="175" y="151"/>
                    </a:cubicBezTo>
                    <a:cubicBezTo>
                      <a:pt x="175" y="151"/>
                      <a:pt x="175" y="151"/>
                      <a:pt x="175" y="151"/>
                    </a:cubicBezTo>
                    <a:cubicBezTo>
                      <a:pt x="175" y="151"/>
                      <a:pt x="175" y="151"/>
                      <a:pt x="175" y="151"/>
                    </a:cubicBezTo>
                    <a:cubicBezTo>
                      <a:pt x="174" y="150"/>
                      <a:pt x="174" y="150"/>
                      <a:pt x="174" y="150"/>
                    </a:cubicBezTo>
                    <a:moveTo>
                      <a:pt x="177" y="150"/>
                    </a:move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moveTo>
                      <a:pt x="177" y="149"/>
                    </a:move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1"/>
                      <a:pt x="177" y="151"/>
                      <a:pt x="177" y="151"/>
                    </a:cubicBezTo>
                    <a:cubicBezTo>
                      <a:pt x="178" y="150"/>
                      <a:pt x="178" y="150"/>
                      <a:pt x="178" y="150"/>
                    </a:cubicBezTo>
                    <a:cubicBezTo>
                      <a:pt x="178" y="150"/>
                      <a:pt x="178" y="150"/>
                      <a:pt x="178" y="150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moveTo>
                      <a:pt x="252" y="149"/>
                    </a:moveTo>
                    <a:cubicBezTo>
                      <a:pt x="252" y="149"/>
                      <a:pt x="252" y="149"/>
                      <a:pt x="252" y="149"/>
                    </a:cubicBezTo>
                    <a:cubicBezTo>
                      <a:pt x="252" y="149"/>
                      <a:pt x="252" y="149"/>
                      <a:pt x="252" y="149"/>
                    </a:cubicBezTo>
                    <a:cubicBezTo>
                      <a:pt x="251" y="150"/>
                      <a:pt x="251" y="150"/>
                      <a:pt x="251" y="150"/>
                    </a:cubicBezTo>
                    <a:cubicBezTo>
                      <a:pt x="251" y="150"/>
                      <a:pt x="251" y="150"/>
                      <a:pt x="251" y="150"/>
                    </a:cubicBezTo>
                    <a:cubicBezTo>
                      <a:pt x="250" y="150"/>
                      <a:pt x="250" y="150"/>
                      <a:pt x="250" y="150"/>
                    </a:cubicBezTo>
                    <a:cubicBezTo>
                      <a:pt x="251" y="151"/>
                      <a:pt x="251" y="151"/>
                      <a:pt x="251" y="151"/>
                    </a:cubicBezTo>
                    <a:cubicBezTo>
                      <a:pt x="251" y="151"/>
                      <a:pt x="251" y="151"/>
                      <a:pt x="251" y="151"/>
                    </a:cubicBezTo>
                    <a:cubicBezTo>
                      <a:pt x="251" y="151"/>
                      <a:pt x="251" y="151"/>
                      <a:pt x="251" y="151"/>
                    </a:cubicBezTo>
                    <a:cubicBezTo>
                      <a:pt x="253" y="149"/>
                      <a:pt x="253" y="149"/>
                      <a:pt x="253" y="149"/>
                    </a:cubicBezTo>
                    <a:cubicBezTo>
                      <a:pt x="253" y="149"/>
                      <a:pt x="253" y="149"/>
                      <a:pt x="253" y="149"/>
                    </a:cubicBezTo>
                    <a:cubicBezTo>
                      <a:pt x="252" y="149"/>
                      <a:pt x="252" y="149"/>
                      <a:pt x="252" y="149"/>
                    </a:cubicBezTo>
                    <a:cubicBezTo>
                      <a:pt x="252" y="149"/>
                      <a:pt x="252" y="149"/>
                      <a:pt x="252" y="149"/>
                    </a:cubicBezTo>
                    <a:cubicBezTo>
                      <a:pt x="252" y="149"/>
                      <a:pt x="252" y="149"/>
                      <a:pt x="252" y="149"/>
                    </a:cubicBezTo>
                    <a:cubicBezTo>
                      <a:pt x="252" y="149"/>
                      <a:pt x="252" y="149"/>
                      <a:pt x="252" y="149"/>
                    </a:cubicBezTo>
                    <a:moveTo>
                      <a:pt x="132" y="150"/>
                    </a:move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1" y="150"/>
                      <a:pt x="131" y="150"/>
                      <a:pt x="131" y="150"/>
                    </a:cubicBezTo>
                    <a:cubicBezTo>
                      <a:pt x="131" y="150"/>
                      <a:pt x="131" y="150"/>
                      <a:pt x="131" y="150"/>
                    </a:cubicBezTo>
                    <a:cubicBezTo>
                      <a:pt x="131" y="150"/>
                      <a:pt x="131" y="150"/>
                      <a:pt x="131" y="150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2" y="149"/>
                      <a:pt x="132" y="149"/>
                      <a:pt x="132" y="149"/>
                    </a:cubicBezTo>
                    <a:cubicBezTo>
                      <a:pt x="132" y="149"/>
                      <a:pt x="132" y="149"/>
                      <a:pt x="132" y="149"/>
                    </a:cubicBez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2" y="150"/>
                      <a:pt x="132" y="150"/>
                      <a:pt x="132" y="150"/>
                    </a:cubicBezTo>
                    <a:moveTo>
                      <a:pt x="131" y="148"/>
                    </a:move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0" y="149"/>
                      <a:pt x="130" y="149"/>
                      <a:pt x="130" y="149"/>
                    </a:cubicBezTo>
                    <a:cubicBezTo>
                      <a:pt x="131" y="150"/>
                      <a:pt x="131" y="150"/>
                      <a:pt x="131" y="150"/>
                    </a:cubicBezTo>
                    <a:cubicBezTo>
                      <a:pt x="132" y="151"/>
                      <a:pt x="132" y="151"/>
                      <a:pt x="132" y="151"/>
                    </a:cubicBez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2" y="149"/>
                      <a:pt x="132" y="149"/>
                      <a:pt x="132" y="149"/>
                    </a:cubicBezTo>
                    <a:cubicBezTo>
                      <a:pt x="131" y="148"/>
                      <a:pt x="131" y="148"/>
                      <a:pt x="131" y="148"/>
                    </a:cubicBezTo>
                    <a:moveTo>
                      <a:pt x="180" y="150"/>
                    </a:move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8"/>
                      <a:pt x="180" y="148"/>
                      <a:pt x="180" y="148"/>
                    </a:cubicBezTo>
                    <a:cubicBezTo>
                      <a:pt x="180" y="148"/>
                      <a:pt x="180" y="148"/>
                      <a:pt x="180" y="148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50"/>
                      <a:pt x="180" y="150"/>
                      <a:pt x="180" y="150"/>
                    </a:cubicBezTo>
                    <a:moveTo>
                      <a:pt x="180" y="148"/>
                    </a:moveTo>
                    <a:cubicBezTo>
                      <a:pt x="179" y="149"/>
                      <a:pt x="179" y="149"/>
                      <a:pt x="179" y="149"/>
                    </a:cubicBezTo>
                    <a:cubicBezTo>
                      <a:pt x="179" y="149"/>
                      <a:pt x="179" y="149"/>
                      <a:pt x="179" y="149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8"/>
                      <a:pt x="180" y="148"/>
                      <a:pt x="180" y="148"/>
                    </a:cubicBezTo>
                    <a:cubicBezTo>
                      <a:pt x="180" y="148"/>
                      <a:pt x="180" y="148"/>
                      <a:pt x="180" y="148"/>
                    </a:cubicBezTo>
                    <a:moveTo>
                      <a:pt x="183" y="148"/>
                    </a:move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3" y="149"/>
                      <a:pt x="183" y="149"/>
                      <a:pt x="183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3" y="149"/>
                      <a:pt x="183" y="149"/>
                      <a:pt x="183" y="149"/>
                    </a:cubicBezTo>
                    <a:cubicBezTo>
                      <a:pt x="183" y="149"/>
                      <a:pt x="183" y="149"/>
                      <a:pt x="183" y="149"/>
                    </a:cubicBezTo>
                    <a:cubicBezTo>
                      <a:pt x="183" y="149"/>
                      <a:pt x="183" y="149"/>
                      <a:pt x="183" y="149"/>
                    </a:cubicBezTo>
                    <a:cubicBezTo>
                      <a:pt x="183" y="149"/>
                      <a:pt x="183" y="149"/>
                      <a:pt x="183" y="149"/>
                    </a:cubicBezTo>
                    <a:cubicBezTo>
                      <a:pt x="183" y="148"/>
                      <a:pt x="183" y="148"/>
                      <a:pt x="183" y="148"/>
                    </a:cubicBezTo>
                    <a:moveTo>
                      <a:pt x="248" y="148"/>
                    </a:moveTo>
                    <a:cubicBezTo>
                      <a:pt x="248" y="148"/>
                      <a:pt x="248" y="148"/>
                      <a:pt x="248" y="148"/>
                    </a:cubicBezTo>
                    <a:cubicBezTo>
                      <a:pt x="248" y="147"/>
                      <a:pt x="248" y="147"/>
                      <a:pt x="248" y="147"/>
                    </a:cubicBezTo>
                    <a:cubicBezTo>
                      <a:pt x="248" y="147"/>
                      <a:pt x="248" y="147"/>
                      <a:pt x="248" y="147"/>
                    </a:cubicBezTo>
                    <a:cubicBezTo>
                      <a:pt x="248" y="147"/>
                      <a:pt x="248" y="147"/>
                      <a:pt x="248" y="147"/>
                    </a:cubicBezTo>
                    <a:cubicBezTo>
                      <a:pt x="248" y="147"/>
                      <a:pt x="248" y="147"/>
                      <a:pt x="248" y="147"/>
                    </a:cubicBezTo>
                    <a:cubicBezTo>
                      <a:pt x="249" y="146"/>
                      <a:pt x="249" y="146"/>
                      <a:pt x="249" y="146"/>
                    </a:cubicBezTo>
                    <a:cubicBezTo>
                      <a:pt x="249" y="146"/>
                      <a:pt x="249" y="146"/>
                      <a:pt x="249" y="146"/>
                    </a:cubicBezTo>
                    <a:cubicBezTo>
                      <a:pt x="249" y="146"/>
                      <a:pt x="249" y="146"/>
                      <a:pt x="249" y="146"/>
                    </a:cubicBezTo>
                    <a:cubicBezTo>
                      <a:pt x="249" y="146"/>
                      <a:pt x="249" y="146"/>
                      <a:pt x="249" y="146"/>
                    </a:cubicBezTo>
                    <a:cubicBezTo>
                      <a:pt x="250" y="146"/>
                      <a:pt x="250" y="146"/>
                      <a:pt x="250" y="146"/>
                    </a:cubicBezTo>
                    <a:cubicBezTo>
                      <a:pt x="250" y="147"/>
                      <a:pt x="250" y="147"/>
                      <a:pt x="250" y="147"/>
                    </a:cubicBezTo>
                    <a:cubicBezTo>
                      <a:pt x="249" y="147"/>
                      <a:pt x="249" y="147"/>
                      <a:pt x="249" y="147"/>
                    </a:cubicBezTo>
                    <a:cubicBezTo>
                      <a:pt x="249" y="147"/>
                      <a:pt x="249" y="147"/>
                      <a:pt x="249" y="147"/>
                    </a:cubicBezTo>
                    <a:cubicBezTo>
                      <a:pt x="249" y="147"/>
                      <a:pt x="249" y="147"/>
                      <a:pt x="249" y="147"/>
                    </a:cubicBezTo>
                    <a:cubicBezTo>
                      <a:pt x="249" y="148"/>
                      <a:pt x="249" y="148"/>
                      <a:pt x="249" y="148"/>
                    </a:cubicBezTo>
                    <a:cubicBezTo>
                      <a:pt x="248" y="148"/>
                      <a:pt x="248" y="148"/>
                      <a:pt x="248" y="148"/>
                    </a:cubicBezTo>
                    <a:moveTo>
                      <a:pt x="249" y="146"/>
                    </a:moveTo>
                    <a:cubicBezTo>
                      <a:pt x="248" y="146"/>
                      <a:pt x="248" y="146"/>
                      <a:pt x="248" y="146"/>
                    </a:cubicBezTo>
                    <a:cubicBezTo>
                      <a:pt x="248" y="147"/>
                      <a:pt x="248" y="147"/>
                      <a:pt x="248" y="147"/>
                    </a:cubicBezTo>
                    <a:cubicBezTo>
                      <a:pt x="248" y="148"/>
                      <a:pt x="248" y="148"/>
                      <a:pt x="248" y="148"/>
                    </a:cubicBezTo>
                    <a:cubicBezTo>
                      <a:pt x="249" y="148"/>
                      <a:pt x="249" y="148"/>
                      <a:pt x="249" y="148"/>
                    </a:cubicBezTo>
                    <a:cubicBezTo>
                      <a:pt x="249" y="147"/>
                      <a:pt x="249" y="147"/>
                      <a:pt x="249" y="147"/>
                    </a:cubicBezTo>
                    <a:cubicBezTo>
                      <a:pt x="250" y="147"/>
                      <a:pt x="250" y="147"/>
                      <a:pt x="250" y="147"/>
                    </a:cubicBezTo>
                    <a:cubicBezTo>
                      <a:pt x="250" y="146"/>
                      <a:pt x="250" y="146"/>
                      <a:pt x="250" y="146"/>
                    </a:cubicBezTo>
                    <a:cubicBezTo>
                      <a:pt x="249" y="146"/>
                      <a:pt x="249" y="146"/>
                      <a:pt x="249" y="146"/>
                    </a:cubicBezTo>
                    <a:moveTo>
                      <a:pt x="134" y="145"/>
                    </a:moveTo>
                    <a:cubicBezTo>
                      <a:pt x="133" y="146"/>
                      <a:pt x="133" y="146"/>
                      <a:pt x="133" y="146"/>
                    </a:cubicBezTo>
                    <a:cubicBezTo>
                      <a:pt x="134" y="146"/>
                      <a:pt x="134" y="146"/>
                      <a:pt x="134" y="146"/>
                    </a:cubicBezTo>
                    <a:cubicBezTo>
                      <a:pt x="134" y="146"/>
                      <a:pt x="134" y="146"/>
                      <a:pt x="134" y="146"/>
                    </a:cubicBezTo>
                    <a:cubicBezTo>
                      <a:pt x="133" y="146"/>
                      <a:pt x="133" y="146"/>
                      <a:pt x="133" y="146"/>
                    </a:cubicBezTo>
                    <a:cubicBezTo>
                      <a:pt x="133" y="146"/>
                      <a:pt x="133" y="146"/>
                      <a:pt x="133" y="146"/>
                    </a:cubicBezTo>
                    <a:cubicBezTo>
                      <a:pt x="133" y="146"/>
                      <a:pt x="133" y="146"/>
                      <a:pt x="133" y="146"/>
                    </a:cubicBezTo>
                    <a:cubicBezTo>
                      <a:pt x="134" y="146"/>
                      <a:pt x="134" y="146"/>
                      <a:pt x="134" y="146"/>
                    </a:cubicBezTo>
                    <a:cubicBezTo>
                      <a:pt x="135" y="147"/>
                      <a:pt x="135" y="147"/>
                      <a:pt x="135" y="147"/>
                    </a:cubicBezTo>
                    <a:cubicBezTo>
                      <a:pt x="135" y="147"/>
                      <a:pt x="135" y="147"/>
                      <a:pt x="135" y="147"/>
                    </a:cubicBezTo>
                    <a:cubicBezTo>
                      <a:pt x="135" y="148"/>
                      <a:pt x="135" y="148"/>
                      <a:pt x="135" y="148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5" y="147"/>
                      <a:pt x="135" y="147"/>
                      <a:pt x="135" y="147"/>
                    </a:cubicBezTo>
                    <a:cubicBezTo>
                      <a:pt x="135" y="147"/>
                      <a:pt x="135" y="147"/>
                      <a:pt x="135" y="147"/>
                    </a:cubicBezTo>
                    <a:cubicBezTo>
                      <a:pt x="134" y="145"/>
                      <a:pt x="134" y="145"/>
                      <a:pt x="134" y="145"/>
                    </a:cubicBezTo>
                    <a:moveTo>
                      <a:pt x="246" y="143"/>
                    </a:move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5" y="145"/>
                      <a:pt x="245" y="145"/>
                      <a:pt x="245" y="145"/>
                    </a:cubicBezTo>
                    <a:cubicBezTo>
                      <a:pt x="245" y="144"/>
                      <a:pt x="245" y="144"/>
                      <a:pt x="245" y="144"/>
                    </a:cubicBezTo>
                    <a:cubicBezTo>
                      <a:pt x="245" y="144"/>
                      <a:pt x="245" y="144"/>
                      <a:pt x="245" y="144"/>
                    </a:cubicBezTo>
                    <a:cubicBezTo>
                      <a:pt x="245" y="145"/>
                      <a:pt x="245" y="145"/>
                      <a:pt x="245" y="145"/>
                    </a:cubicBezTo>
                    <a:cubicBezTo>
                      <a:pt x="246" y="145"/>
                      <a:pt x="246" y="145"/>
                      <a:pt x="246" y="145"/>
                    </a:cubicBezTo>
                    <a:cubicBezTo>
                      <a:pt x="245" y="145"/>
                      <a:pt x="245" y="145"/>
                      <a:pt x="245" y="145"/>
                    </a:cubicBezTo>
                    <a:cubicBezTo>
                      <a:pt x="247" y="143"/>
                      <a:pt x="247" y="143"/>
                      <a:pt x="247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moveTo>
                      <a:pt x="138" y="144"/>
                    </a:move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7" y="144"/>
                      <a:pt x="137" y="144"/>
                      <a:pt x="137" y="144"/>
                    </a:cubicBezTo>
                    <a:cubicBezTo>
                      <a:pt x="137" y="144"/>
                      <a:pt x="137" y="144"/>
                      <a:pt x="137" y="144"/>
                    </a:cubicBezTo>
                    <a:cubicBezTo>
                      <a:pt x="137" y="144"/>
                      <a:pt x="137" y="144"/>
                      <a:pt x="137" y="144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8" y="143"/>
                      <a:pt x="138" y="143"/>
                      <a:pt x="138" y="143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4"/>
                      <a:pt x="138" y="144"/>
                      <a:pt x="138" y="144"/>
                    </a:cubicBezTo>
                    <a:moveTo>
                      <a:pt x="137" y="142"/>
                    </a:move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6" y="143"/>
                      <a:pt x="136" y="143"/>
                      <a:pt x="136" y="143"/>
                    </a:cubicBezTo>
                    <a:cubicBezTo>
                      <a:pt x="137" y="144"/>
                      <a:pt x="137" y="144"/>
                      <a:pt x="137" y="144"/>
                    </a:cubicBezTo>
                    <a:cubicBezTo>
                      <a:pt x="138" y="145"/>
                      <a:pt x="138" y="145"/>
                      <a:pt x="138" y="145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3"/>
                      <a:pt x="138" y="143"/>
                      <a:pt x="138" y="143"/>
                    </a:cubicBezTo>
                    <a:cubicBezTo>
                      <a:pt x="137" y="142"/>
                      <a:pt x="137" y="142"/>
                      <a:pt x="137" y="142"/>
                    </a:cubicBezTo>
                    <a:moveTo>
                      <a:pt x="129" y="142"/>
                    </a:moveTo>
                    <a:cubicBezTo>
                      <a:pt x="127" y="144"/>
                      <a:pt x="125" y="146"/>
                      <a:pt x="123" y="148"/>
                    </a:cubicBezTo>
                    <a:cubicBezTo>
                      <a:pt x="123" y="152"/>
                      <a:pt x="123" y="152"/>
                      <a:pt x="123" y="152"/>
                    </a:cubicBezTo>
                    <a:cubicBezTo>
                      <a:pt x="126" y="149"/>
                      <a:pt x="128" y="146"/>
                      <a:pt x="131" y="144"/>
                    </a:cubicBezTo>
                    <a:cubicBezTo>
                      <a:pt x="129" y="142"/>
                      <a:pt x="129" y="142"/>
                      <a:pt x="129" y="142"/>
                    </a:cubicBezTo>
                    <a:moveTo>
                      <a:pt x="239" y="235"/>
                    </a:move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9" y="234"/>
                      <a:pt x="239" y="234"/>
                      <a:pt x="239" y="234"/>
                    </a:cubicBezTo>
                    <a:cubicBezTo>
                      <a:pt x="239" y="235"/>
                      <a:pt x="239" y="235"/>
                      <a:pt x="239" y="235"/>
                    </a:cubicBezTo>
                    <a:cubicBezTo>
                      <a:pt x="239" y="235"/>
                      <a:pt x="239" y="235"/>
                      <a:pt x="239" y="235"/>
                    </a:cubicBezTo>
                    <a:cubicBezTo>
                      <a:pt x="239" y="235"/>
                      <a:pt x="239" y="235"/>
                      <a:pt x="239" y="235"/>
                    </a:cubicBezTo>
                    <a:cubicBezTo>
                      <a:pt x="239" y="235"/>
                      <a:pt x="239" y="235"/>
                      <a:pt x="239" y="235"/>
                    </a:cubicBezTo>
                    <a:moveTo>
                      <a:pt x="142" y="234"/>
                    </a:moveTo>
                    <a:cubicBezTo>
                      <a:pt x="141" y="232"/>
                      <a:pt x="140" y="231"/>
                      <a:pt x="139" y="229"/>
                    </a:cubicBezTo>
                    <a:cubicBezTo>
                      <a:pt x="150" y="224"/>
                      <a:pt x="150" y="224"/>
                      <a:pt x="150" y="224"/>
                    </a:cubicBezTo>
                    <a:cubicBezTo>
                      <a:pt x="151" y="225"/>
                      <a:pt x="151" y="227"/>
                      <a:pt x="152" y="228"/>
                    </a:cubicBezTo>
                    <a:cubicBezTo>
                      <a:pt x="142" y="234"/>
                      <a:pt x="142" y="234"/>
                      <a:pt x="142" y="234"/>
                    </a:cubicBezTo>
                    <a:moveTo>
                      <a:pt x="237" y="234"/>
                    </a:moveTo>
                    <a:cubicBezTo>
                      <a:pt x="237" y="234"/>
                      <a:pt x="237" y="234"/>
                      <a:pt x="237" y="234"/>
                    </a:cubicBezTo>
                    <a:cubicBezTo>
                      <a:pt x="241" y="228"/>
                      <a:pt x="244" y="221"/>
                      <a:pt x="245" y="213"/>
                    </a:cubicBezTo>
                    <a:cubicBezTo>
                      <a:pt x="246" y="213"/>
                      <a:pt x="246" y="213"/>
                      <a:pt x="246" y="213"/>
                    </a:cubicBezTo>
                    <a:cubicBezTo>
                      <a:pt x="246" y="213"/>
                      <a:pt x="246" y="213"/>
                      <a:pt x="246" y="213"/>
                    </a:cubicBezTo>
                    <a:cubicBezTo>
                      <a:pt x="246" y="213"/>
                      <a:pt x="246" y="213"/>
                      <a:pt x="246" y="213"/>
                    </a:cubicBezTo>
                    <a:cubicBezTo>
                      <a:pt x="246" y="213"/>
                      <a:pt x="246" y="213"/>
                      <a:pt x="246" y="213"/>
                    </a:cubicBezTo>
                    <a:cubicBezTo>
                      <a:pt x="248" y="213"/>
                      <a:pt x="248" y="213"/>
                      <a:pt x="248" y="213"/>
                    </a:cubicBezTo>
                    <a:cubicBezTo>
                      <a:pt x="247" y="221"/>
                      <a:pt x="244" y="229"/>
                      <a:pt x="240" y="236"/>
                    </a:cubicBezTo>
                    <a:cubicBezTo>
                      <a:pt x="239" y="235"/>
                      <a:pt x="239" y="235"/>
                      <a:pt x="239" y="235"/>
                    </a:cubicBezTo>
                    <a:cubicBezTo>
                      <a:pt x="239" y="235"/>
                      <a:pt x="239" y="235"/>
                      <a:pt x="239" y="235"/>
                    </a:cubicBezTo>
                    <a:cubicBezTo>
                      <a:pt x="239" y="234"/>
                      <a:pt x="239" y="234"/>
                      <a:pt x="239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7" y="234"/>
                      <a:pt x="237" y="234"/>
                      <a:pt x="237" y="234"/>
                    </a:cubicBezTo>
                    <a:cubicBezTo>
                      <a:pt x="237" y="234"/>
                      <a:pt x="237" y="234"/>
                      <a:pt x="237" y="234"/>
                    </a:cubicBezTo>
                    <a:moveTo>
                      <a:pt x="236" y="233"/>
                    </a:moveTo>
                    <a:cubicBezTo>
                      <a:pt x="235" y="232"/>
                      <a:pt x="235" y="232"/>
                      <a:pt x="235" y="232"/>
                    </a:cubicBezTo>
                    <a:cubicBezTo>
                      <a:pt x="237" y="229"/>
                      <a:pt x="238" y="226"/>
                      <a:pt x="240" y="223"/>
                    </a:cubicBezTo>
                    <a:cubicBezTo>
                      <a:pt x="240" y="222"/>
                      <a:pt x="240" y="222"/>
                      <a:pt x="240" y="222"/>
                    </a:cubicBezTo>
                    <a:cubicBezTo>
                      <a:pt x="239" y="222"/>
                      <a:pt x="239" y="222"/>
                      <a:pt x="239" y="222"/>
                    </a:cubicBezTo>
                    <a:cubicBezTo>
                      <a:pt x="234" y="220"/>
                      <a:pt x="234" y="220"/>
                      <a:pt x="234" y="220"/>
                    </a:cubicBezTo>
                    <a:cubicBezTo>
                      <a:pt x="236" y="217"/>
                      <a:pt x="236" y="214"/>
                      <a:pt x="237" y="211"/>
                    </a:cubicBezTo>
                    <a:cubicBezTo>
                      <a:pt x="244" y="213"/>
                      <a:pt x="244" y="213"/>
                      <a:pt x="244" y="213"/>
                    </a:cubicBezTo>
                    <a:cubicBezTo>
                      <a:pt x="243" y="220"/>
                      <a:pt x="240" y="227"/>
                      <a:pt x="236" y="233"/>
                    </a:cubicBezTo>
                    <a:moveTo>
                      <a:pt x="229" y="178"/>
                    </a:moveTo>
                    <a:cubicBezTo>
                      <a:pt x="229" y="177"/>
                      <a:pt x="228" y="177"/>
                      <a:pt x="228" y="176"/>
                    </a:cubicBezTo>
                    <a:cubicBezTo>
                      <a:pt x="227" y="175"/>
                      <a:pt x="227" y="174"/>
                      <a:pt x="226" y="174"/>
                    </a:cubicBezTo>
                    <a:cubicBezTo>
                      <a:pt x="235" y="166"/>
                      <a:pt x="235" y="166"/>
                      <a:pt x="235" y="166"/>
                    </a:cubicBezTo>
                    <a:cubicBezTo>
                      <a:pt x="236" y="167"/>
                      <a:pt x="237" y="168"/>
                      <a:pt x="237" y="169"/>
                    </a:cubicBezTo>
                    <a:cubicBezTo>
                      <a:pt x="238" y="170"/>
                      <a:pt x="238" y="170"/>
                      <a:pt x="239" y="171"/>
                    </a:cubicBezTo>
                    <a:cubicBezTo>
                      <a:pt x="229" y="178"/>
                      <a:pt x="229" y="178"/>
                      <a:pt x="229" y="178"/>
                    </a:cubicBezTo>
                    <a:moveTo>
                      <a:pt x="140" y="202"/>
                    </a:moveTo>
                    <a:cubicBezTo>
                      <a:pt x="138" y="202"/>
                      <a:pt x="138" y="202"/>
                      <a:pt x="138" y="202"/>
                    </a:cubicBezTo>
                    <a:cubicBezTo>
                      <a:pt x="138" y="187"/>
                      <a:pt x="145" y="173"/>
                      <a:pt x="156" y="164"/>
                    </a:cubicBezTo>
                    <a:cubicBezTo>
                      <a:pt x="161" y="169"/>
                      <a:pt x="161" y="169"/>
                      <a:pt x="161" y="169"/>
                    </a:cubicBezTo>
                    <a:cubicBezTo>
                      <a:pt x="159" y="171"/>
                      <a:pt x="157" y="173"/>
                      <a:pt x="156" y="175"/>
                    </a:cubicBezTo>
                    <a:cubicBezTo>
                      <a:pt x="151" y="171"/>
                      <a:pt x="151" y="171"/>
                      <a:pt x="151" y="171"/>
                    </a:cubicBezTo>
                    <a:cubicBezTo>
                      <a:pt x="151" y="171"/>
                      <a:pt x="151" y="171"/>
                      <a:pt x="151" y="171"/>
                    </a:cubicBezTo>
                    <a:cubicBezTo>
                      <a:pt x="151" y="171"/>
                      <a:pt x="151" y="171"/>
                      <a:pt x="151" y="171"/>
                    </a:cubicBezTo>
                    <a:cubicBezTo>
                      <a:pt x="149" y="174"/>
                      <a:pt x="147" y="178"/>
                      <a:pt x="145" y="181"/>
                    </a:cubicBezTo>
                    <a:cubicBezTo>
                      <a:pt x="145" y="181"/>
                      <a:pt x="145" y="181"/>
                      <a:pt x="145" y="181"/>
                    </a:cubicBezTo>
                    <a:cubicBezTo>
                      <a:pt x="145" y="181"/>
                      <a:pt x="145" y="181"/>
                      <a:pt x="145" y="181"/>
                    </a:cubicBezTo>
                    <a:cubicBezTo>
                      <a:pt x="150" y="184"/>
                      <a:pt x="150" y="184"/>
                      <a:pt x="150" y="184"/>
                    </a:cubicBezTo>
                    <a:cubicBezTo>
                      <a:pt x="149" y="186"/>
                      <a:pt x="148" y="189"/>
                      <a:pt x="147" y="191"/>
                    </a:cubicBezTo>
                    <a:cubicBezTo>
                      <a:pt x="142" y="189"/>
                      <a:pt x="142" y="189"/>
                      <a:pt x="142" y="189"/>
                    </a:cubicBezTo>
                    <a:cubicBezTo>
                      <a:pt x="142" y="189"/>
                      <a:pt x="142" y="189"/>
                      <a:pt x="142" y="189"/>
                    </a:cubicBezTo>
                    <a:cubicBezTo>
                      <a:pt x="141" y="190"/>
                      <a:pt x="141" y="190"/>
                      <a:pt x="141" y="190"/>
                    </a:cubicBezTo>
                    <a:cubicBezTo>
                      <a:pt x="141" y="191"/>
                      <a:pt x="141" y="193"/>
                      <a:pt x="140" y="195"/>
                    </a:cubicBezTo>
                    <a:cubicBezTo>
                      <a:pt x="140" y="195"/>
                      <a:pt x="140" y="195"/>
                      <a:pt x="140" y="195"/>
                    </a:cubicBezTo>
                    <a:cubicBezTo>
                      <a:pt x="141" y="195"/>
                      <a:pt x="141" y="195"/>
                      <a:pt x="141" y="195"/>
                    </a:cubicBezTo>
                    <a:cubicBezTo>
                      <a:pt x="146" y="196"/>
                      <a:pt x="146" y="196"/>
                      <a:pt x="146" y="196"/>
                    </a:cubicBezTo>
                    <a:cubicBezTo>
                      <a:pt x="146" y="198"/>
                      <a:pt x="145" y="200"/>
                      <a:pt x="145" y="202"/>
                    </a:cubicBezTo>
                    <a:cubicBezTo>
                      <a:pt x="140" y="202"/>
                      <a:pt x="140" y="202"/>
                      <a:pt x="140" y="202"/>
                    </a:cubicBezTo>
                    <a:cubicBezTo>
                      <a:pt x="140" y="202"/>
                      <a:pt x="140" y="202"/>
                      <a:pt x="140" y="202"/>
                    </a:cubicBezTo>
                    <a:cubicBezTo>
                      <a:pt x="140" y="202"/>
                      <a:pt x="140" y="202"/>
                      <a:pt x="140" y="202"/>
                    </a:cubicBezTo>
                    <a:cubicBezTo>
                      <a:pt x="140" y="202"/>
                      <a:pt x="140" y="202"/>
                      <a:pt x="140" y="202"/>
                    </a:cubicBezTo>
                    <a:moveTo>
                      <a:pt x="154" y="163"/>
                    </a:moveTo>
                    <a:cubicBezTo>
                      <a:pt x="154" y="163"/>
                      <a:pt x="154" y="163"/>
                      <a:pt x="154" y="163"/>
                    </a:cubicBezTo>
                    <a:cubicBezTo>
                      <a:pt x="154" y="163"/>
                      <a:pt x="154" y="163"/>
                      <a:pt x="154" y="163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5" y="162"/>
                      <a:pt x="155" y="162"/>
                      <a:pt x="155" y="162"/>
                    </a:cubicBezTo>
                    <a:cubicBezTo>
                      <a:pt x="155" y="162"/>
                      <a:pt x="155" y="162"/>
                      <a:pt x="155" y="162"/>
                    </a:cubicBezTo>
                    <a:cubicBezTo>
                      <a:pt x="155" y="162"/>
                      <a:pt x="155" y="162"/>
                      <a:pt x="155" y="162"/>
                    </a:cubicBezTo>
                    <a:cubicBezTo>
                      <a:pt x="154" y="163"/>
                      <a:pt x="154" y="163"/>
                      <a:pt x="154" y="163"/>
                    </a:cubicBezTo>
                    <a:cubicBezTo>
                      <a:pt x="154" y="163"/>
                      <a:pt x="154" y="163"/>
                      <a:pt x="154" y="163"/>
                    </a:cubicBezTo>
                    <a:moveTo>
                      <a:pt x="137" y="202"/>
                    </a:moveTo>
                    <a:cubicBezTo>
                      <a:pt x="134" y="202"/>
                      <a:pt x="134" y="202"/>
                      <a:pt x="134" y="202"/>
                    </a:cubicBezTo>
                    <a:cubicBezTo>
                      <a:pt x="134" y="187"/>
                      <a:pt x="141" y="171"/>
                      <a:pt x="153" y="161"/>
                    </a:cubicBezTo>
                    <a:cubicBezTo>
                      <a:pt x="154" y="161"/>
                      <a:pt x="154" y="161"/>
                      <a:pt x="154" y="161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3" y="162"/>
                      <a:pt x="153" y="162"/>
                      <a:pt x="153" y="162"/>
                    </a:cubicBezTo>
                    <a:cubicBezTo>
                      <a:pt x="154" y="163"/>
                      <a:pt x="154" y="163"/>
                      <a:pt x="154" y="163"/>
                    </a:cubicBezTo>
                    <a:cubicBezTo>
                      <a:pt x="154" y="163"/>
                      <a:pt x="154" y="163"/>
                      <a:pt x="154" y="163"/>
                    </a:cubicBezTo>
                    <a:cubicBezTo>
                      <a:pt x="155" y="163"/>
                      <a:pt x="155" y="163"/>
                      <a:pt x="155" y="163"/>
                    </a:cubicBezTo>
                    <a:cubicBezTo>
                      <a:pt x="155" y="162"/>
                      <a:pt x="155" y="162"/>
                      <a:pt x="155" y="162"/>
                    </a:cubicBezTo>
                    <a:cubicBezTo>
                      <a:pt x="155" y="163"/>
                      <a:pt x="155" y="163"/>
                      <a:pt x="155" y="163"/>
                    </a:cubicBezTo>
                    <a:cubicBezTo>
                      <a:pt x="144" y="173"/>
                      <a:pt x="137" y="187"/>
                      <a:pt x="137" y="202"/>
                    </a:cubicBezTo>
                    <a:moveTo>
                      <a:pt x="164" y="173"/>
                    </a:moveTo>
                    <a:cubicBezTo>
                      <a:pt x="166" y="171"/>
                      <a:pt x="169" y="169"/>
                      <a:pt x="171" y="167"/>
                    </a:cubicBezTo>
                    <a:cubicBezTo>
                      <a:pt x="170" y="164"/>
                      <a:pt x="170" y="164"/>
                      <a:pt x="170" y="164"/>
                    </a:cubicBezTo>
                    <a:cubicBezTo>
                      <a:pt x="175" y="161"/>
                      <a:pt x="180" y="159"/>
                      <a:pt x="185" y="159"/>
                    </a:cubicBezTo>
                    <a:cubicBezTo>
                      <a:pt x="184" y="153"/>
                      <a:pt x="184" y="153"/>
                      <a:pt x="184" y="153"/>
                    </a:cubicBezTo>
                    <a:cubicBezTo>
                      <a:pt x="185" y="153"/>
                      <a:pt x="185" y="153"/>
                      <a:pt x="186" y="153"/>
                    </a:cubicBezTo>
                    <a:cubicBezTo>
                      <a:pt x="187" y="163"/>
                      <a:pt x="187" y="163"/>
                      <a:pt x="187" y="163"/>
                    </a:cubicBezTo>
                    <a:cubicBezTo>
                      <a:pt x="188" y="162"/>
                      <a:pt x="190" y="162"/>
                      <a:pt x="191" y="162"/>
                    </a:cubicBezTo>
                    <a:cubicBezTo>
                      <a:pt x="204" y="162"/>
                      <a:pt x="215" y="168"/>
                      <a:pt x="223" y="177"/>
                    </a:cubicBezTo>
                    <a:cubicBezTo>
                      <a:pt x="226" y="174"/>
                      <a:pt x="226" y="174"/>
                      <a:pt x="226" y="174"/>
                    </a:cubicBezTo>
                    <a:cubicBezTo>
                      <a:pt x="226" y="175"/>
                      <a:pt x="227" y="176"/>
                      <a:pt x="228" y="176"/>
                    </a:cubicBezTo>
                    <a:cubicBezTo>
                      <a:pt x="228" y="177"/>
                      <a:pt x="228" y="177"/>
                      <a:pt x="229" y="178"/>
                    </a:cubicBezTo>
                    <a:cubicBezTo>
                      <a:pt x="226" y="180"/>
                      <a:pt x="226" y="180"/>
                      <a:pt x="226" y="180"/>
                    </a:cubicBezTo>
                    <a:cubicBezTo>
                      <a:pt x="230" y="187"/>
                      <a:pt x="233" y="195"/>
                      <a:pt x="233" y="204"/>
                    </a:cubicBezTo>
                    <a:cubicBezTo>
                      <a:pt x="233" y="206"/>
                      <a:pt x="233" y="208"/>
                      <a:pt x="232" y="211"/>
                    </a:cubicBezTo>
                    <a:cubicBezTo>
                      <a:pt x="236" y="211"/>
                      <a:pt x="236" y="211"/>
                      <a:pt x="236" y="211"/>
                    </a:cubicBezTo>
                    <a:cubicBezTo>
                      <a:pt x="236" y="214"/>
                      <a:pt x="235" y="217"/>
                      <a:pt x="234" y="220"/>
                    </a:cubicBezTo>
                    <a:cubicBezTo>
                      <a:pt x="239" y="222"/>
                      <a:pt x="239" y="222"/>
                      <a:pt x="239" y="222"/>
                    </a:cubicBezTo>
                    <a:cubicBezTo>
                      <a:pt x="238" y="226"/>
                      <a:pt x="236" y="229"/>
                      <a:pt x="234" y="232"/>
                    </a:cubicBezTo>
                    <a:cubicBezTo>
                      <a:pt x="226" y="227"/>
                      <a:pt x="226" y="227"/>
                      <a:pt x="226" y="227"/>
                    </a:cubicBezTo>
                    <a:cubicBezTo>
                      <a:pt x="219" y="238"/>
                      <a:pt x="206" y="245"/>
                      <a:pt x="191" y="245"/>
                    </a:cubicBezTo>
                    <a:cubicBezTo>
                      <a:pt x="176" y="245"/>
                      <a:pt x="163" y="237"/>
                      <a:pt x="156" y="226"/>
                    </a:cubicBezTo>
                    <a:cubicBezTo>
                      <a:pt x="153" y="228"/>
                      <a:pt x="153" y="228"/>
                      <a:pt x="153" y="228"/>
                    </a:cubicBezTo>
                    <a:cubicBezTo>
                      <a:pt x="152" y="226"/>
                      <a:pt x="151" y="225"/>
                      <a:pt x="150" y="223"/>
                    </a:cubicBezTo>
                    <a:cubicBezTo>
                      <a:pt x="154" y="222"/>
                      <a:pt x="154" y="222"/>
                      <a:pt x="154" y="222"/>
                    </a:cubicBezTo>
                    <a:cubicBezTo>
                      <a:pt x="151" y="216"/>
                      <a:pt x="150" y="210"/>
                      <a:pt x="150" y="204"/>
                    </a:cubicBezTo>
                    <a:cubicBezTo>
                      <a:pt x="150" y="203"/>
                      <a:pt x="150" y="203"/>
                      <a:pt x="150" y="203"/>
                    </a:cubicBezTo>
                    <a:cubicBezTo>
                      <a:pt x="140" y="202"/>
                      <a:pt x="140" y="202"/>
                      <a:pt x="140" y="202"/>
                    </a:cubicBezTo>
                    <a:cubicBezTo>
                      <a:pt x="140" y="202"/>
                      <a:pt x="140" y="202"/>
                      <a:pt x="140" y="202"/>
                    </a:cubicBezTo>
                    <a:cubicBezTo>
                      <a:pt x="146" y="202"/>
                      <a:pt x="146" y="202"/>
                      <a:pt x="146" y="202"/>
                    </a:cubicBezTo>
                    <a:cubicBezTo>
                      <a:pt x="146" y="200"/>
                      <a:pt x="146" y="198"/>
                      <a:pt x="147" y="196"/>
                    </a:cubicBezTo>
                    <a:cubicBezTo>
                      <a:pt x="141" y="195"/>
                      <a:pt x="141" y="195"/>
                      <a:pt x="141" y="195"/>
                    </a:cubicBezTo>
                    <a:cubicBezTo>
                      <a:pt x="141" y="193"/>
                      <a:pt x="141" y="191"/>
                      <a:pt x="142" y="190"/>
                    </a:cubicBezTo>
                    <a:cubicBezTo>
                      <a:pt x="148" y="191"/>
                      <a:pt x="148" y="191"/>
                      <a:pt x="148" y="191"/>
                    </a:cubicBezTo>
                    <a:cubicBezTo>
                      <a:pt x="148" y="189"/>
                      <a:pt x="149" y="186"/>
                      <a:pt x="151" y="184"/>
                    </a:cubicBezTo>
                    <a:cubicBezTo>
                      <a:pt x="145" y="181"/>
                      <a:pt x="145" y="181"/>
                      <a:pt x="145" y="181"/>
                    </a:cubicBezTo>
                    <a:cubicBezTo>
                      <a:pt x="147" y="178"/>
                      <a:pt x="149" y="175"/>
                      <a:pt x="151" y="172"/>
                    </a:cubicBezTo>
                    <a:cubicBezTo>
                      <a:pt x="156" y="175"/>
                      <a:pt x="156" y="175"/>
                      <a:pt x="156" y="175"/>
                    </a:cubicBezTo>
                    <a:cubicBezTo>
                      <a:pt x="157" y="173"/>
                      <a:pt x="159" y="172"/>
                      <a:pt x="161" y="170"/>
                    </a:cubicBezTo>
                    <a:cubicBezTo>
                      <a:pt x="164" y="173"/>
                      <a:pt x="164" y="173"/>
                      <a:pt x="164" y="173"/>
                    </a:cubicBezTo>
                    <a:moveTo>
                      <a:pt x="169" y="163"/>
                    </a:moveTo>
                    <a:cubicBezTo>
                      <a:pt x="166" y="157"/>
                      <a:pt x="166" y="157"/>
                      <a:pt x="166" y="157"/>
                    </a:cubicBezTo>
                    <a:cubicBezTo>
                      <a:pt x="172" y="153"/>
                      <a:pt x="178" y="151"/>
                      <a:pt x="186" y="151"/>
                    </a:cubicBezTo>
                    <a:cubicBezTo>
                      <a:pt x="186" y="152"/>
                      <a:pt x="186" y="152"/>
                      <a:pt x="186" y="152"/>
                    </a:cubicBezTo>
                    <a:cubicBezTo>
                      <a:pt x="185" y="152"/>
                      <a:pt x="185" y="152"/>
                      <a:pt x="184" y="152"/>
                    </a:cubicBezTo>
                    <a:cubicBezTo>
                      <a:pt x="184" y="153"/>
                      <a:pt x="184" y="153"/>
                      <a:pt x="184" y="153"/>
                    </a:cubicBezTo>
                    <a:cubicBezTo>
                      <a:pt x="184" y="153"/>
                      <a:pt x="184" y="153"/>
                      <a:pt x="184" y="153"/>
                    </a:cubicBezTo>
                    <a:cubicBezTo>
                      <a:pt x="185" y="158"/>
                      <a:pt x="185" y="158"/>
                      <a:pt x="185" y="158"/>
                    </a:cubicBezTo>
                    <a:cubicBezTo>
                      <a:pt x="179" y="159"/>
                      <a:pt x="174" y="161"/>
                      <a:pt x="169" y="163"/>
                    </a:cubicBezTo>
                    <a:moveTo>
                      <a:pt x="165" y="156"/>
                    </a:moveTo>
                    <a:cubicBezTo>
                      <a:pt x="164" y="153"/>
                      <a:pt x="164" y="153"/>
                      <a:pt x="164" y="153"/>
                    </a:cubicBezTo>
                    <a:cubicBezTo>
                      <a:pt x="170" y="149"/>
                      <a:pt x="178" y="147"/>
                      <a:pt x="185" y="146"/>
                    </a:cubicBezTo>
                    <a:cubicBezTo>
                      <a:pt x="185" y="148"/>
                      <a:pt x="185" y="148"/>
                      <a:pt x="185" y="148"/>
                    </a:cubicBezTo>
                    <a:cubicBezTo>
                      <a:pt x="185" y="148"/>
                      <a:pt x="185" y="148"/>
                      <a:pt x="185" y="148"/>
                    </a:cubicBezTo>
                    <a:cubicBezTo>
                      <a:pt x="185" y="149"/>
                      <a:pt x="185" y="149"/>
                      <a:pt x="185" y="149"/>
                    </a:cubicBezTo>
                    <a:cubicBezTo>
                      <a:pt x="185" y="149"/>
                      <a:pt x="185" y="149"/>
                      <a:pt x="185" y="149"/>
                    </a:cubicBezTo>
                    <a:cubicBezTo>
                      <a:pt x="178" y="150"/>
                      <a:pt x="171" y="152"/>
                      <a:pt x="165" y="156"/>
                    </a:cubicBezTo>
                    <a:moveTo>
                      <a:pt x="191" y="141"/>
                    </a:moveTo>
                    <a:cubicBezTo>
                      <a:pt x="189" y="141"/>
                      <a:pt x="187" y="141"/>
                      <a:pt x="185" y="141"/>
                    </a:cubicBezTo>
                    <a:cubicBezTo>
                      <a:pt x="185" y="146"/>
                      <a:pt x="185" y="146"/>
                      <a:pt x="185" y="146"/>
                    </a:cubicBezTo>
                    <a:cubicBezTo>
                      <a:pt x="178" y="147"/>
                      <a:pt x="170" y="149"/>
                      <a:pt x="163" y="153"/>
                    </a:cubicBezTo>
                    <a:cubicBezTo>
                      <a:pt x="161" y="149"/>
                      <a:pt x="161" y="149"/>
                      <a:pt x="161" y="149"/>
                    </a:cubicBezTo>
                    <a:cubicBezTo>
                      <a:pt x="157" y="151"/>
                      <a:pt x="153" y="154"/>
                      <a:pt x="150" y="157"/>
                    </a:cubicBezTo>
                    <a:cubicBezTo>
                      <a:pt x="153" y="160"/>
                      <a:pt x="153" y="160"/>
                      <a:pt x="153" y="160"/>
                    </a:cubicBezTo>
                    <a:cubicBezTo>
                      <a:pt x="140" y="171"/>
                      <a:pt x="134" y="187"/>
                      <a:pt x="133" y="202"/>
                    </a:cubicBezTo>
                    <a:cubicBezTo>
                      <a:pt x="129" y="202"/>
                      <a:pt x="129" y="202"/>
                      <a:pt x="129" y="202"/>
                    </a:cubicBezTo>
                    <a:cubicBezTo>
                      <a:pt x="129" y="203"/>
                      <a:pt x="129" y="203"/>
                      <a:pt x="129" y="204"/>
                    </a:cubicBezTo>
                    <a:cubicBezTo>
                      <a:pt x="129" y="214"/>
                      <a:pt x="131" y="223"/>
                      <a:pt x="135" y="231"/>
                    </a:cubicBezTo>
                    <a:cubicBezTo>
                      <a:pt x="139" y="229"/>
                      <a:pt x="139" y="229"/>
                      <a:pt x="139" y="229"/>
                    </a:cubicBezTo>
                    <a:cubicBezTo>
                      <a:pt x="140" y="231"/>
                      <a:pt x="141" y="233"/>
                      <a:pt x="142" y="234"/>
                    </a:cubicBezTo>
                    <a:cubicBezTo>
                      <a:pt x="138" y="237"/>
                      <a:pt x="138" y="237"/>
                      <a:pt x="138" y="237"/>
                    </a:cubicBezTo>
                    <a:cubicBezTo>
                      <a:pt x="149" y="255"/>
                      <a:pt x="169" y="267"/>
                      <a:pt x="191" y="267"/>
                    </a:cubicBezTo>
                    <a:cubicBezTo>
                      <a:pt x="213" y="267"/>
                      <a:pt x="233" y="255"/>
                      <a:pt x="244" y="238"/>
                    </a:cubicBezTo>
                    <a:cubicBezTo>
                      <a:pt x="240" y="236"/>
                      <a:pt x="240" y="236"/>
                      <a:pt x="240" y="236"/>
                    </a:cubicBezTo>
                    <a:cubicBezTo>
                      <a:pt x="245" y="229"/>
                      <a:pt x="247" y="221"/>
                      <a:pt x="249" y="213"/>
                    </a:cubicBezTo>
                    <a:cubicBezTo>
                      <a:pt x="253" y="214"/>
                      <a:pt x="253" y="214"/>
                      <a:pt x="253" y="214"/>
                    </a:cubicBezTo>
                    <a:cubicBezTo>
                      <a:pt x="254" y="211"/>
                      <a:pt x="254" y="207"/>
                      <a:pt x="254" y="204"/>
                    </a:cubicBezTo>
                    <a:cubicBezTo>
                      <a:pt x="254" y="191"/>
                      <a:pt x="250" y="178"/>
                      <a:pt x="243" y="168"/>
                    </a:cubicBezTo>
                    <a:cubicBezTo>
                      <a:pt x="239" y="171"/>
                      <a:pt x="239" y="171"/>
                      <a:pt x="239" y="171"/>
                    </a:cubicBezTo>
                    <a:cubicBezTo>
                      <a:pt x="239" y="170"/>
                      <a:pt x="238" y="169"/>
                      <a:pt x="238" y="169"/>
                    </a:cubicBezTo>
                    <a:cubicBezTo>
                      <a:pt x="237" y="168"/>
                      <a:pt x="236" y="167"/>
                      <a:pt x="235" y="166"/>
                    </a:cubicBezTo>
                    <a:cubicBezTo>
                      <a:pt x="239" y="163"/>
                      <a:pt x="239" y="163"/>
                      <a:pt x="239" y="163"/>
                    </a:cubicBezTo>
                    <a:cubicBezTo>
                      <a:pt x="227" y="149"/>
                      <a:pt x="210" y="141"/>
                      <a:pt x="191" y="141"/>
                    </a:cubicBezTo>
                    <a:moveTo>
                      <a:pt x="242" y="142"/>
                    </a:moveTo>
                    <a:cubicBezTo>
                      <a:pt x="242" y="142"/>
                      <a:pt x="242" y="142"/>
                      <a:pt x="242" y="142"/>
                    </a:cubicBezTo>
                    <a:cubicBezTo>
                      <a:pt x="242" y="142"/>
                      <a:pt x="242" y="142"/>
                      <a:pt x="242" y="142"/>
                    </a:cubicBezTo>
                    <a:cubicBezTo>
                      <a:pt x="242" y="141"/>
                      <a:pt x="242" y="141"/>
                      <a:pt x="242" y="141"/>
                    </a:cubicBezTo>
                    <a:cubicBezTo>
                      <a:pt x="242" y="141"/>
                      <a:pt x="242" y="141"/>
                      <a:pt x="242" y="141"/>
                    </a:cubicBezTo>
                    <a:cubicBezTo>
                      <a:pt x="242" y="141"/>
                      <a:pt x="242" y="141"/>
                      <a:pt x="242" y="141"/>
                    </a:cubicBezTo>
                    <a:cubicBezTo>
                      <a:pt x="242" y="141"/>
                      <a:pt x="242" y="141"/>
                      <a:pt x="242" y="141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3" y="142"/>
                      <a:pt x="243" y="142"/>
                      <a:pt x="243" y="142"/>
                    </a:cubicBezTo>
                    <a:cubicBezTo>
                      <a:pt x="242" y="142"/>
                      <a:pt x="242" y="142"/>
                      <a:pt x="242" y="142"/>
                    </a:cubicBezTo>
                    <a:cubicBezTo>
                      <a:pt x="242" y="142"/>
                      <a:pt x="242" y="142"/>
                      <a:pt x="242" y="142"/>
                    </a:cubicBezTo>
                    <a:moveTo>
                      <a:pt x="243" y="140"/>
                    </a:moveTo>
                    <a:cubicBezTo>
                      <a:pt x="242" y="141"/>
                      <a:pt x="242" y="141"/>
                      <a:pt x="242" y="141"/>
                    </a:cubicBezTo>
                    <a:cubicBezTo>
                      <a:pt x="241" y="141"/>
                      <a:pt x="241" y="141"/>
                      <a:pt x="241" y="141"/>
                    </a:cubicBezTo>
                    <a:cubicBezTo>
                      <a:pt x="242" y="142"/>
                      <a:pt x="242" y="142"/>
                      <a:pt x="242" y="142"/>
                    </a:cubicBezTo>
                    <a:cubicBezTo>
                      <a:pt x="242" y="142"/>
                      <a:pt x="242" y="142"/>
                      <a:pt x="242" y="142"/>
                    </a:cubicBezTo>
                    <a:cubicBezTo>
                      <a:pt x="243" y="142"/>
                      <a:pt x="243" y="142"/>
                      <a:pt x="243" y="142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moveTo>
                      <a:pt x="140" y="140"/>
                    </a:move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41"/>
                      <a:pt x="140" y="141"/>
                      <a:pt x="140" y="141"/>
                    </a:cubicBezTo>
                    <a:cubicBezTo>
                      <a:pt x="140" y="141"/>
                      <a:pt x="140" y="141"/>
                      <a:pt x="140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1" y="142"/>
                      <a:pt x="141" y="142"/>
                      <a:pt x="141" y="142"/>
                    </a:cubicBezTo>
                    <a:cubicBezTo>
                      <a:pt x="141" y="142"/>
                      <a:pt x="141" y="142"/>
                      <a:pt x="141" y="142"/>
                    </a:cubicBezTo>
                    <a:cubicBezTo>
                      <a:pt x="141" y="142"/>
                      <a:pt x="141" y="142"/>
                      <a:pt x="141" y="142"/>
                    </a:cubicBezTo>
                    <a:cubicBezTo>
                      <a:pt x="142" y="141"/>
                      <a:pt x="142" y="141"/>
                      <a:pt x="142" y="141"/>
                    </a:cubicBezTo>
                    <a:cubicBezTo>
                      <a:pt x="142" y="141"/>
                      <a:pt x="142" y="141"/>
                      <a:pt x="142" y="141"/>
                    </a:cubicBezTo>
                    <a:cubicBezTo>
                      <a:pt x="141" y="141"/>
                      <a:pt x="141" y="141"/>
                      <a:pt x="141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moveTo>
                      <a:pt x="126" y="140"/>
                    </a:moveTo>
                    <a:cubicBezTo>
                      <a:pt x="125" y="140"/>
                      <a:pt x="125" y="141"/>
                      <a:pt x="124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6" y="141"/>
                      <a:pt x="127" y="140"/>
                    </a:cubicBezTo>
                    <a:cubicBezTo>
                      <a:pt x="126" y="140"/>
                      <a:pt x="126" y="140"/>
                      <a:pt x="126" y="140"/>
                    </a:cubicBezTo>
                    <a:moveTo>
                      <a:pt x="257" y="140"/>
                    </a:moveTo>
                    <a:cubicBezTo>
                      <a:pt x="256" y="140"/>
                      <a:pt x="256" y="140"/>
                      <a:pt x="256" y="140"/>
                    </a:cubicBezTo>
                    <a:cubicBezTo>
                      <a:pt x="257" y="141"/>
                      <a:pt x="258" y="142"/>
                      <a:pt x="258" y="142"/>
                    </a:cubicBezTo>
                    <a:cubicBezTo>
                      <a:pt x="259" y="142"/>
                      <a:pt x="259" y="142"/>
                      <a:pt x="259" y="142"/>
                    </a:cubicBezTo>
                    <a:cubicBezTo>
                      <a:pt x="258" y="141"/>
                      <a:pt x="257" y="140"/>
                      <a:pt x="257" y="140"/>
                    </a:cubicBezTo>
                    <a:moveTo>
                      <a:pt x="239" y="138"/>
                    </a:moveTo>
                    <a:cubicBezTo>
                      <a:pt x="239" y="138"/>
                      <a:pt x="239" y="138"/>
                      <a:pt x="239" y="138"/>
                    </a:cubicBezTo>
                    <a:cubicBezTo>
                      <a:pt x="239" y="138"/>
                      <a:pt x="239" y="138"/>
                      <a:pt x="239" y="138"/>
                    </a:cubicBezTo>
                    <a:cubicBezTo>
                      <a:pt x="239" y="139"/>
                      <a:pt x="239" y="139"/>
                      <a:pt x="239" y="139"/>
                    </a:cubicBezTo>
                    <a:cubicBezTo>
                      <a:pt x="238" y="139"/>
                      <a:pt x="238" y="139"/>
                      <a:pt x="238" y="139"/>
                    </a:cubicBezTo>
                    <a:cubicBezTo>
                      <a:pt x="238" y="139"/>
                      <a:pt x="238" y="139"/>
                      <a:pt x="238" y="139"/>
                    </a:cubicBezTo>
                    <a:cubicBezTo>
                      <a:pt x="239" y="140"/>
                      <a:pt x="239" y="140"/>
                      <a:pt x="239" y="140"/>
                    </a:cubicBezTo>
                    <a:cubicBezTo>
                      <a:pt x="239" y="140"/>
                      <a:pt x="239" y="140"/>
                      <a:pt x="239" y="140"/>
                    </a:cubicBezTo>
                    <a:cubicBezTo>
                      <a:pt x="239" y="139"/>
                      <a:pt x="239" y="139"/>
                      <a:pt x="239" y="139"/>
                    </a:cubicBezTo>
                    <a:cubicBezTo>
                      <a:pt x="240" y="138"/>
                      <a:pt x="240" y="138"/>
                      <a:pt x="240" y="138"/>
                    </a:cubicBezTo>
                    <a:cubicBezTo>
                      <a:pt x="240" y="138"/>
                      <a:pt x="240" y="138"/>
                      <a:pt x="240" y="138"/>
                    </a:cubicBezTo>
                    <a:cubicBezTo>
                      <a:pt x="240" y="138"/>
                      <a:pt x="240" y="138"/>
                      <a:pt x="240" y="138"/>
                    </a:cubicBezTo>
                    <a:cubicBezTo>
                      <a:pt x="240" y="138"/>
                      <a:pt x="240" y="138"/>
                      <a:pt x="240" y="138"/>
                    </a:cubicBezTo>
                    <a:cubicBezTo>
                      <a:pt x="239" y="138"/>
                      <a:pt x="239" y="138"/>
                      <a:pt x="239" y="138"/>
                    </a:cubicBezTo>
                    <a:cubicBezTo>
                      <a:pt x="239" y="138"/>
                      <a:pt x="239" y="138"/>
                      <a:pt x="239" y="138"/>
                    </a:cubicBezTo>
                    <a:moveTo>
                      <a:pt x="144" y="137"/>
                    </a:moveTo>
                    <a:cubicBezTo>
                      <a:pt x="143" y="137"/>
                      <a:pt x="143" y="137"/>
                      <a:pt x="143" y="137"/>
                    </a:cubicBezTo>
                    <a:cubicBezTo>
                      <a:pt x="143" y="137"/>
                      <a:pt x="143" y="137"/>
                      <a:pt x="143" y="137"/>
                    </a:cubicBezTo>
                    <a:cubicBezTo>
                      <a:pt x="143" y="138"/>
                      <a:pt x="143" y="138"/>
                      <a:pt x="143" y="138"/>
                    </a:cubicBezTo>
                    <a:cubicBezTo>
                      <a:pt x="143" y="138"/>
                      <a:pt x="143" y="138"/>
                      <a:pt x="143" y="138"/>
                    </a:cubicBezTo>
                    <a:cubicBezTo>
                      <a:pt x="143" y="138"/>
                      <a:pt x="143" y="138"/>
                      <a:pt x="143" y="138"/>
                    </a:cubicBezTo>
                    <a:cubicBezTo>
                      <a:pt x="143" y="138"/>
                      <a:pt x="143" y="138"/>
                      <a:pt x="143" y="138"/>
                    </a:cubicBezTo>
                    <a:cubicBezTo>
                      <a:pt x="144" y="138"/>
                      <a:pt x="144" y="138"/>
                      <a:pt x="144" y="138"/>
                    </a:cubicBezTo>
                    <a:cubicBezTo>
                      <a:pt x="144" y="139"/>
                      <a:pt x="144" y="139"/>
                      <a:pt x="144" y="139"/>
                    </a:cubicBezTo>
                    <a:cubicBezTo>
                      <a:pt x="144" y="139"/>
                      <a:pt x="144" y="139"/>
                      <a:pt x="144" y="139"/>
                    </a:cubicBezTo>
                    <a:cubicBezTo>
                      <a:pt x="144" y="139"/>
                      <a:pt x="144" y="139"/>
                      <a:pt x="144" y="139"/>
                    </a:cubicBezTo>
                    <a:cubicBezTo>
                      <a:pt x="145" y="139"/>
                      <a:pt x="145" y="139"/>
                      <a:pt x="145" y="139"/>
                    </a:cubicBezTo>
                    <a:cubicBezTo>
                      <a:pt x="145" y="139"/>
                      <a:pt x="145" y="139"/>
                      <a:pt x="145" y="139"/>
                    </a:cubicBezTo>
                    <a:cubicBezTo>
                      <a:pt x="145" y="139"/>
                      <a:pt x="145" y="139"/>
                      <a:pt x="145" y="139"/>
                    </a:cubicBezTo>
                    <a:cubicBezTo>
                      <a:pt x="144" y="137"/>
                      <a:pt x="144" y="137"/>
                      <a:pt x="144" y="137"/>
                    </a:cubicBezTo>
                    <a:moveTo>
                      <a:pt x="129" y="136"/>
                    </a:moveTo>
                    <a:cubicBezTo>
                      <a:pt x="129" y="137"/>
                      <a:pt x="128" y="138"/>
                      <a:pt x="127" y="138"/>
                    </a:cubicBezTo>
                    <a:cubicBezTo>
                      <a:pt x="128" y="139"/>
                      <a:pt x="128" y="139"/>
                      <a:pt x="128" y="139"/>
                    </a:cubicBezTo>
                    <a:cubicBezTo>
                      <a:pt x="129" y="138"/>
                      <a:pt x="129" y="138"/>
                      <a:pt x="130" y="137"/>
                    </a:cubicBezTo>
                    <a:cubicBezTo>
                      <a:pt x="129" y="136"/>
                      <a:pt x="129" y="136"/>
                      <a:pt x="129" y="136"/>
                    </a:cubicBezTo>
                    <a:moveTo>
                      <a:pt x="253" y="136"/>
                    </a:moveTo>
                    <a:cubicBezTo>
                      <a:pt x="253" y="137"/>
                      <a:pt x="253" y="137"/>
                      <a:pt x="253" y="137"/>
                    </a:cubicBezTo>
                    <a:cubicBezTo>
                      <a:pt x="253" y="138"/>
                      <a:pt x="254" y="138"/>
                      <a:pt x="255" y="139"/>
                    </a:cubicBezTo>
                    <a:cubicBezTo>
                      <a:pt x="256" y="138"/>
                      <a:pt x="256" y="138"/>
                      <a:pt x="256" y="138"/>
                    </a:cubicBezTo>
                    <a:cubicBezTo>
                      <a:pt x="255" y="138"/>
                      <a:pt x="254" y="137"/>
                      <a:pt x="253" y="136"/>
                    </a:cubicBezTo>
                    <a:moveTo>
                      <a:pt x="235" y="137"/>
                    </a:move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5" y="136"/>
                      <a:pt x="235" y="136"/>
                      <a:pt x="235" y="136"/>
                    </a:cubicBezTo>
                    <a:cubicBezTo>
                      <a:pt x="235" y="136"/>
                      <a:pt x="235" y="136"/>
                      <a:pt x="235" y="136"/>
                    </a:cubicBezTo>
                    <a:cubicBezTo>
                      <a:pt x="236" y="136"/>
                      <a:pt x="236" y="136"/>
                      <a:pt x="236" y="136"/>
                    </a:cubicBezTo>
                    <a:cubicBezTo>
                      <a:pt x="236" y="135"/>
                      <a:pt x="236" y="135"/>
                      <a:pt x="236" y="135"/>
                    </a:cubicBezTo>
                    <a:cubicBezTo>
                      <a:pt x="236" y="135"/>
                      <a:pt x="236" y="135"/>
                      <a:pt x="236" y="135"/>
                    </a:cubicBezTo>
                    <a:cubicBezTo>
                      <a:pt x="236" y="135"/>
                      <a:pt x="236" y="135"/>
                      <a:pt x="236" y="135"/>
                    </a:cubicBezTo>
                    <a:cubicBezTo>
                      <a:pt x="236" y="136"/>
                      <a:pt x="236" y="136"/>
                      <a:pt x="236" y="136"/>
                    </a:cubicBezTo>
                    <a:cubicBezTo>
                      <a:pt x="236" y="136"/>
                      <a:pt x="236" y="136"/>
                      <a:pt x="236" y="136"/>
                    </a:cubicBezTo>
                    <a:cubicBezTo>
                      <a:pt x="236" y="136"/>
                      <a:pt x="236" y="136"/>
                      <a:pt x="236" y="136"/>
                    </a:cubicBezTo>
                    <a:cubicBezTo>
                      <a:pt x="236" y="136"/>
                      <a:pt x="236" y="136"/>
                      <a:pt x="236" y="136"/>
                    </a:cubicBezTo>
                    <a:cubicBezTo>
                      <a:pt x="236" y="137"/>
                      <a:pt x="236" y="137"/>
                      <a:pt x="236" y="137"/>
                    </a:cubicBezTo>
                    <a:cubicBezTo>
                      <a:pt x="236" y="137"/>
                      <a:pt x="236" y="137"/>
                      <a:pt x="236" y="137"/>
                    </a:cubicBezTo>
                    <a:cubicBezTo>
                      <a:pt x="235" y="137"/>
                      <a:pt x="235" y="137"/>
                      <a:pt x="235" y="137"/>
                    </a:cubicBezTo>
                    <a:moveTo>
                      <a:pt x="236" y="135"/>
                    </a:moveTo>
                    <a:cubicBezTo>
                      <a:pt x="235" y="136"/>
                      <a:pt x="235" y="136"/>
                      <a:pt x="235" y="136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6" y="137"/>
                      <a:pt x="236" y="137"/>
                      <a:pt x="236" y="137"/>
                    </a:cubicBezTo>
                    <a:cubicBezTo>
                      <a:pt x="236" y="137"/>
                      <a:pt x="236" y="137"/>
                      <a:pt x="236" y="137"/>
                    </a:cubicBezTo>
                    <a:cubicBezTo>
                      <a:pt x="237" y="136"/>
                      <a:pt x="237" y="136"/>
                      <a:pt x="237" y="136"/>
                    </a:cubicBezTo>
                    <a:cubicBezTo>
                      <a:pt x="236" y="135"/>
                      <a:pt x="236" y="135"/>
                      <a:pt x="236" y="135"/>
                    </a:cubicBezTo>
                    <a:cubicBezTo>
                      <a:pt x="236" y="135"/>
                      <a:pt x="236" y="135"/>
                      <a:pt x="236" y="135"/>
                    </a:cubicBezTo>
                    <a:moveTo>
                      <a:pt x="147" y="135"/>
                    </a:move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7" y="136"/>
                      <a:pt x="147" y="136"/>
                      <a:pt x="147" y="136"/>
                    </a:cubicBez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8" y="137"/>
                      <a:pt x="148" y="137"/>
                      <a:pt x="148" y="137"/>
                    </a:cubicBezTo>
                    <a:cubicBezTo>
                      <a:pt x="148" y="137"/>
                      <a:pt x="148" y="137"/>
                      <a:pt x="148" y="137"/>
                    </a:cubicBezTo>
                    <a:cubicBezTo>
                      <a:pt x="148" y="137"/>
                      <a:pt x="148" y="137"/>
                      <a:pt x="148" y="137"/>
                    </a:cubicBezTo>
                    <a:cubicBezTo>
                      <a:pt x="149" y="136"/>
                      <a:pt x="149" y="136"/>
                      <a:pt x="149" y="136"/>
                    </a:cubicBezTo>
                    <a:cubicBezTo>
                      <a:pt x="149" y="136"/>
                      <a:pt x="149" y="136"/>
                      <a:pt x="149" y="136"/>
                    </a:cubicBezTo>
                    <a:cubicBezTo>
                      <a:pt x="148" y="136"/>
                      <a:pt x="148" y="136"/>
                      <a:pt x="148" y="136"/>
                    </a:cubicBezTo>
                    <a:cubicBezTo>
                      <a:pt x="147" y="135"/>
                      <a:pt x="147" y="135"/>
                      <a:pt x="147" y="135"/>
                    </a:cubicBezTo>
                    <a:moveTo>
                      <a:pt x="129" y="134"/>
                    </a:moveTo>
                    <a:cubicBezTo>
                      <a:pt x="128" y="134"/>
                      <a:pt x="128" y="134"/>
                      <a:pt x="128" y="134"/>
                    </a:cubicBezTo>
                    <a:cubicBezTo>
                      <a:pt x="126" y="135"/>
                      <a:pt x="125" y="137"/>
                      <a:pt x="123" y="138"/>
                    </a:cubicBezTo>
                    <a:cubicBezTo>
                      <a:pt x="123" y="139"/>
                      <a:pt x="123" y="139"/>
                      <a:pt x="123" y="139"/>
                    </a:cubicBezTo>
                    <a:cubicBezTo>
                      <a:pt x="125" y="137"/>
                      <a:pt x="127" y="135"/>
                      <a:pt x="129" y="134"/>
                    </a:cubicBezTo>
                    <a:moveTo>
                      <a:pt x="133" y="134"/>
                    </a:moveTo>
                    <a:cubicBezTo>
                      <a:pt x="133" y="134"/>
                      <a:pt x="133" y="134"/>
                      <a:pt x="133" y="134"/>
                    </a:cubicBezTo>
                    <a:cubicBezTo>
                      <a:pt x="132" y="134"/>
                      <a:pt x="131" y="135"/>
                      <a:pt x="131" y="135"/>
                    </a:cubicBezTo>
                    <a:cubicBezTo>
                      <a:pt x="131" y="136"/>
                      <a:pt x="131" y="136"/>
                      <a:pt x="131" y="136"/>
                    </a:cubicBezTo>
                    <a:cubicBezTo>
                      <a:pt x="132" y="135"/>
                      <a:pt x="133" y="135"/>
                      <a:pt x="134" y="134"/>
                    </a:cubicBezTo>
                    <a:cubicBezTo>
                      <a:pt x="133" y="134"/>
                      <a:pt x="133" y="134"/>
                      <a:pt x="133" y="134"/>
                    </a:cubicBezTo>
                    <a:moveTo>
                      <a:pt x="152" y="134"/>
                    </a:move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1" y="135"/>
                      <a:pt x="151" y="135"/>
                      <a:pt x="151" y="135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0" y="134"/>
                      <a:pt x="150" y="134"/>
                      <a:pt x="150" y="134"/>
                    </a:cubicBezTo>
                    <a:cubicBezTo>
                      <a:pt x="150" y="134"/>
                      <a:pt x="150" y="134"/>
                      <a:pt x="150" y="134"/>
                    </a:cubicBezTo>
                    <a:cubicBezTo>
                      <a:pt x="151" y="135"/>
                      <a:pt x="151" y="135"/>
                      <a:pt x="151" y="135"/>
                    </a:cubicBezTo>
                    <a:cubicBezTo>
                      <a:pt x="152" y="135"/>
                      <a:pt x="152" y="135"/>
                      <a:pt x="152" y="135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moveTo>
                      <a:pt x="251" y="165"/>
                    </a:moveTo>
                    <a:cubicBezTo>
                      <a:pt x="248" y="161"/>
                      <a:pt x="245" y="157"/>
                      <a:pt x="242" y="154"/>
                    </a:cubicBezTo>
                    <a:cubicBezTo>
                      <a:pt x="243" y="153"/>
                      <a:pt x="243" y="153"/>
                      <a:pt x="243" y="153"/>
                    </a:cubicBezTo>
                    <a:cubicBezTo>
                      <a:pt x="246" y="156"/>
                      <a:pt x="249" y="160"/>
                      <a:pt x="252" y="164"/>
                    </a:cubicBezTo>
                    <a:cubicBezTo>
                      <a:pt x="251" y="165"/>
                      <a:pt x="251" y="165"/>
                      <a:pt x="251" y="165"/>
                    </a:cubicBezTo>
                    <a:moveTo>
                      <a:pt x="253" y="164"/>
                    </a:moveTo>
                    <a:cubicBezTo>
                      <a:pt x="250" y="159"/>
                      <a:pt x="247" y="155"/>
                      <a:pt x="244" y="152"/>
                    </a:cubicBezTo>
                    <a:cubicBezTo>
                      <a:pt x="245" y="150"/>
                      <a:pt x="245" y="150"/>
                      <a:pt x="245" y="150"/>
                    </a:cubicBezTo>
                    <a:cubicBezTo>
                      <a:pt x="249" y="154"/>
                      <a:pt x="252" y="158"/>
                      <a:pt x="255" y="162"/>
                    </a:cubicBezTo>
                    <a:cubicBezTo>
                      <a:pt x="253" y="164"/>
                      <a:pt x="253" y="164"/>
                      <a:pt x="253" y="164"/>
                    </a:cubicBezTo>
                    <a:moveTo>
                      <a:pt x="143" y="152"/>
                    </a:moveTo>
                    <a:cubicBezTo>
                      <a:pt x="140" y="148"/>
                      <a:pt x="140" y="148"/>
                      <a:pt x="140" y="148"/>
                    </a:cubicBezTo>
                    <a:cubicBezTo>
                      <a:pt x="142" y="146"/>
                      <a:pt x="144" y="145"/>
                      <a:pt x="146" y="143"/>
                    </a:cubicBezTo>
                    <a:cubicBezTo>
                      <a:pt x="148" y="147"/>
                      <a:pt x="148" y="147"/>
                      <a:pt x="148" y="147"/>
                    </a:cubicBezTo>
                    <a:cubicBezTo>
                      <a:pt x="147" y="148"/>
                      <a:pt x="145" y="150"/>
                      <a:pt x="143" y="152"/>
                    </a:cubicBezTo>
                    <a:moveTo>
                      <a:pt x="232" y="145"/>
                    </a:moveTo>
                    <a:cubicBezTo>
                      <a:pt x="230" y="144"/>
                      <a:pt x="228" y="143"/>
                      <a:pt x="226" y="142"/>
                    </a:cubicBezTo>
                    <a:cubicBezTo>
                      <a:pt x="227" y="141"/>
                      <a:pt x="227" y="141"/>
                      <a:pt x="227" y="141"/>
                    </a:cubicBezTo>
                    <a:cubicBezTo>
                      <a:pt x="229" y="142"/>
                      <a:pt x="231" y="143"/>
                      <a:pt x="232" y="144"/>
                    </a:cubicBezTo>
                    <a:cubicBezTo>
                      <a:pt x="232" y="145"/>
                      <a:pt x="232" y="145"/>
                      <a:pt x="232" y="145"/>
                    </a:cubicBezTo>
                    <a:moveTo>
                      <a:pt x="233" y="143"/>
                    </a:moveTo>
                    <a:cubicBezTo>
                      <a:pt x="231" y="142"/>
                      <a:pt x="230" y="141"/>
                      <a:pt x="228" y="139"/>
                    </a:cubicBezTo>
                    <a:cubicBezTo>
                      <a:pt x="229" y="138"/>
                      <a:pt x="229" y="138"/>
                      <a:pt x="229" y="138"/>
                    </a:cubicBezTo>
                    <a:cubicBezTo>
                      <a:pt x="231" y="139"/>
                      <a:pt x="233" y="140"/>
                      <a:pt x="234" y="141"/>
                    </a:cubicBezTo>
                    <a:cubicBezTo>
                      <a:pt x="233" y="143"/>
                      <a:pt x="233" y="143"/>
                      <a:pt x="233" y="143"/>
                    </a:cubicBezTo>
                    <a:moveTo>
                      <a:pt x="225" y="134"/>
                    </a:moveTo>
                    <a:cubicBezTo>
                      <a:pt x="173" y="134"/>
                      <a:pt x="173" y="134"/>
                      <a:pt x="173" y="134"/>
                    </a:cubicBezTo>
                    <a:cubicBezTo>
                      <a:pt x="174" y="135"/>
                      <a:pt x="174" y="135"/>
                      <a:pt x="174" y="135"/>
                    </a:cubicBezTo>
                    <a:cubicBezTo>
                      <a:pt x="169" y="136"/>
                      <a:pt x="164" y="138"/>
                      <a:pt x="160" y="140"/>
                    </a:cubicBezTo>
                    <a:cubicBezTo>
                      <a:pt x="157" y="136"/>
                      <a:pt x="157" y="136"/>
                      <a:pt x="157" y="136"/>
                    </a:cubicBezTo>
                    <a:cubicBezTo>
                      <a:pt x="159" y="135"/>
                      <a:pt x="161" y="134"/>
                      <a:pt x="163" y="134"/>
                    </a:cubicBezTo>
                    <a:cubicBezTo>
                      <a:pt x="161" y="134"/>
                      <a:pt x="161" y="134"/>
                      <a:pt x="161" y="134"/>
                    </a:cubicBezTo>
                    <a:cubicBezTo>
                      <a:pt x="160" y="134"/>
                      <a:pt x="158" y="135"/>
                      <a:pt x="157" y="135"/>
                    </a:cubicBezTo>
                    <a:cubicBezTo>
                      <a:pt x="157" y="134"/>
                      <a:pt x="157" y="134"/>
                      <a:pt x="157" y="134"/>
                    </a:cubicBezTo>
                    <a:cubicBezTo>
                      <a:pt x="152" y="136"/>
                      <a:pt x="148" y="139"/>
                      <a:pt x="144" y="142"/>
                    </a:cubicBezTo>
                    <a:cubicBezTo>
                      <a:pt x="145" y="143"/>
                      <a:pt x="145" y="143"/>
                      <a:pt x="145" y="143"/>
                    </a:cubicBezTo>
                    <a:cubicBezTo>
                      <a:pt x="143" y="144"/>
                      <a:pt x="141" y="146"/>
                      <a:pt x="140" y="148"/>
                    </a:cubicBezTo>
                    <a:cubicBezTo>
                      <a:pt x="139" y="147"/>
                      <a:pt x="139" y="147"/>
                      <a:pt x="139" y="147"/>
                    </a:cubicBezTo>
                    <a:cubicBezTo>
                      <a:pt x="136" y="149"/>
                      <a:pt x="133" y="152"/>
                      <a:pt x="131" y="155"/>
                    </a:cubicBezTo>
                    <a:cubicBezTo>
                      <a:pt x="132" y="156"/>
                      <a:pt x="132" y="156"/>
                      <a:pt x="132" y="156"/>
                    </a:cubicBezTo>
                    <a:cubicBezTo>
                      <a:pt x="129" y="160"/>
                      <a:pt x="126" y="164"/>
                      <a:pt x="123" y="169"/>
                    </a:cubicBezTo>
                    <a:cubicBezTo>
                      <a:pt x="123" y="170"/>
                      <a:pt x="123" y="170"/>
                      <a:pt x="123" y="170"/>
                    </a:cubicBezTo>
                    <a:cubicBezTo>
                      <a:pt x="126" y="165"/>
                      <a:pt x="129" y="160"/>
                      <a:pt x="132" y="156"/>
                    </a:cubicBezTo>
                    <a:cubicBezTo>
                      <a:pt x="136" y="159"/>
                      <a:pt x="136" y="159"/>
                      <a:pt x="136" y="159"/>
                    </a:cubicBezTo>
                    <a:cubicBezTo>
                      <a:pt x="130" y="166"/>
                      <a:pt x="126" y="174"/>
                      <a:pt x="123" y="183"/>
                    </a:cubicBezTo>
                    <a:cubicBezTo>
                      <a:pt x="123" y="211"/>
                      <a:pt x="123" y="211"/>
                      <a:pt x="123" y="211"/>
                    </a:cubicBezTo>
                    <a:cubicBezTo>
                      <a:pt x="124" y="210"/>
                      <a:pt x="124" y="210"/>
                      <a:pt x="124" y="210"/>
                    </a:cubicBezTo>
                    <a:cubicBezTo>
                      <a:pt x="124" y="208"/>
                      <a:pt x="124" y="206"/>
                      <a:pt x="124" y="204"/>
                    </a:cubicBezTo>
                    <a:cubicBezTo>
                      <a:pt x="124" y="197"/>
                      <a:pt x="125" y="191"/>
                      <a:pt x="127" y="185"/>
                    </a:cubicBezTo>
                    <a:cubicBezTo>
                      <a:pt x="124" y="184"/>
                      <a:pt x="124" y="184"/>
                      <a:pt x="124" y="184"/>
                    </a:cubicBezTo>
                    <a:cubicBezTo>
                      <a:pt x="126" y="175"/>
                      <a:pt x="131" y="167"/>
                      <a:pt x="137" y="159"/>
                    </a:cubicBezTo>
                    <a:cubicBezTo>
                      <a:pt x="139" y="161"/>
                      <a:pt x="139" y="161"/>
                      <a:pt x="139" y="161"/>
                    </a:cubicBezTo>
                    <a:cubicBezTo>
                      <a:pt x="141" y="159"/>
                      <a:pt x="143" y="156"/>
                      <a:pt x="146" y="154"/>
                    </a:cubicBezTo>
                    <a:cubicBezTo>
                      <a:pt x="144" y="152"/>
                      <a:pt x="144" y="152"/>
                      <a:pt x="144" y="152"/>
                    </a:cubicBezTo>
                    <a:cubicBezTo>
                      <a:pt x="145" y="150"/>
                      <a:pt x="147" y="149"/>
                      <a:pt x="149" y="148"/>
                    </a:cubicBezTo>
                    <a:cubicBezTo>
                      <a:pt x="151" y="150"/>
                      <a:pt x="151" y="150"/>
                      <a:pt x="151" y="150"/>
                    </a:cubicBezTo>
                    <a:cubicBezTo>
                      <a:pt x="154" y="148"/>
                      <a:pt x="157" y="145"/>
                      <a:pt x="161" y="144"/>
                    </a:cubicBezTo>
                    <a:cubicBezTo>
                      <a:pt x="160" y="141"/>
                      <a:pt x="160" y="141"/>
                      <a:pt x="160" y="141"/>
                    </a:cubicBezTo>
                    <a:cubicBezTo>
                      <a:pt x="164" y="138"/>
                      <a:pt x="169" y="137"/>
                      <a:pt x="174" y="135"/>
                    </a:cubicBezTo>
                    <a:cubicBezTo>
                      <a:pt x="175" y="139"/>
                      <a:pt x="175" y="139"/>
                      <a:pt x="175" y="139"/>
                    </a:cubicBezTo>
                    <a:cubicBezTo>
                      <a:pt x="180" y="137"/>
                      <a:pt x="186" y="136"/>
                      <a:pt x="191" y="136"/>
                    </a:cubicBezTo>
                    <a:cubicBezTo>
                      <a:pt x="203" y="136"/>
                      <a:pt x="215" y="140"/>
                      <a:pt x="224" y="145"/>
                    </a:cubicBezTo>
                    <a:cubicBezTo>
                      <a:pt x="226" y="142"/>
                      <a:pt x="226" y="142"/>
                      <a:pt x="226" y="142"/>
                    </a:cubicBezTo>
                    <a:cubicBezTo>
                      <a:pt x="228" y="143"/>
                      <a:pt x="230" y="145"/>
                      <a:pt x="231" y="146"/>
                    </a:cubicBezTo>
                    <a:cubicBezTo>
                      <a:pt x="230" y="148"/>
                      <a:pt x="230" y="148"/>
                      <a:pt x="230" y="148"/>
                    </a:cubicBezTo>
                    <a:cubicBezTo>
                      <a:pt x="233" y="151"/>
                      <a:pt x="236" y="153"/>
                      <a:pt x="239" y="156"/>
                    </a:cubicBezTo>
                    <a:cubicBezTo>
                      <a:pt x="241" y="154"/>
                      <a:pt x="241" y="154"/>
                      <a:pt x="241" y="154"/>
                    </a:cubicBezTo>
                    <a:cubicBezTo>
                      <a:pt x="245" y="157"/>
                      <a:pt x="248" y="161"/>
                      <a:pt x="250" y="165"/>
                    </a:cubicBezTo>
                    <a:cubicBezTo>
                      <a:pt x="248" y="167"/>
                      <a:pt x="248" y="167"/>
                      <a:pt x="248" y="167"/>
                    </a:cubicBezTo>
                    <a:cubicBezTo>
                      <a:pt x="255" y="178"/>
                      <a:pt x="259" y="190"/>
                      <a:pt x="259" y="204"/>
                    </a:cubicBezTo>
                    <a:cubicBezTo>
                      <a:pt x="259" y="210"/>
                      <a:pt x="258" y="216"/>
                      <a:pt x="257" y="221"/>
                    </a:cubicBezTo>
                    <a:cubicBezTo>
                      <a:pt x="259" y="222"/>
                      <a:pt x="259" y="222"/>
                      <a:pt x="259" y="222"/>
                    </a:cubicBezTo>
                    <a:cubicBezTo>
                      <a:pt x="259" y="166"/>
                      <a:pt x="259" y="166"/>
                      <a:pt x="259" y="166"/>
                    </a:cubicBezTo>
                    <a:cubicBezTo>
                      <a:pt x="258" y="164"/>
                      <a:pt x="258" y="163"/>
                      <a:pt x="257" y="161"/>
                    </a:cubicBezTo>
                    <a:cubicBezTo>
                      <a:pt x="255" y="162"/>
                      <a:pt x="255" y="162"/>
                      <a:pt x="255" y="162"/>
                    </a:cubicBezTo>
                    <a:cubicBezTo>
                      <a:pt x="253" y="158"/>
                      <a:pt x="249" y="153"/>
                      <a:pt x="245" y="150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43" y="146"/>
                      <a:pt x="239" y="143"/>
                      <a:pt x="235" y="140"/>
                    </a:cubicBezTo>
                    <a:cubicBezTo>
                      <a:pt x="235" y="141"/>
                      <a:pt x="235" y="141"/>
                      <a:pt x="235" y="141"/>
                    </a:cubicBezTo>
                    <a:cubicBezTo>
                      <a:pt x="233" y="140"/>
                      <a:pt x="231" y="138"/>
                      <a:pt x="229" y="137"/>
                    </a:cubicBezTo>
                    <a:cubicBezTo>
                      <a:pt x="229" y="136"/>
                      <a:pt x="229" y="136"/>
                      <a:pt x="229" y="136"/>
                    </a:cubicBezTo>
                    <a:cubicBezTo>
                      <a:pt x="228" y="135"/>
                      <a:pt x="226" y="134"/>
                      <a:pt x="225" y="134"/>
                    </a:cubicBezTo>
                    <a:moveTo>
                      <a:pt x="232" y="134"/>
                    </a:moveTo>
                    <a:cubicBezTo>
                      <a:pt x="232" y="134"/>
                      <a:pt x="232" y="134"/>
                      <a:pt x="232" y="134"/>
                    </a:cubicBezTo>
                    <a:cubicBezTo>
                      <a:pt x="232" y="135"/>
                      <a:pt x="232" y="135"/>
                      <a:pt x="232" y="135"/>
                    </a:cubicBezTo>
                    <a:cubicBezTo>
                      <a:pt x="231" y="134"/>
                      <a:pt x="231" y="134"/>
                      <a:pt x="231" y="134"/>
                    </a:cubicBezTo>
                    <a:cubicBezTo>
                      <a:pt x="231" y="135"/>
                      <a:pt x="231" y="135"/>
                      <a:pt x="231" y="135"/>
                    </a:cubicBezTo>
                    <a:cubicBezTo>
                      <a:pt x="232" y="135"/>
                      <a:pt x="232" y="135"/>
                      <a:pt x="232" y="135"/>
                    </a:cubicBezTo>
                    <a:cubicBezTo>
                      <a:pt x="232" y="135"/>
                      <a:pt x="232" y="135"/>
                      <a:pt x="232" y="135"/>
                    </a:cubicBezTo>
                    <a:cubicBezTo>
                      <a:pt x="232" y="135"/>
                      <a:pt x="232" y="135"/>
                      <a:pt x="232" y="135"/>
                    </a:cubicBezTo>
                    <a:cubicBezTo>
                      <a:pt x="232" y="134"/>
                      <a:pt x="232" y="134"/>
                      <a:pt x="232" y="134"/>
                    </a:cubicBezTo>
                    <a:moveTo>
                      <a:pt x="245" y="134"/>
                    </a:moveTo>
                    <a:cubicBezTo>
                      <a:pt x="240" y="134"/>
                      <a:pt x="240" y="134"/>
                      <a:pt x="240" y="134"/>
                    </a:cubicBezTo>
                    <a:cubicBezTo>
                      <a:pt x="247" y="139"/>
                      <a:pt x="254" y="145"/>
                      <a:pt x="259" y="153"/>
                    </a:cubicBezTo>
                    <a:cubicBezTo>
                      <a:pt x="259" y="148"/>
                      <a:pt x="259" y="148"/>
                      <a:pt x="259" y="148"/>
                    </a:cubicBezTo>
                    <a:cubicBezTo>
                      <a:pt x="255" y="143"/>
                      <a:pt x="250" y="138"/>
                      <a:pt x="245" y="134"/>
                    </a:cubicBezTo>
                    <a:moveTo>
                      <a:pt x="250" y="134"/>
                    </a:moveTo>
                    <a:cubicBezTo>
                      <a:pt x="249" y="134"/>
                      <a:pt x="249" y="134"/>
                      <a:pt x="249" y="134"/>
                    </a:cubicBezTo>
                    <a:cubicBezTo>
                      <a:pt x="249" y="134"/>
                      <a:pt x="249" y="134"/>
                      <a:pt x="249" y="134"/>
                    </a:cubicBezTo>
                    <a:cubicBezTo>
                      <a:pt x="250" y="135"/>
                      <a:pt x="251" y="135"/>
                      <a:pt x="251" y="136"/>
                    </a:cubicBezTo>
                    <a:cubicBezTo>
                      <a:pt x="252" y="135"/>
                      <a:pt x="252" y="135"/>
                      <a:pt x="252" y="135"/>
                    </a:cubicBezTo>
                    <a:cubicBezTo>
                      <a:pt x="251" y="135"/>
                      <a:pt x="251" y="134"/>
                      <a:pt x="250" y="134"/>
                    </a:cubicBezTo>
                    <a:moveTo>
                      <a:pt x="255" y="134"/>
                    </a:moveTo>
                    <a:cubicBezTo>
                      <a:pt x="253" y="134"/>
                      <a:pt x="253" y="134"/>
                      <a:pt x="253" y="134"/>
                    </a:cubicBezTo>
                    <a:cubicBezTo>
                      <a:pt x="256" y="135"/>
                      <a:pt x="257" y="137"/>
                      <a:pt x="259" y="139"/>
                    </a:cubicBezTo>
                    <a:cubicBezTo>
                      <a:pt x="259" y="138"/>
                      <a:pt x="259" y="138"/>
                      <a:pt x="259" y="138"/>
                    </a:cubicBezTo>
                    <a:cubicBezTo>
                      <a:pt x="258" y="137"/>
                      <a:pt x="256" y="135"/>
                      <a:pt x="255" y="134"/>
                    </a:cubicBezTo>
                    <a:moveTo>
                      <a:pt x="68" y="132"/>
                    </a:moveTo>
                    <a:cubicBezTo>
                      <a:pt x="68" y="133"/>
                      <a:pt x="68" y="133"/>
                      <a:pt x="68" y="133"/>
                    </a:cubicBezTo>
                    <a:cubicBezTo>
                      <a:pt x="67" y="133"/>
                      <a:pt x="67" y="133"/>
                      <a:pt x="67" y="134"/>
                    </a:cubicBezTo>
                    <a:cubicBezTo>
                      <a:pt x="71" y="134"/>
                      <a:pt x="71" y="134"/>
                      <a:pt x="71" y="134"/>
                    </a:cubicBezTo>
                    <a:cubicBezTo>
                      <a:pt x="68" y="132"/>
                      <a:pt x="68" y="132"/>
                      <a:pt x="68" y="132"/>
                    </a:cubicBezTo>
                    <a:moveTo>
                      <a:pt x="273" y="129"/>
                    </a:moveTo>
                    <a:cubicBezTo>
                      <a:pt x="270" y="131"/>
                      <a:pt x="270" y="131"/>
                      <a:pt x="270" y="131"/>
                    </a:cubicBezTo>
                    <a:cubicBezTo>
                      <a:pt x="271" y="132"/>
                      <a:pt x="272" y="133"/>
                      <a:pt x="272" y="134"/>
                    </a:cubicBezTo>
                    <a:cubicBezTo>
                      <a:pt x="277" y="134"/>
                      <a:pt x="277" y="134"/>
                      <a:pt x="277" y="134"/>
                    </a:cubicBezTo>
                    <a:cubicBezTo>
                      <a:pt x="276" y="132"/>
                      <a:pt x="275" y="130"/>
                      <a:pt x="273" y="129"/>
                    </a:cubicBezTo>
                    <a:moveTo>
                      <a:pt x="58" y="129"/>
                    </a:moveTo>
                    <a:cubicBezTo>
                      <a:pt x="57" y="130"/>
                      <a:pt x="56" y="131"/>
                      <a:pt x="55" y="133"/>
                    </a:cubicBezTo>
                    <a:cubicBezTo>
                      <a:pt x="57" y="134"/>
                      <a:pt x="57" y="134"/>
                      <a:pt x="57" y="134"/>
                    </a:cubicBezTo>
                    <a:cubicBezTo>
                      <a:pt x="57" y="134"/>
                      <a:pt x="57" y="134"/>
                      <a:pt x="57" y="134"/>
                    </a:cubicBezTo>
                    <a:cubicBezTo>
                      <a:pt x="58" y="132"/>
                      <a:pt x="58" y="131"/>
                      <a:pt x="59" y="129"/>
                    </a:cubicBezTo>
                    <a:cubicBezTo>
                      <a:pt x="58" y="129"/>
                      <a:pt x="58" y="129"/>
                      <a:pt x="58" y="129"/>
                    </a:cubicBezTo>
                    <a:moveTo>
                      <a:pt x="123" y="116"/>
                    </a:moveTo>
                    <a:cubicBezTo>
                      <a:pt x="121" y="118"/>
                      <a:pt x="119" y="120"/>
                      <a:pt x="116" y="122"/>
                    </a:cubicBezTo>
                    <a:cubicBezTo>
                      <a:pt x="114" y="120"/>
                      <a:pt x="114" y="120"/>
                      <a:pt x="114" y="120"/>
                    </a:cubicBezTo>
                    <a:cubicBezTo>
                      <a:pt x="110" y="124"/>
                      <a:pt x="106" y="128"/>
                      <a:pt x="103" y="132"/>
                    </a:cubicBezTo>
                    <a:cubicBezTo>
                      <a:pt x="105" y="134"/>
                      <a:pt x="105" y="134"/>
                      <a:pt x="105" y="134"/>
                    </a:cubicBezTo>
                    <a:cubicBezTo>
                      <a:pt x="122" y="134"/>
                      <a:pt x="122" y="134"/>
                      <a:pt x="122" y="134"/>
                    </a:cubicBezTo>
                    <a:cubicBezTo>
                      <a:pt x="122" y="133"/>
                      <a:pt x="123" y="133"/>
                      <a:pt x="123" y="132"/>
                    </a:cubicBezTo>
                    <a:cubicBezTo>
                      <a:pt x="123" y="130"/>
                      <a:pt x="123" y="130"/>
                      <a:pt x="123" y="130"/>
                    </a:cubicBezTo>
                    <a:cubicBezTo>
                      <a:pt x="119" y="125"/>
                      <a:pt x="119" y="125"/>
                      <a:pt x="119" y="125"/>
                    </a:cubicBezTo>
                    <a:cubicBezTo>
                      <a:pt x="120" y="124"/>
                      <a:pt x="122" y="122"/>
                      <a:pt x="123" y="121"/>
                    </a:cubicBezTo>
                    <a:cubicBezTo>
                      <a:pt x="123" y="116"/>
                      <a:pt x="123" y="116"/>
                      <a:pt x="123" y="116"/>
                    </a:cubicBezTo>
                    <a:moveTo>
                      <a:pt x="123" y="112"/>
                    </a:moveTo>
                    <a:cubicBezTo>
                      <a:pt x="123" y="112"/>
                      <a:pt x="123" y="113"/>
                      <a:pt x="123" y="113"/>
                    </a:cubicBezTo>
                    <a:cubicBezTo>
                      <a:pt x="123" y="114"/>
                      <a:pt x="123" y="114"/>
                      <a:pt x="123" y="114"/>
                    </a:cubicBezTo>
                    <a:cubicBezTo>
                      <a:pt x="123" y="112"/>
                      <a:pt x="123" y="112"/>
                      <a:pt x="123" y="112"/>
                    </a:cubicBezTo>
                    <a:moveTo>
                      <a:pt x="259" y="112"/>
                    </a:moveTo>
                    <a:cubicBezTo>
                      <a:pt x="259" y="132"/>
                      <a:pt x="259" y="132"/>
                      <a:pt x="259" y="132"/>
                    </a:cubicBezTo>
                    <a:cubicBezTo>
                      <a:pt x="260" y="133"/>
                      <a:pt x="260" y="133"/>
                      <a:pt x="261" y="134"/>
                    </a:cubicBezTo>
                    <a:cubicBezTo>
                      <a:pt x="262" y="134"/>
                      <a:pt x="262" y="134"/>
                      <a:pt x="262" y="134"/>
                    </a:cubicBezTo>
                    <a:cubicBezTo>
                      <a:pt x="262" y="133"/>
                      <a:pt x="262" y="133"/>
                      <a:pt x="262" y="133"/>
                    </a:cubicBezTo>
                    <a:cubicBezTo>
                      <a:pt x="262" y="133"/>
                      <a:pt x="262" y="133"/>
                      <a:pt x="262" y="134"/>
                    </a:cubicBezTo>
                    <a:cubicBezTo>
                      <a:pt x="263" y="134"/>
                      <a:pt x="263" y="134"/>
                      <a:pt x="263" y="134"/>
                    </a:cubicBezTo>
                    <a:cubicBezTo>
                      <a:pt x="263" y="133"/>
                      <a:pt x="263" y="133"/>
                      <a:pt x="262" y="133"/>
                    </a:cubicBezTo>
                    <a:cubicBezTo>
                      <a:pt x="272" y="123"/>
                      <a:pt x="272" y="123"/>
                      <a:pt x="272" y="123"/>
                    </a:cubicBezTo>
                    <a:cubicBezTo>
                      <a:pt x="268" y="119"/>
                      <a:pt x="264" y="116"/>
                      <a:pt x="259" y="112"/>
                    </a:cubicBezTo>
                    <a:moveTo>
                      <a:pt x="123" y="104"/>
                    </a:moveTo>
                    <a:cubicBezTo>
                      <a:pt x="112" y="112"/>
                      <a:pt x="102" y="122"/>
                      <a:pt x="93" y="134"/>
                    </a:cubicBezTo>
                    <a:cubicBezTo>
                      <a:pt x="98" y="134"/>
                      <a:pt x="98" y="134"/>
                      <a:pt x="98" y="134"/>
                    </a:cubicBezTo>
                    <a:cubicBezTo>
                      <a:pt x="105" y="124"/>
                      <a:pt x="114" y="116"/>
                      <a:pt x="123" y="109"/>
                    </a:cubicBezTo>
                    <a:cubicBezTo>
                      <a:pt x="123" y="104"/>
                      <a:pt x="123" y="104"/>
                      <a:pt x="123" y="104"/>
                    </a:cubicBezTo>
                    <a:moveTo>
                      <a:pt x="259" y="104"/>
                    </a:moveTo>
                    <a:cubicBezTo>
                      <a:pt x="259" y="109"/>
                      <a:pt x="259" y="109"/>
                      <a:pt x="259" y="109"/>
                    </a:cubicBezTo>
                    <a:cubicBezTo>
                      <a:pt x="264" y="112"/>
                      <a:pt x="268" y="116"/>
                      <a:pt x="272" y="120"/>
                    </a:cubicBezTo>
                    <a:cubicBezTo>
                      <a:pt x="275" y="117"/>
                      <a:pt x="275" y="117"/>
                      <a:pt x="275" y="117"/>
                    </a:cubicBezTo>
                    <a:cubicBezTo>
                      <a:pt x="270" y="112"/>
                      <a:pt x="265" y="108"/>
                      <a:pt x="259" y="104"/>
                    </a:cubicBezTo>
                    <a:moveTo>
                      <a:pt x="76" y="102"/>
                    </a:moveTo>
                    <a:cubicBezTo>
                      <a:pt x="75" y="104"/>
                      <a:pt x="74" y="105"/>
                      <a:pt x="73" y="106"/>
                    </a:cubicBezTo>
                    <a:cubicBezTo>
                      <a:pt x="74" y="107"/>
                      <a:pt x="74" y="107"/>
                      <a:pt x="74" y="107"/>
                    </a:cubicBezTo>
                    <a:cubicBezTo>
                      <a:pt x="75" y="106"/>
                      <a:pt x="76" y="105"/>
                      <a:pt x="78" y="103"/>
                    </a:cubicBezTo>
                    <a:cubicBezTo>
                      <a:pt x="76" y="102"/>
                      <a:pt x="76" y="102"/>
                      <a:pt x="76" y="102"/>
                    </a:cubicBezTo>
                    <a:moveTo>
                      <a:pt x="259" y="101"/>
                    </a:moveTo>
                    <a:cubicBezTo>
                      <a:pt x="259" y="102"/>
                      <a:pt x="259" y="102"/>
                      <a:pt x="259" y="102"/>
                    </a:cubicBezTo>
                    <a:cubicBezTo>
                      <a:pt x="272" y="111"/>
                      <a:pt x="283" y="121"/>
                      <a:pt x="291" y="134"/>
                    </a:cubicBezTo>
                    <a:cubicBezTo>
                      <a:pt x="293" y="134"/>
                      <a:pt x="293" y="134"/>
                      <a:pt x="293" y="134"/>
                    </a:cubicBezTo>
                    <a:cubicBezTo>
                      <a:pt x="284" y="121"/>
                      <a:pt x="273" y="110"/>
                      <a:pt x="259" y="101"/>
                    </a:cubicBezTo>
                    <a:moveTo>
                      <a:pt x="301" y="97"/>
                    </a:moveTo>
                    <a:cubicBezTo>
                      <a:pt x="300" y="98"/>
                      <a:pt x="300" y="98"/>
                      <a:pt x="300" y="98"/>
                    </a:cubicBezTo>
                    <a:cubicBezTo>
                      <a:pt x="301" y="99"/>
                      <a:pt x="302" y="100"/>
                      <a:pt x="303" y="101"/>
                    </a:cubicBezTo>
                    <a:cubicBezTo>
                      <a:pt x="304" y="100"/>
                      <a:pt x="304" y="100"/>
                      <a:pt x="304" y="100"/>
                    </a:cubicBezTo>
                    <a:cubicBezTo>
                      <a:pt x="303" y="99"/>
                      <a:pt x="302" y="98"/>
                      <a:pt x="301" y="97"/>
                    </a:cubicBezTo>
                    <a:moveTo>
                      <a:pt x="295" y="91"/>
                    </a:moveTo>
                    <a:cubicBezTo>
                      <a:pt x="294" y="92"/>
                      <a:pt x="294" y="92"/>
                      <a:pt x="294" y="92"/>
                    </a:cubicBezTo>
                    <a:cubicBezTo>
                      <a:pt x="295" y="93"/>
                      <a:pt x="296" y="94"/>
                      <a:pt x="298" y="95"/>
                    </a:cubicBezTo>
                    <a:cubicBezTo>
                      <a:pt x="299" y="94"/>
                      <a:pt x="299" y="94"/>
                      <a:pt x="299" y="94"/>
                    </a:cubicBezTo>
                    <a:cubicBezTo>
                      <a:pt x="297" y="93"/>
                      <a:pt x="296" y="92"/>
                      <a:pt x="295" y="91"/>
                    </a:cubicBezTo>
                    <a:moveTo>
                      <a:pt x="289" y="86"/>
                    </a:moveTo>
                    <a:cubicBezTo>
                      <a:pt x="288" y="87"/>
                      <a:pt x="288" y="87"/>
                      <a:pt x="288" y="87"/>
                    </a:cubicBezTo>
                    <a:cubicBezTo>
                      <a:pt x="289" y="88"/>
                      <a:pt x="291" y="89"/>
                      <a:pt x="292" y="90"/>
                    </a:cubicBezTo>
                    <a:cubicBezTo>
                      <a:pt x="293" y="89"/>
                      <a:pt x="293" y="89"/>
                      <a:pt x="293" y="89"/>
                    </a:cubicBezTo>
                    <a:cubicBezTo>
                      <a:pt x="291" y="88"/>
                      <a:pt x="290" y="87"/>
                      <a:pt x="289" y="86"/>
                    </a:cubicBezTo>
                    <a:moveTo>
                      <a:pt x="293" y="111"/>
                    </a:moveTo>
                    <a:cubicBezTo>
                      <a:pt x="287" y="104"/>
                      <a:pt x="280" y="97"/>
                      <a:pt x="272" y="92"/>
                    </a:cubicBezTo>
                    <a:cubicBezTo>
                      <a:pt x="274" y="89"/>
                      <a:pt x="274" y="89"/>
                      <a:pt x="274" y="89"/>
                    </a:cubicBezTo>
                    <a:cubicBezTo>
                      <a:pt x="282" y="95"/>
                      <a:pt x="289" y="101"/>
                      <a:pt x="296" y="108"/>
                    </a:cubicBezTo>
                    <a:cubicBezTo>
                      <a:pt x="293" y="111"/>
                      <a:pt x="293" y="111"/>
                      <a:pt x="293" y="111"/>
                    </a:cubicBezTo>
                    <a:moveTo>
                      <a:pt x="259" y="83"/>
                    </a:moveTo>
                    <a:cubicBezTo>
                      <a:pt x="259" y="87"/>
                      <a:pt x="259" y="87"/>
                      <a:pt x="259" y="87"/>
                    </a:cubicBezTo>
                    <a:cubicBezTo>
                      <a:pt x="263" y="89"/>
                      <a:pt x="266" y="91"/>
                      <a:pt x="269" y="93"/>
                    </a:cubicBezTo>
                    <a:cubicBezTo>
                      <a:pt x="264" y="100"/>
                      <a:pt x="264" y="100"/>
                      <a:pt x="264" y="100"/>
                    </a:cubicBezTo>
                    <a:cubicBezTo>
                      <a:pt x="263" y="99"/>
                      <a:pt x="261" y="98"/>
                      <a:pt x="259" y="97"/>
                    </a:cubicBezTo>
                    <a:cubicBezTo>
                      <a:pt x="259" y="99"/>
                      <a:pt x="259" y="99"/>
                      <a:pt x="259" y="99"/>
                    </a:cubicBezTo>
                    <a:cubicBezTo>
                      <a:pt x="261" y="100"/>
                      <a:pt x="263" y="101"/>
                      <a:pt x="264" y="102"/>
                    </a:cubicBezTo>
                    <a:cubicBezTo>
                      <a:pt x="270" y="94"/>
                      <a:pt x="270" y="94"/>
                      <a:pt x="270" y="94"/>
                    </a:cubicBezTo>
                    <a:cubicBezTo>
                      <a:pt x="277" y="99"/>
                      <a:pt x="283" y="104"/>
                      <a:pt x="289" y="110"/>
                    </a:cubicBezTo>
                    <a:cubicBezTo>
                      <a:pt x="287" y="112"/>
                      <a:pt x="287" y="112"/>
                      <a:pt x="287" y="112"/>
                    </a:cubicBezTo>
                    <a:cubicBezTo>
                      <a:pt x="288" y="113"/>
                      <a:pt x="289" y="113"/>
                      <a:pt x="289" y="114"/>
                    </a:cubicBezTo>
                    <a:cubicBezTo>
                      <a:pt x="284" y="119"/>
                      <a:pt x="284" y="119"/>
                      <a:pt x="284" y="119"/>
                    </a:cubicBezTo>
                    <a:cubicBezTo>
                      <a:pt x="288" y="124"/>
                      <a:pt x="292" y="129"/>
                      <a:pt x="295" y="134"/>
                    </a:cubicBezTo>
                    <a:cubicBezTo>
                      <a:pt x="297" y="134"/>
                      <a:pt x="297" y="134"/>
                      <a:pt x="297" y="134"/>
                    </a:cubicBezTo>
                    <a:cubicBezTo>
                      <a:pt x="293" y="129"/>
                      <a:pt x="290" y="124"/>
                      <a:pt x="286" y="119"/>
                    </a:cubicBezTo>
                    <a:cubicBezTo>
                      <a:pt x="290" y="115"/>
                      <a:pt x="290" y="115"/>
                      <a:pt x="290" y="115"/>
                    </a:cubicBezTo>
                    <a:cubicBezTo>
                      <a:pt x="295" y="121"/>
                      <a:pt x="300" y="127"/>
                      <a:pt x="304" y="134"/>
                    </a:cubicBezTo>
                    <a:cubicBezTo>
                      <a:pt x="310" y="134"/>
                      <a:pt x="310" y="134"/>
                      <a:pt x="310" y="134"/>
                    </a:cubicBezTo>
                    <a:cubicBezTo>
                      <a:pt x="306" y="126"/>
                      <a:pt x="300" y="118"/>
                      <a:pt x="294" y="112"/>
                    </a:cubicBezTo>
                    <a:cubicBezTo>
                      <a:pt x="297" y="109"/>
                      <a:pt x="297" y="109"/>
                      <a:pt x="297" y="109"/>
                    </a:cubicBezTo>
                    <a:cubicBezTo>
                      <a:pt x="297" y="108"/>
                      <a:pt x="297" y="108"/>
                      <a:pt x="297" y="108"/>
                    </a:cubicBezTo>
                    <a:cubicBezTo>
                      <a:pt x="290" y="100"/>
                      <a:pt x="282" y="94"/>
                      <a:pt x="275" y="88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1" y="91"/>
                      <a:pt x="271" y="91"/>
                      <a:pt x="271" y="91"/>
                    </a:cubicBezTo>
                    <a:cubicBezTo>
                      <a:pt x="267" y="88"/>
                      <a:pt x="263" y="86"/>
                      <a:pt x="259" y="83"/>
                    </a:cubicBezTo>
                    <a:moveTo>
                      <a:pt x="283" y="81"/>
                    </a:moveTo>
                    <a:cubicBezTo>
                      <a:pt x="282" y="82"/>
                      <a:pt x="282" y="82"/>
                      <a:pt x="282" y="82"/>
                    </a:cubicBezTo>
                    <a:cubicBezTo>
                      <a:pt x="283" y="83"/>
                      <a:pt x="284" y="84"/>
                      <a:pt x="286" y="85"/>
                    </a:cubicBezTo>
                    <a:cubicBezTo>
                      <a:pt x="287" y="84"/>
                      <a:pt x="287" y="84"/>
                      <a:pt x="287" y="84"/>
                    </a:cubicBezTo>
                    <a:cubicBezTo>
                      <a:pt x="285" y="83"/>
                      <a:pt x="284" y="82"/>
                      <a:pt x="283" y="81"/>
                    </a:cubicBezTo>
                    <a:moveTo>
                      <a:pt x="91" y="125"/>
                    </a:moveTo>
                    <a:cubicBezTo>
                      <a:pt x="87" y="122"/>
                      <a:pt x="87" y="122"/>
                      <a:pt x="87" y="122"/>
                    </a:cubicBezTo>
                    <a:cubicBezTo>
                      <a:pt x="89" y="119"/>
                      <a:pt x="92" y="115"/>
                      <a:pt x="95" y="112"/>
                    </a:cubicBezTo>
                    <a:cubicBezTo>
                      <a:pt x="99" y="116"/>
                      <a:pt x="99" y="116"/>
                      <a:pt x="99" y="116"/>
                    </a:cubicBezTo>
                    <a:cubicBezTo>
                      <a:pt x="96" y="119"/>
                      <a:pt x="93" y="122"/>
                      <a:pt x="91" y="125"/>
                    </a:cubicBezTo>
                    <a:moveTo>
                      <a:pt x="82" y="119"/>
                    </a:moveTo>
                    <a:cubicBezTo>
                      <a:pt x="80" y="117"/>
                      <a:pt x="80" y="117"/>
                      <a:pt x="80" y="117"/>
                    </a:cubicBezTo>
                    <a:cubicBezTo>
                      <a:pt x="83" y="113"/>
                      <a:pt x="86" y="110"/>
                      <a:pt x="89" y="106"/>
                    </a:cubicBezTo>
                    <a:cubicBezTo>
                      <a:pt x="91" y="109"/>
                      <a:pt x="91" y="109"/>
                      <a:pt x="91" y="109"/>
                    </a:cubicBezTo>
                    <a:cubicBezTo>
                      <a:pt x="88" y="112"/>
                      <a:pt x="85" y="115"/>
                      <a:pt x="82" y="119"/>
                    </a:cubicBezTo>
                    <a:moveTo>
                      <a:pt x="101" y="116"/>
                    </a:moveTo>
                    <a:cubicBezTo>
                      <a:pt x="100" y="116"/>
                      <a:pt x="100" y="116"/>
                      <a:pt x="100" y="116"/>
                    </a:cubicBezTo>
                    <a:cubicBezTo>
                      <a:pt x="105" y="111"/>
                      <a:pt x="110" y="107"/>
                      <a:pt x="115" y="102"/>
                    </a:cubicBezTo>
                    <a:cubicBezTo>
                      <a:pt x="116" y="102"/>
                      <a:pt x="116" y="102"/>
                      <a:pt x="116" y="102"/>
                    </a:cubicBezTo>
                    <a:cubicBezTo>
                      <a:pt x="116" y="102"/>
                      <a:pt x="116" y="102"/>
                      <a:pt x="116" y="102"/>
                    </a:cubicBezTo>
                    <a:cubicBezTo>
                      <a:pt x="111" y="106"/>
                      <a:pt x="105" y="111"/>
                      <a:pt x="101" y="116"/>
                    </a:cubicBezTo>
                    <a:moveTo>
                      <a:pt x="100" y="115"/>
                    </a:moveTo>
                    <a:cubicBezTo>
                      <a:pt x="94" y="110"/>
                      <a:pt x="94" y="110"/>
                      <a:pt x="94" y="110"/>
                    </a:cubicBezTo>
                    <a:cubicBezTo>
                      <a:pt x="99" y="104"/>
                      <a:pt x="105" y="99"/>
                      <a:pt x="111" y="95"/>
                    </a:cubicBezTo>
                    <a:cubicBezTo>
                      <a:pt x="115" y="101"/>
                      <a:pt x="115" y="101"/>
                      <a:pt x="115" y="101"/>
                    </a:cubicBezTo>
                    <a:cubicBezTo>
                      <a:pt x="110" y="105"/>
                      <a:pt x="104" y="110"/>
                      <a:pt x="100" y="115"/>
                    </a:cubicBezTo>
                    <a:moveTo>
                      <a:pt x="123" y="78"/>
                    </a:moveTo>
                    <a:cubicBezTo>
                      <a:pt x="118" y="81"/>
                      <a:pt x="113" y="85"/>
                      <a:pt x="108" y="88"/>
                    </a:cubicBezTo>
                    <a:cubicBezTo>
                      <a:pt x="107" y="89"/>
                      <a:pt x="107" y="89"/>
                      <a:pt x="107" y="89"/>
                    </a:cubicBezTo>
                    <a:cubicBezTo>
                      <a:pt x="109" y="93"/>
                      <a:pt x="109" y="93"/>
                      <a:pt x="109" y="93"/>
                    </a:cubicBezTo>
                    <a:cubicBezTo>
                      <a:pt x="103" y="97"/>
                      <a:pt x="97" y="102"/>
                      <a:pt x="92" y="108"/>
                    </a:cubicBezTo>
                    <a:cubicBezTo>
                      <a:pt x="89" y="105"/>
                      <a:pt x="89" y="105"/>
                      <a:pt x="89" y="105"/>
                    </a:cubicBezTo>
                    <a:cubicBezTo>
                      <a:pt x="88" y="106"/>
                      <a:pt x="88" y="106"/>
                      <a:pt x="88" y="106"/>
                    </a:cubicBezTo>
                    <a:cubicBezTo>
                      <a:pt x="85" y="109"/>
                      <a:pt x="82" y="112"/>
                      <a:pt x="79" y="116"/>
                    </a:cubicBezTo>
                    <a:cubicBezTo>
                      <a:pt x="78" y="117"/>
                      <a:pt x="78" y="117"/>
                      <a:pt x="78" y="117"/>
                    </a:cubicBezTo>
                    <a:cubicBezTo>
                      <a:pt x="82" y="120"/>
                      <a:pt x="82" y="120"/>
                      <a:pt x="82" y="120"/>
                    </a:cubicBezTo>
                    <a:cubicBezTo>
                      <a:pt x="78" y="124"/>
                      <a:pt x="75" y="129"/>
                      <a:pt x="72" y="134"/>
                    </a:cubicBezTo>
                    <a:cubicBezTo>
                      <a:pt x="79" y="134"/>
                      <a:pt x="79" y="134"/>
                      <a:pt x="79" y="134"/>
                    </a:cubicBezTo>
                    <a:cubicBezTo>
                      <a:pt x="81" y="130"/>
                      <a:pt x="83" y="126"/>
                      <a:pt x="86" y="123"/>
                    </a:cubicBezTo>
                    <a:cubicBezTo>
                      <a:pt x="90" y="126"/>
                      <a:pt x="90" y="126"/>
                      <a:pt x="90" y="126"/>
                    </a:cubicBezTo>
                    <a:cubicBezTo>
                      <a:pt x="88" y="129"/>
                      <a:pt x="86" y="131"/>
                      <a:pt x="85" y="134"/>
                    </a:cubicBezTo>
                    <a:cubicBezTo>
                      <a:pt x="86" y="134"/>
                      <a:pt x="86" y="134"/>
                      <a:pt x="86" y="134"/>
                    </a:cubicBezTo>
                    <a:cubicBezTo>
                      <a:pt x="88" y="131"/>
                      <a:pt x="89" y="129"/>
                      <a:pt x="91" y="127"/>
                    </a:cubicBezTo>
                    <a:cubicBezTo>
                      <a:pt x="91" y="127"/>
                      <a:pt x="91" y="127"/>
                      <a:pt x="91" y="127"/>
                    </a:cubicBezTo>
                    <a:cubicBezTo>
                      <a:pt x="89" y="129"/>
                      <a:pt x="88" y="131"/>
                      <a:pt x="86" y="134"/>
                    </a:cubicBezTo>
                    <a:cubicBezTo>
                      <a:pt x="88" y="134"/>
                      <a:pt x="88" y="134"/>
                      <a:pt x="88" y="134"/>
                    </a:cubicBezTo>
                    <a:cubicBezTo>
                      <a:pt x="89" y="131"/>
                      <a:pt x="91" y="129"/>
                      <a:pt x="93" y="127"/>
                    </a:cubicBezTo>
                    <a:cubicBezTo>
                      <a:pt x="92" y="126"/>
                      <a:pt x="92" y="126"/>
                      <a:pt x="92" y="126"/>
                    </a:cubicBezTo>
                    <a:cubicBezTo>
                      <a:pt x="94" y="123"/>
                      <a:pt x="97" y="120"/>
                      <a:pt x="100" y="117"/>
                    </a:cubicBezTo>
                    <a:cubicBezTo>
                      <a:pt x="101" y="118"/>
                      <a:pt x="101" y="118"/>
                      <a:pt x="101" y="118"/>
                    </a:cubicBezTo>
                    <a:cubicBezTo>
                      <a:pt x="106" y="112"/>
                      <a:pt x="112" y="107"/>
                      <a:pt x="118" y="102"/>
                    </a:cubicBezTo>
                    <a:cubicBezTo>
                      <a:pt x="117" y="101"/>
                      <a:pt x="117" y="101"/>
                      <a:pt x="117" y="101"/>
                    </a:cubicBezTo>
                    <a:cubicBezTo>
                      <a:pt x="119" y="100"/>
                      <a:pt x="121" y="98"/>
                      <a:pt x="123" y="97"/>
                    </a:cubicBezTo>
                    <a:cubicBezTo>
                      <a:pt x="123" y="96"/>
                      <a:pt x="123" y="96"/>
                      <a:pt x="123" y="96"/>
                    </a:cubicBezTo>
                    <a:cubicBezTo>
                      <a:pt x="121" y="97"/>
                      <a:pt x="119" y="99"/>
                      <a:pt x="116" y="100"/>
                    </a:cubicBezTo>
                    <a:cubicBezTo>
                      <a:pt x="112" y="94"/>
                      <a:pt x="112" y="94"/>
                      <a:pt x="112" y="94"/>
                    </a:cubicBezTo>
                    <a:cubicBezTo>
                      <a:pt x="116" y="92"/>
                      <a:pt x="119" y="89"/>
                      <a:pt x="123" y="87"/>
                    </a:cubicBezTo>
                    <a:cubicBezTo>
                      <a:pt x="123" y="84"/>
                      <a:pt x="123" y="84"/>
                      <a:pt x="123" y="84"/>
                    </a:cubicBezTo>
                    <a:cubicBezTo>
                      <a:pt x="119" y="86"/>
                      <a:pt x="115" y="89"/>
                      <a:pt x="110" y="92"/>
                    </a:cubicBezTo>
                    <a:cubicBezTo>
                      <a:pt x="108" y="89"/>
                      <a:pt x="108" y="89"/>
                      <a:pt x="108" y="89"/>
                    </a:cubicBezTo>
                    <a:cubicBezTo>
                      <a:pt x="113" y="86"/>
                      <a:pt x="118" y="83"/>
                      <a:pt x="123" y="80"/>
                    </a:cubicBezTo>
                    <a:cubicBezTo>
                      <a:pt x="123" y="78"/>
                      <a:pt x="123" y="78"/>
                      <a:pt x="123" y="78"/>
                    </a:cubicBezTo>
                    <a:moveTo>
                      <a:pt x="113" y="72"/>
                    </a:moveTo>
                    <a:cubicBezTo>
                      <a:pt x="112" y="73"/>
                      <a:pt x="111" y="74"/>
                      <a:pt x="109" y="75"/>
                    </a:cubicBezTo>
                    <a:cubicBezTo>
                      <a:pt x="110" y="76"/>
                      <a:pt x="110" y="76"/>
                      <a:pt x="110" y="76"/>
                    </a:cubicBezTo>
                    <a:cubicBezTo>
                      <a:pt x="111" y="75"/>
                      <a:pt x="113" y="74"/>
                      <a:pt x="114" y="73"/>
                    </a:cubicBezTo>
                    <a:cubicBezTo>
                      <a:pt x="113" y="72"/>
                      <a:pt x="113" y="72"/>
                      <a:pt x="113" y="72"/>
                    </a:cubicBezTo>
                    <a:moveTo>
                      <a:pt x="120" y="68"/>
                    </a:moveTo>
                    <a:cubicBezTo>
                      <a:pt x="119" y="69"/>
                      <a:pt x="117" y="70"/>
                      <a:pt x="116" y="70"/>
                    </a:cubicBezTo>
                    <a:cubicBezTo>
                      <a:pt x="117" y="72"/>
                      <a:pt x="117" y="72"/>
                      <a:pt x="117" y="72"/>
                    </a:cubicBezTo>
                    <a:cubicBezTo>
                      <a:pt x="118" y="71"/>
                      <a:pt x="120" y="70"/>
                      <a:pt x="121" y="69"/>
                    </a:cubicBezTo>
                    <a:cubicBezTo>
                      <a:pt x="120" y="68"/>
                      <a:pt x="120" y="68"/>
                      <a:pt x="120" y="68"/>
                    </a:cubicBezTo>
                    <a:moveTo>
                      <a:pt x="123" y="66"/>
                    </a:moveTo>
                    <a:cubicBezTo>
                      <a:pt x="123" y="66"/>
                      <a:pt x="123" y="67"/>
                      <a:pt x="123" y="67"/>
                    </a:cubicBezTo>
                    <a:cubicBezTo>
                      <a:pt x="123" y="67"/>
                      <a:pt x="123" y="67"/>
                      <a:pt x="123" y="67"/>
                    </a:cubicBezTo>
                    <a:cubicBezTo>
                      <a:pt x="123" y="66"/>
                      <a:pt x="123" y="66"/>
                      <a:pt x="123" y="66"/>
                    </a:cubicBezTo>
                    <a:moveTo>
                      <a:pt x="123" y="59"/>
                    </a:moveTo>
                    <a:cubicBezTo>
                      <a:pt x="115" y="63"/>
                      <a:pt x="106" y="68"/>
                      <a:pt x="99" y="73"/>
                    </a:cubicBezTo>
                    <a:cubicBezTo>
                      <a:pt x="94" y="66"/>
                      <a:pt x="94" y="66"/>
                      <a:pt x="94" y="66"/>
                    </a:cubicBezTo>
                    <a:cubicBezTo>
                      <a:pt x="85" y="72"/>
                      <a:pt x="78" y="79"/>
                      <a:pt x="70" y="86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3" y="96"/>
                      <a:pt x="69" y="100"/>
                      <a:pt x="66" y="104"/>
                    </a:cubicBezTo>
                    <a:cubicBezTo>
                      <a:pt x="60" y="99"/>
                      <a:pt x="60" y="99"/>
                      <a:pt x="60" y="99"/>
                    </a:cubicBezTo>
                    <a:cubicBezTo>
                      <a:pt x="55" y="105"/>
                      <a:pt x="50" y="112"/>
                      <a:pt x="46" y="119"/>
                    </a:cubicBezTo>
                    <a:cubicBezTo>
                      <a:pt x="53" y="123"/>
                      <a:pt x="53" y="123"/>
                      <a:pt x="53" y="123"/>
                    </a:cubicBezTo>
                    <a:cubicBezTo>
                      <a:pt x="51" y="126"/>
                      <a:pt x="49" y="130"/>
                      <a:pt x="47" y="134"/>
                    </a:cubicBezTo>
                    <a:cubicBezTo>
                      <a:pt x="49" y="134"/>
                      <a:pt x="49" y="134"/>
                      <a:pt x="49" y="134"/>
                    </a:cubicBezTo>
                    <a:cubicBezTo>
                      <a:pt x="50" y="130"/>
                      <a:pt x="52" y="127"/>
                      <a:pt x="54" y="123"/>
                    </a:cubicBezTo>
                    <a:cubicBezTo>
                      <a:pt x="65" y="130"/>
                      <a:pt x="65" y="130"/>
                      <a:pt x="65" y="130"/>
                    </a:cubicBezTo>
                    <a:cubicBezTo>
                      <a:pt x="69" y="124"/>
                      <a:pt x="73" y="118"/>
                      <a:pt x="77" y="113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70" y="101"/>
                      <a:pt x="74" y="97"/>
                      <a:pt x="77" y="93"/>
                    </a:cubicBezTo>
                    <a:cubicBezTo>
                      <a:pt x="81" y="97"/>
                      <a:pt x="81" y="97"/>
                      <a:pt x="81" y="97"/>
                    </a:cubicBezTo>
                    <a:cubicBezTo>
                      <a:pt x="80" y="98"/>
                      <a:pt x="79" y="99"/>
                      <a:pt x="78" y="100"/>
                    </a:cubicBezTo>
                    <a:cubicBezTo>
                      <a:pt x="80" y="101"/>
                      <a:pt x="80" y="101"/>
                      <a:pt x="80" y="101"/>
                    </a:cubicBezTo>
                    <a:cubicBezTo>
                      <a:pt x="81" y="100"/>
                      <a:pt x="82" y="99"/>
                      <a:pt x="83" y="98"/>
                    </a:cubicBezTo>
                    <a:cubicBezTo>
                      <a:pt x="86" y="102"/>
                      <a:pt x="86" y="102"/>
                      <a:pt x="86" y="102"/>
                    </a:cubicBezTo>
                    <a:cubicBezTo>
                      <a:pt x="93" y="95"/>
                      <a:pt x="100" y="90"/>
                      <a:pt x="107" y="84"/>
                    </a:cubicBezTo>
                    <a:cubicBezTo>
                      <a:pt x="104" y="80"/>
                      <a:pt x="104" y="80"/>
                      <a:pt x="104" y="80"/>
                    </a:cubicBezTo>
                    <a:cubicBezTo>
                      <a:pt x="105" y="79"/>
                      <a:pt x="106" y="78"/>
                      <a:pt x="107" y="77"/>
                    </a:cubicBezTo>
                    <a:cubicBezTo>
                      <a:pt x="107" y="76"/>
                      <a:pt x="107" y="76"/>
                      <a:pt x="107" y="76"/>
                    </a:cubicBezTo>
                    <a:cubicBezTo>
                      <a:pt x="105" y="77"/>
                      <a:pt x="104" y="78"/>
                      <a:pt x="103" y="79"/>
                    </a:cubicBezTo>
                    <a:cubicBezTo>
                      <a:pt x="100" y="74"/>
                      <a:pt x="100" y="74"/>
                      <a:pt x="100" y="74"/>
                    </a:cubicBezTo>
                    <a:cubicBezTo>
                      <a:pt x="107" y="69"/>
                      <a:pt x="115" y="64"/>
                      <a:pt x="123" y="60"/>
                    </a:cubicBezTo>
                    <a:cubicBezTo>
                      <a:pt x="123" y="59"/>
                      <a:pt x="123" y="59"/>
                      <a:pt x="123" y="59"/>
                    </a:cubicBezTo>
                    <a:moveTo>
                      <a:pt x="311" y="97"/>
                    </a:moveTo>
                    <a:cubicBezTo>
                      <a:pt x="303" y="89"/>
                      <a:pt x="295" y="81"/>
                      <a:pt x="286" y="75"/>
                    </a:cubicBezTo>
                    <a:cubicBezTo>
                      <a:pt x="290" y="70"/>
                      <a:pt x="290" y="70"/>
                      <a:pt x="290" y="70"/>
                    </a:cubicBezTo>
                    <a:cubicBezTo>
                      <a:pt x="299" y="77"/>
                      <a:pt x="307" y="85"/>
                      <a:pt x="315" y="93"/>
                    </a:cubicBezTo>
                    <a:cubicBezTo>
                      <a:pt x="311" y="97"/>
                      <a:pt x="311" y="97"/>
                      <a:pt x="311" y="97"/>
                    </a:cubicBezTo>
                    <a:moveTo>
                      <a:pt x="259" y="51"/>
                    </a:moveTo>
                    <a:cubicBezTo>
                      <a:pt x="259" y="52"/>
                      <a:pt x="259" y="52"/>
                      <a:pt x="259" y="52"/>
                    </a:cubicBezTo>
                    <a:cubicBezTo>
                      <a:pt x="261" y="53"/>
                      <a:pt x="262" y="54"/>
                      <a:pt x="264" y="55"/>
                    </a:cubicBezTo>
                    <a:cubicBezTo>
                      <a:pt x="261" y="60"/>
                      <a:pt x="261" y="60"/>
                      <a:pt x="261" y="60"/>
                    </a:cubicBezTo>
                    <a:cubicBezTo>
                      <a:pt x="261" y="59"/>
                      <a:pt x="260" y="59"/>
                      <a:pt x="259" y="59"/>
                    </a:cubicBezTo>
                    <a:cubicBezTo>
                      <a:pt x="259" y="60"/>
                      <a:pt x="259" y="60"/>
                      <a:pt x="259" y="60"/>
                    </a:cubicBezTo>
                    <a:cubicBezTo>
                      <a:pt x="260" y="60"/>
                      <a:pt x="260" y="61"/>
                      <a:pt x="261" y="61"/>
                    </a:cubicBezTo>
                    <a:cubicBezTo>
                      <a:pt x="259" y="64"/>
                      <a:pt x="259" y="64"/>
                      <a:pt x="259" y="64"/>
                    </a:cubicBezTo>
                    <a:cubicBezTo>
                      <a:pt x="259" y="74"/>
                      <a:pt x="259" y="74"/>
                      <a:pt x="259" y="74"/>
                    </a:cubicBezTo>
                    <a:cubicBezTo>
                      <a:pt x="266" y="78"/>
                      <a:pt x="272" y="82"/>
                      <a:pt x="278" y="86"/>
                    </a:cubicBezTo>
                    <a:cubicBezTo>
                      <a:pt x="285" y="76"/>
                      <a:pt x="285" y="76"/>
                      <a:pt x="285" y="76"/>
                    </a:cubicBezTo>
                    <a:cubicBezTo>
                      <a:pt x="294" y="82"/>
                      <a:pt x="302" y="90"/>
                      <a:pt x="310" y="98"/>
                    </a:cubicBezTo>
                    <a:cubicBezTo>
                      <a:pt x="300" y="106"/>
                      <a:pt x="300" y="106"/>
                      <a:pt x="300" y="106"/>
                    </a:cubicBezTo>
                    <a:cubicBezTo>
                      <a:pt x="308" y="115"/>
                      <a:pt x="314" y="124"/>
                      <a:pt x="320" y="134"/>
                    </a:cubicBezTo>
                    <a:cubicBezTo>
                      <a:pt x="345" y="134"/>
                      <a:pt x="345" y="134"/>
                      <a:pt x="345" y="134"/>
                    </a:cubicBezTo>
                    <a:cubicBezTo>
                      <a:pt x="338" y="118"/>
                      <a:pt x="328" y="104"/>
                      <a:pt x="317" y="91"/>
                    </a:cubicBezTo>
                    <a:cubicBezTo>
                      <a:pt x="316" y="92"/>
                      <a:pt x="316" y="92"/>
                      <a:pt x="316" y="92"/>
                    </a:cubicBezTo>
                    <a:cubicBezTo>
                      <a:pt x="308" y="84"/>
                      <a:pt x="300" y="76"/>
                      <a:pt x="290" y="69"/>
                    </a:cubicBezTo>
                    <a:cubicBezTo>
                      <a:pt x="291" y="68"/>
                      <a:pt x="291" y="68"/>
                      <a:pt x="291" y="68"/>
                    </a:cubicBezTo>
                    <a:cubicBezTo>
                      <a:pt x="283" y="62"/>
                      <a:pt x="274" y="56"/>
                      <a:pt x="265" y="52"/>
                    </a:cubicBezTo>
                    <a:cubicBezTo>
                      <a:pt x="264" y="53"/>
                      <a:pt x="264" y="53"/>
                      <a:pt x="264" y="53"/>
                    </a:cubicBezTo>
                    <a:cubicBezTo>
                      <a:pt x="263" y="52"/>
                      <a:pt x="261" y="52"/>
                      <a:pt x="259" y="51"/>
                    </a:cubicBezTo>
                    <a:moveTo>
                      <a:pt x="123" y="44"/>
                    </a:moveTo>
                    <a:cubicBezTo>
                      <a:pt x="83" y="61"/>
                      <a:pt x="50" y="93"/>
                      <a:pt x="33" y="134"/>
                    </a:cubicBezTo>
                    <a:cubicBezTo>
                      <a:pt x="34" y="134"/>
                      <a:pt x="34" y="134"/>
                      <a:pt x="34" y="134"/>
                    </a:cubicBezTo>
                    <a:cubicBezTo>
                      <a:pt x="51" y="94"/>
                      <a:pt x="84" y="62"/>
                      <a:pt x="123" y="45"/>
                    </a:cubicBezTo>
                    <a:cubicBezTo>
                      <a:pt x="123" y="44"/>
                      <a:pt x="123" y="44"/>
                      <a:pt x="123" y="44"/>
                    </a:cubicBezTo>
                    <a:moveTo>
                      <a:pt x="259" y="32"/>
                    </a:moveTo>
                    <a:cubicBezTo>
                      <a:pt x="259" y="33"/>
                      <a:pt x="259" y="33"/>
                      <a:pt x="259" y="33"/>
                    </a:cubicBezTo>
                    <a:cubicBezTo>
                      <a:pt x="297" y="48"/>
                      <a:pt x="330" y="75"/>
                      <a:pt x="352" y="113"/>
                    </a:cubicBezTo>
                    <a:cubicBezTo>
                      <a:pt x="352" y="113"/>
                      <a:pt x="352" y="113"/>
                      <a:pt x="352" y="113"/>
                    </a:cubicBezTo>
                    <a:cubicBezTo>
                      <a:pt x="353" y="113"/>
                      <a:pt x="353" y="113"/>
                      <a:pt x="353" y="113"/>
                    </a:cubicBezTo>
                    <a:cubicBezTo>
                      <a:pt x="331" y="74"/>
                      <a:pt x="297" y="47"/>
                      <a:pt x="259" y="32"/>
                    </a:cubicBezTo>
                    <a:moveTo>
                      <a:pt x="123" y="32"/>
                    </a:moveTo>
                    <a:cubicBezTo>
                      <a:pt x="116" y="35"/>
                      <a:pt x="108" y="38"/>
                      <a:pt x="100" y="43"/>
                    </a:cubicBezTo>
                    <a:cubicBezTo>
                      <a:pt x="101" y="44"/>
                      <a:pt x="101" y="44"/>
                      <a:pt x="101" y="44"/>
                    </a:cubicBezTo>
                    <a:cubicBezTo>
                      <a:pt x="108" y="39"/>
                      <a:pt x="116" y="36"/>
                      <a:pt x="123" y="33"/>
                    </a:cubicBezTo>
                    <a:cubicBezTo>
                      <a:pt x="123" y="32"/>
                      <a:pt x="123" y="32"/>
                      <a:pt x="123" y="32"/>
                    </a:cubicBezTo>
                    <a:moveTo>
                      <a:pt x="259" y="21"/>
                    </a:moveTo>
                    <a:cubicBezTo>
                      <a:pt x="259" y="22"/>
                      <a:pt x="259" y="22"/>
                      <a:pt x="259" y="22"/>
                    </a:cubicBezTo>
                    <a:cubicBezTo>
                      <a:pt x="311" y="41"/>
                      <a:pt x="353" y="82"/>
                      <a:pt x="373" y="134"/>
                    </a:cubicBezTo>
                    <a:cubicBezTo>
                      <a:pt x="374" y="134"/>
                      <a:pt x="374" y="134"/>
                      <a:pt x="374" y="134"/>
                    </a:cubicBezTo>
                    <a:cubicBezTo>
                      <a:pt x="354" y="81"/>
                      <a:pt x="312" y="40"/>
                      <a:pt x="259" y="21"/>
                    </a:cubicBezTo>
                    <a:moveTo>
                      <a:pt x="259" y="12"/>
                    </a:moveTo>
                    <a:cubicBezTo>
                      <a:pt x="259" y="13"/>
                      <a:pt x="259" y="13"/>
                      <a:pt x="259" y="13"/>
                    </a:cubicBezTo>
                    <a:cubicBezTo>
                      <a:pt x="316" y="33"/>
                      <a:pt x="361" y="78"/>
                      <a:pt x="381" y="134"/>
                    </a:cubicBezTo>
                    <a:cubicBezTo>
                      <a:pt x="382" y="134"/>
                      <a:pt x="382" y="134"/>
                      <a:pt x="382" y="134"/>
                    </a:cubicBezTo>
                    <a:cubicBezTo>
                      <a:pt x="361" y="77"/>
                      <a:pt x="316" y="32"/>
                      <a:pt x="259" y="12"/>
                    </a:cubicBezTo>
                    <a:moveTo>
                      <a:pt x="123" y="12"/>
                    </a:moveTo>
                    <a:cubicBezTo>
                      <a:pt x="67" y="32"/>
                      <a:pt x="21" y="77"/>
                      <a:pt x="0" y="134"/>
                    </a:cubicBezTo>
                    <a:cubicBezTo>
                      <a:pt x="1" y="134"/>
                      <a:pt x="1" y="134"/>
                      <a:pt x="1" y="134"/>
                    </a:cubicBezTo>
                    <a:cubicBezTo>
                      <a:pt x="22" y="78"/>
                      <a:pt x="67" y="33"/>
                      <a:pt x="123" y="13"/>
                    </a:cubicBezTo>
                    <a:cubicBezTo>
                      <a:pt x="123" y="12"/>
                      <a:pt x="123" y="12"/>
                      <a:pt x="123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7" name="Freeform 25"/>
              <p:cNvSpPr>
                <a:spLocks noEditPoints="1"/>
              </p:cNvSpPr>
              <p:nvPr/>
            </p:nvSpPr>
            <p:spPr bwMode="auto">
              <a:xfrm>
                <a:off x="7380288" y="614363"/>
                <a:ext cx="1414463" cy="1023937"/>
              </a:xfrm>
              <a:custGeom>
                <a:avLst/>
                <a:gdLst>
                  <a:gd name="T0" fmla="*/ 260 w 377"/>
                  <a:gd name="T1" fmla="*/ 212 h 273"/>
                  <a:gd name="T2" fmla="*/ 211 w 377"/>
                  <a:gd name="T3" fmla="*/ 216 h 273"/>
                  <a:gd name="T4" fmla="*/ 251 w 377"/>
                  <a:gd name="T5" fmla="*/ 200 h 273"/>
                  <a:gd name="T6" fmla="*/ 203 w 377"/>
                  <a:gd name="T7" fmla="*/ 190 h 273"/>
                  <a:gd name="T8" fmla="*/ 217 w 377"/>
                  <a:gd name="T9" fmla="*/ 160 h 273"/>
                  <a:gd name="T10" fmla="*/ 176 w 377"/>
                  <a:gd name="T11" fmla="*/ 156 h 273"/>
                  <a:gd name="T12" fmla="*/ 203 w 377"/>
                  <a:gd name="T13" fmla="*/ 151 h 273"/>
                  <a:gd name="T14" fmla="*/ 208 w 377"/>
                  <a:gd name="T15" fmla="*/ 151 h 273"/>
                  <a:gd name="T16" fmla="*/ 212 w 377"/>
                  <a:gd name="T17" fmla="*/ 151 h 273"/>
                  <a:gd name="T18" fmla="*/ 245 w 377"/>
                  <a:gd name="T19" fmla="*/ 150 h 273"/>
                  <a:gd name="T20" fmla="*/ 191 w 377"/>
                  <a:gd name="T21" fmla="*/ 149 h 273"/>
                  <a:gd name="T22" fmla="*/ 186 w 377"/>
                  <a:gd name="T23" fmla="*/ 150 h 273"/>
                  <a:gd name="T24" fmla="*/ 183 w 377"/>
                  <a:gd name="T25" fmla="*/ 147 h 273"/>
                  <a:gd name="T26" fmla="*/ 228 w 377"/>
                  <a:gd name="T27" fmla="*/ 146 h 273"/>
                  <a:gd name="T28" fmla="*/ 179 w 377"/>
                  <a:gd name="T29" fmla="*/ 146 h 273"/>
                  <a:gd name="T30" fmla="*/ 174 w 377"/>
                  <a:gd name="T31" fmla="*/ 146 h 273"/>
                  <a:gd name="T32" fmla="*/ 236 w 377"/>
                  <a:gd name="T33" fmla="*/ 144 h 273"/>
                  <a:gd name="T34" fmla="*/ 135 w 377"/>
                  <a:gd name="T35" fmla="*/ 162 h 273"/>
                  <a:gd name="T36" fmla="*/ 241 w 377"/>
                  <a:gd name="T37" fmla="*/ 143 h 273"/>
                  <a:gd name="T38" fmla="*/ 145 w 377"/>
                  <a:gd name="T39" fmla="*/ 140 h 273"/>
                  <a:gd name="T40" fmla="*/ 170 w 377"/>
                  <a:gd name="T41" fmla="*/ 140 h 273"/>
                  <a:gd name="T42" fmla="*/ 203 w 377"/>
                  <a:gd name="T43" fmla="*/ 165 h 273"/>
                  <a:gd name="T44" fmla="*/ 132 w 377"/>
                  <a:gd name="T45" fmla="*/ 126 h 273"/>
                  <a:gd name="T46" fmla="*/ 272 w 377"/>
                  <a:gd name="T47" fmla="*/ 114 h 273"/>
                  <a:gd name="T48" fmla="*/ 123 w 377"/>
                  <a:gd name="T49" fmla="*/ 112 h 273"/>
                  <a:gd name="T50" fmla="*/ 273 w 377"/>
                  <a:gd name="T51" fmla="*/ 111 h 273"/>
                  <a:gd name="T52" fmla="*/ 276 w 377"/>
                  <a:gd name="T53" fmla="*/ 108 h 273"/>
                  <a:gd name="T54" fmla="*/ 119 w 377"/>
                  <a:gd name="T55" fmla="*/ 103 h 273"/>
                  <a:gd name="T56" fmla="*/ 128 w 377"/>
                  <a:gd name="T57" fmla="*/ 102 h 273"/>
                  <a:gd name="T58" fmla="*/ 279 w 377"/>
                  <a:gd name="T59" fmla="*/ 100 h 273"/>
                  <a:gd name="T60" fmla="*/ 128 w 377"/>
                  <a:gd name="T61" fmla="*/ 99 h 273"/>
                  <a:gd name="T62" fmla="*/ 116 w 377"/>
                  <a:gd name="T63" fmla="*/ 94 h 273"/>
                  <a:gd name="T64" fmla="*/ 280 w 377"/>
                  <a:gd name="T65" fmla="*/ 91 h 273"/>
                  <a:gd name="T66" fmla="*/ 126 w 377"/>
                  <a:gd name="T67" fmla="*/ 90 h 273"/>
                  <a:gd name="T68" fmla="*/ 123 w 377"/>
                  <a:gd name="T69" fmla="*/ 87 h 273"/>
                  <a:gd name="T70" fmla="*/ 282 w 377"/>
                  <a:gd name="T71" fmla="*/ 82 h 273"/>
                  <a:gd name="T72" fmla="*/ 283 w 377"/>
                  <a:gd name="T73" fmla="*/ 79 h 273"/>
                  <a:gd name="T74" fmla="*/ 122 w 377"/>
                  <a:gd name="T75" fmla="*/ 78 h 273"/>
                  <a:gd name="T76" fmla="*/ 122 w 377"/>
                  <a:gd name="T77" fmla="*/ 74 h 273"/>
                  <a:gd name="T78" fmla="*/ 283 w 377"/>
                  <a:gd name="T79" fmla="*/ 70 h 273"/>
                  <a:gd name="T80" fmla="*/ 123 w 377"/>
                  <a:gd name="T81" fmla="*/ 69 h 273"/>
                  <a:gd name="T82" fmla="*/ 122 w 377"/>
                  <a:gd name="T83" fmla="*/ 66 h 273"/>
                  <a:gd name="T84" fmla="*/ 285 w 377"/>
                  <a:gd name="T85" fmla="*/ 62 h 273"/>
                  <a:gd name="T86" fmla="*/ 282 w 377"/>
                  <a:gd name="T87" fmla="*/ 58 h 273"/>
                  <a:gd name="T88" fmla="*/ 125 w 377"/>
                  <a:gd name="T89" fmla="*/ 56 h 273"/>
                  <a:gd name="T90" fmla="*/ 114 w 377"/>
                  <a:gd name="T91" fmla="*/ 52 h 273"/>
                  <a:gd name="T92" fmla="*/ 282 w 377"/>
                  <a:gd name="T93" fmla="*/ 50 h 273"/>
                  <a:gd name="T94" fmla="*/ 115 w 377"/>
                  <a:gd name="T95" fmla="*/ 50 h 273"/>
                  <a:gd name="T96" fmla="*/ 128 w 377"/>
                  <a:gd name="T97" fmla="*/ 44 h 273"/>
                  <a:gd name="T98" fmla="*/ 127 w 377"/>
                  <a:gd name="T99" fmla="*/ 40 h 273"/>
                  <a:gd name="T100" fmla="*/ 289 w 377"/>
                  <a:gd name="T101" fmla="*/ 38 h 273"/>
                  <a:gd name="T102" fmla="*/ 128 w 377"/>
                  <a:gd name="T103" fmla="*/ 36 h 273"/>
                  <a:gd name="T104" fmla="*/ 120 w 377"/>
                  <a:gd name="T105" fmla="*/ 34 h 273"/>
                  <a:gd name="T106" fmla="*/ 276 w 377"/>
                  <a:gd name="T107" fmla="*/ 91 h 273"/>
                  <a:gd name="T108" fmla="*/ 132 w 377"/>
                  <a:gd name="T109" fmla="*/ 33 h 273"/>
                  <a:gd name="T110" fmla="*/ 273 w 377"/>
                  <a:gd name="T111" fmla="*/ 30 h 273"/>
                  <a:gd name="T112" fmla="*/ 134 w 377"/>
                  <a:gd name="T113" fmla="*/ 29 h 273"/>
                  <a:gd name="T114" fmla="*/ 89 w 377"/>
                  <a:gd name="T115" fmla="*/ 25 h 273"/>
                  <a:gd name="T116" fmla="*/ 278 w 377"/>
                  <a:gd name="T117" fmla="*/ 17 h 273"/>
                  <a:gd name="T118" fmla="*/ 133 w 377"/>
                  <a:gd name="T119" fmla="*/ 12 h 273"/>
                  <a:gd name="T120" fmla="*/ 12 w 377"/>
                  <a:gd name="T121" fmla="*/ 140 h 273"/>
                  <a:gd name="T122" fmla="*/ 53 w 377"/>
                  <a:gd name="T123" fmla="*/ 50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77" h="273">
                    <a:moveTo>
                      <a:pt x="271" y="261"/>
                    </a:moveTo>
                    <a:cubicBezTo>
                      <a:pt x="250" y="268"/>
                      <a:pt x="227" y="272"/>
                      <a:pt x="203" y="272"/>
                    </a:cubicBezTo>
                    <a:cubicBezTo>
                      <a:pt x="180" y="272"/>
                      <a:pt x="157" y="268"/>
                      <a:pt x="135" y="261"/>
                    </a:cubicBezTo>
                    <a:cubicBezTo>
                      <a:pt x="135" y="262"/>
                      <a:pt x="135" y="262"/>
                      <a:pt x="135" y="262"/>
                    </a:cubicBezTo>
                    <a:cubicBezTo>
                      <a:pt x="157" y="269"/>
                      <a:pt x="180" y="273"/>
                      <a:pt x="203" y="273"/>
                    </a:cubicBezTo>
                    <a:cubicBezTo>
                      <a:pt x="227" y="273"/>
                      <a:pt x="250" y="269"/>
                      <a:pt x="271" y="262"/>
                    </a:cubicBezTo>
                    <a:cubicBezTo>
                      <a:pt x="271" y="261"/>
                      <a:pt x="271" y="261"/>
                      <a:pt x="271" y="261"/>
                    </a:cubicBezTo>
                    <a:moveTo>
                      <a:pt x="135" y="252"/>
                    </a:moveTo>
                    <a:cubicBezTo>
                      <a:pt x="135" y="253"/>
                      <a:pt x="135" y="253"/>
                      <a:pt x="135" y="253"/>
                    </a:cubicBezTo>
                    <a:cubicBezTo>
                      <a:pt x="157" y="261"/>
                      <a:pt x="179" y="265"/>
                      <a:pt x="203" y="265"/>
                    </a:cubicBezTo>
                    <a:cubicBezTo>
                      <a:pt x="204" y="265"/>
                      <a:pt x="205" y="265"/>
                      <a:pt x="206" y="265"/>
                    </a:cubicBezTo>
                    <a:cubicBezTo>
                      <a:pt x="206" y="264"/>
                      <a:pt x="206" y="264"/>
                      <a:pt x="206" y="264"/>
                    </a:cubicBezTo>
                    <a:cubicBezTo>
                      <a:pt x="206" y="264"/>
                      <a:pt x="206" y="264"/>
                      <a:pt x="206" y="264"/>
                    </a:cubicBezTo>
                    <a:cubicBezTo>
                      <a:pt x="205" y="264"/>
                      <a:pt x="204" y="264"/>
                      <a:pt x="203" y="264"/>
                    </a:cubicBezTo>
                    <a:cubicBezTo>
                      <a:pt x="179" y="264"/>
                      <a:pt x="157" y="260"/>
                      <a:pt x="135" y="252"/>
                    </a:cubicBezTo>
                    <a:moveTo>
                      <a:pt x="135" y="241"/>
                    </a:moveTo>
                    <a:cubicBezTo>
                      <a:pt x="135" y="242"/>
                      <a:pt x="135" y="242"/>
                      <a:pt x="135" y="242"/>
                    </a:cubicBezTo>
                    <a:cubicBezTo>
                      <a:pt x="157" y="250"/>
                      <a:pt x="180" y="255"/>
                      <a:pt x="204" y="255"/>
                    </a:cubicBezTo>
                    <a:cubicBezTo>
                      <a:pt x="226" y="255"/>
                      <a:pt x="249" y="251"/>
                      <a:pt x="271" y="242"/>
                    </a:cubicBezTo>
                    <a:cubicBezTo>
                      <a:pt x="271" y="241"/>
                      <a:pt x="271" y="241"/>
                      <a:pt x="271" y="241"/>
                    </a:cubicBezTo>
                    <a:cubicBezTo>
                      <a:pt x="249" y="250"/>
                      <a:pt x="226" y="254"/>
                      <a:pt x="204" y="254"/>
                    </a:cubicBezTo>
                    <a:cubicBezTo>
                      <a:pt x="180" y="254"/>
                      <a:pt x="157" y="249"/>
                      <a:pt x="135" y="241"/>
                    </a:cubicBezTo>
                    <a:moveTo>
                      <a:pt x="271" y="229"/>
                    </a:moveTo>
                    <a:cubicBezTo>
                      <a:pt x="250" y="238"/>
                      <a:pt x="227" y="243"/>
                      <a:pt x="203" y="243"/>
                    </a:cubicBezTo>
                    <a:cubicBezTo>
                      <a:pt x="203" y="244"/>
                      <a:pt x="203" y="244"/>
                      <a:pt x="203" y="244"/>
                    </a:cubicBezTo>
                    <a:cubicBezTo>
                      <a:pt x="227" y="244"/>
                      <a:pt x="250" y="239"/>
                      <a:pt x="271" y="230"/>
                    </a:cubicBezTo>
                    <a:cubicBezTo>
                      <a:pt x="271" y="229"/>
                      <a:pt x="271" y="229"/>
                      <a:pt x="271" y="229"/>
                    </a:cubicBezTo>
                    <a:moveTo>
                      <a:pt x="218" y="221"/>
                    </a:moveTo>
                    <a:cubicBezTo>
                      <a:pt x="216" y="221"/>
                      <a:pt x="214" y="221"/>
                      <a:pt x="213" y="221"/>
                    </a:cubicBezTo>
                    <a:cubicBezTo>
                      <a:pt x="213" y="223"/>
                      <a:pt x="213" y="223"/>
                      <a:pt x="213" y="223"/>
                    </a:cubicBezTo>
                    <a:cubicBezTo>
                      <a:pt x="215" y="223"/>
                      <a:pt x="216" y="223"/>
                      <a:pt x="218" y="222"/>
                    </a:cubicBezTo>
                    <a:cubicBezTo>
                      <a:pt x="218" y="221"/>
                      <a:pt x="218" y="221"/>
                      <a:pt x="218" y="221"/>
                    </a:cubicBezTo>
                    <a:moveTo>
                      <a:pt x="264" y="209"/>
                    </a:moveTo>
                    <a:cubicBezTo>
                      <a:pt x="262" y="210"/>
                      <a:pt x="261" y="210"/>
                      <a:pt x="259" y="211"/>
                    </a:cubicBezTo>
                    <a:cubicBezTo>
                      <a:pt x="260" y="212"/>
                      <a:pt x="260" y="212"/>
                      <a:pt x="260" y="212"/>
                    </a:cubicBezTo>
                    <a:cubicBezTo>
                      <a:pt x="261" y="212"/>
                      <a:pt x="263" y="211"/>
                      <a:pt x="264" y="211"/>
                    </a:cubicBezTo>
                    <a:cubicBezTo>
                      <a:pt x="264" y="209"/>
                      <a:pt x="264" y="209"/>
                      <a:pt x="264" y="209"/>
                    </a:cubicBezTo>
                    <a:moveTo>
                      <a:pt x="271" y="206"/>
                    </a:moveTo>
                    <a:cubicBezTo>
                      <a:pt x="269" y="207"/>
                      <a:pt x="268" y="207"/>
                      <a:pt x="266" y="208"/>
                    </a:cubicBezTo>
                    <a:cubicBezTo>
                      <a:pt x="267" y="209"/>
                      <a:pt x="267" y="209"/>
                      <a:pt x="267" y="209"/>
                    </a:cubicBezTo>
                    <a:cubicBezTo>
                      <a:pt x="268" y="209"/>
                      <a:pt x="270" y="208"/>
                      <a:pt x="271" y="207"/>
                    </a:cubicBezTo>
                    <a:cubicBezTo>
                      <a:pt x="271" y="207"/>
                      <a:pt x="271" y="207"/>
                      <a:pt x="271" y="207"/>
                    </a:cubicBezTo>
                    <a:cubicBezTo>
                      <a:pt x="271" y="206"/>
                      <a:pt x="271" y="206"/>
                      <a:pt x="271" y="206"/>
                    </a:cubicBezTo>
                    <a:moveTo>
                      <a:pt x="135" y="199"/>
                    </a:moveTo>
                    <a:cubicBezTo>
                      <a:pt x="135" y="224"/>
                      <a:pt x="135" y="224"/>
                      <a:pt x="135" y="224"/>
                    </a:cubicBezTo>
                    <a:cubicBezTo>
                      <a:pt x="156" y="234"/>
                      <a:pt x="179" y="239"/>
                      <a:pt x="203" y="239"/>
                    </a:cubicBezTo>
                    <a:cubicBezTo>
                      <a:pt x="206" y="239"/>
                      <a:pt x="209" y="239"/>
                      <a:pt x="213" y="238"/>
                    </a:cubicBezTo>
                    <a:cubicBezTo>
                      <a:pt x="212" y="230"/>
                      <a:pt x="212" y="230"/>
                      <a:pt x="212" y="230"/>
                    </a:cubicBezTo>
                    <a:cubicBezTo>
                      <a:pt x="216" y="230"/>
                      <a:pt x="220" y="229"/>
                      <a:pt x="225" y="229"/>
                    </a:cubicBezTo>
                    <a:cubicBezTo>
                      <a:pt x="226" y="237"/>
                      <a:pt x="226" y="237"/>
                      <a:pt x="226" y="237"/>
                    </a:cubicBezTo>
                    <a:cubicBezTo>
                      <a:pt x="227" y="237"/>
                      <a:pt x="228" y="237"/>
                      <a:pt x="229" y="237"/>
                    </a:cubicBezTo>
                    <a:cubicBezTo>
                      <a:pt x="240" y="235"/>
                      <a:pt x="251" y="232"/>
                      <a:pt x="262" y="228"/>
                    </a:cubicBezTo>
                    <a:cubicBezTo>
                      <a:pt x="259" y="220"/>
                      <a:pt x="259" y="220"/>
                      <a:pt x="259" y="220"/>
                    </a:cubicBezTo>
                    <a:cubicBezTo>
                      <a:pt x="263" y="219"/>
                      <a:pt x="267" y="217"/>
                      <a:pt x="271" y="215"/>
                    </a:cubicBezTo>
                    <a:cubicBezTo>
                      <a:pt x="271" y="214"/>
                      <a:pt x="271" y="214"/>
                      <a:pt x="271" y="214"/>
                    </a:cubicBezTo>
                    <a:cubicBezTo>
                      <a:pt x="267" y="216"/>
                      <a:pt x="263" y="217"/>
                      <a:pt x="258" y="219"/>
                    </a:cubicBezTo>
                    <a:cubicBezTo>
                      <a:pt x="256" y="214"/>
                      <a:pt x="256" y="214"/>
                      <a:pt x="256" y="214"/>
                    </a:cubicBezTo>
                    <a:cubicBezTo>
                      <a:pt x="257" y="214"/>
                      <a:pt x="257" y="214"/>
                      <a:pt x="257" y="214"/>
                    </a:cubicBezTo>
                    <a:cubicBezTo>
                      <a:pt x="256" y="212"/>
                      <a:pt x="256" y="212"/>
                      <a:pt x="256" y="212"/>
                    </a:cubicBezTo>
                    <a:cubicBezTo>
                      <a:pt x="256" y="212"/>
                      <a:pt x="256" y="212"/>
                      <a:pt x="256" y="212"/>
                    </a:cubicBezTo>
                    <a:cubicBezTo>
                      <a:pt x="254" y="207"/>
                      <a:pt x="254" y="207"/>
                      <a:pt x="254" y="207"/>
                    </a:cubicBezTo>
                    <a:cubicBezTo>
                      <a:pt x="245" y="210"/>
                      <a:pt x="235" y="213"/>
                      <a:pt x="226" y="214"/>
                    </a:cubicBezTo>
                    <a:cubicBezTo>
                      <a:pt x="225" y="215"/>
                      <a:pt x="224" y="215"/>
                      <a:pt x="223" y="215"/>
                    </a:cubicBezTo>
                    <a:cubicBezTo>
                      <a:pt x="223" y="220"/>
                      <a:pt x="223" y="220"/>
                      <a:pt x="223" y="220"/>
                    </a:cubicBezTo>
                    <a:cubicBezTo>
                      <a:pt x="222" y="220"/>
                      <a:pt x="222" y="221"/>
                      <a:pt x="221" y="221"/>
                    </a:cubicBezTo>
                    <a:cubicBezTo>
                      <a:pt x="221" y="222"/>
                      <a:pt x="221" y="222"/>
                      <a:pt x="221" y="222"/>
                    </a:cubicBezTo>
                    <a:cubicBezTo>
                      <a:pt x="222" y="222"/>
                      <a:pt x="223" y="222"/>
                      <a:pt x="224" y="222"/>
                    </a:cubicBezTo>
                    <a:cubicBezTo>
                      <a:pt x="224" y="227"/>
                      <a:pt x="224" y="227"/>
                      <a:pt x="224" y="227"/>
                    </a:cubicBezTo>
                    <a:cubicBezTo>
                      <a:pt x="220" y="228"/>
                      <a:pt x="216" y="228"/>
                      <a:pt x="212" y="229"/>
                    </a:cubicBezTo>
                    <a:cubicBezTo>
                      <a:pt x="211" y="216"/>
                      <a:pt x="211" y="216"/>
                      <a:pt x="211" y="216"/>
                    </a:cubicBezTo>
                    <a:cubicBezTo>
                      <a:pt x="209" y="216"/>
                      <a:pt x="206" y="216"/>
                      <a:pt x="203" y="216"/>
                    </a:cubicBezTo>
                    <a:cubicBezTo>
                      <a:pt x="179" y="216"/>
                      <a:pt x="156" y="210"/>
                      <a:pt x="135" y="199"/>
                    </a:cubicBezTo>
                    <a:moveTo>
                      <a:pt x="213" y="211"/>
                    </a:moveTo>
                    <a:cubicBezTo>
                      <a:pt x="212" y="208"/>
                      <a:pt x="212" y="208"/>
                      <a:pt x="212" y="208"/>
                    </a:cubicBezTo>
                    <a:cubicBezTo>
                      <a:pt x="216" y="208"/>
                      <a:pt x="220" y="207"/>
                      <a:pt x="223" y="207"/>
                    </a:cubicBezTo>
                    <a:cubicBezTo>
                      <a:pt x="224" y="210"/>
                      <a:pt x="224" y="210"/>
                      <a:pt x="224" y="210"/>
                    </a:cubicBezTo>
                    <a:cubicBezTo>
                      <a:pt x="220" y="210"/>
                      <a:pt x="216" y="211"/>
                      <a:pt x="213" y="211"/>
                    </a:cubicBezTo>
                    <a:moveTo>
                      <a:pt x="224" y="204"/>
                    </a:moveTo>
                    <a:cubicBezTo>
                      <a:pt x="223" y="195"/>
                      <a:pt x="223" y="195"/>
                      <a:pt x="223" y="195"/>
                    </a:cubicBezTo>
                    <a:cubicBezTo>
                      <a:pt x="223" y="195"/>
                      <a:pt x="224" y="195"/>
                      <a:pt x="224" y="195"/>
                    </a:cubicBezTo>
                    <a:cubicBezTo>
                      <a:pt x="232" y="193"/>
                      <a:pt x="240" y="191"/>
                      <a:pt x="247" y="189"/>
                    </a:cubicBezTo>
                    <a:cubicBezTo>
                      <a:pt x="247" y="189"/>
                      <a:pt x="247" y="189"/>
                      <a:pt x="247" y="189"/>
                    </a:cubicBezTo>
                    <a:cubicBezTo>
                      <a:pt x="244" y="190"/>
                      <a:pt x="240" y="191"/>
                      <a:pt x="237" y="192"/>
                    </a:cubicBezTo>
                    <a:cubicBezTo>
                      <a:pt x="237" y="193"/>
                      <a:pt x="237" y="193"/>
                      <a:pt x="237" y="193"/>
                    </a:cubicBezTo>
                    <a:cubicBezTo>
                      <a:pt x="241" y="192"/>
                      <a:pt x="244" y="191"/>
                      <a:pt x="248" y="190"/>
                    </a:cubicBezTo>
                    <a:cubicBezTo>
                      <a:pt x="250" y="197"/>
                      <a:pt x="250" y="197"/>
                      <a:pt x="250" y="197"/>
                    </a:cubicBezTo>
                    <a:cubicBezTo>
                      <a:pt x="242" y="200"/>
                      <a:pt x="233" y="202"/>
                      <a:pt x="224" y="204"/>
                    </a:cubicBezTo>
                    <a:moveTo>
                      <a:pt x="135" y="175"/>
                    </a:moveTo>
                    <a:cubicBezTo>
                      <a:pt x="135" y="177"/>
                      <a:pt x="135" y="177"/>
                      <a:pt x="135" y="177"/>
                    </a:cubicBezTo>
                    <a:cubicBezTo>
                      <a:pt x="156" y="189"/>
                      <a:pt x="179" y="196"/>
                      <a:pt x="203" y="196"/>
                    </a:cubicBezTo>
                    <a:cubicBezTo>
                      <a:pt x="206" y="196"/>
                      <a:pt x="208" y="196"/>
                      <a:pt x="210" y="196"/>
                    </a:cubicBezTo>
                    <a:cubicBezTo>
                      <a:pt x="211" y="205"/>
                      <a:pt x="211" y="205"/>
                      <a:pt x="211" y="205"/>
                    </a:cubicBezTo>
                    <a:cubicBezTo>
                      <a:pt x="208" y="205"/>
                      <a:pt x="206" y="205"/>
                      <a:pt x="203" y="205"/>
                    </a:cubicBezTo>
                    <a:cubicBezTo>
                      <a:pt x="202" y="205"/>
                      <a:pt x="201" y="205"/>
                      <a:pt x="200" y="205"/>
                    </a:cubicBezTo>
                    <a:cubicBezTo>
                      <a:pt x="201" y="203"/>
                      <a:pt x="201" y="203"/>
                      <a:pt x="201" y="203"/>
                    </a:cubicBezTo>
                    <a:cubicBezTo>
                      <a:pt x="177" y="202"/>
                      <a:pt x="155" y="195"/>
                      <a:pt x="135" y="184"/>
                    </a:cubicBezTo>
                    <a:cubicBezTo>
                      <a:pt x="135" y="190"/>
                      <a:pt x="135" y="190"/>
                      <a:pt x="135" y="190"/>
                    </a:cubicBezTo>
                    <a:cubicBezTo>
                      <a:pt x="155" y="202"/>
                      <a:pt x="179" y="208"/>
                      <a:pt x="203" y="208"/>
                    </a:cubicBezTo>
                    <a:cubicBezTo>
                      <a:pt x="206" y="208"/>
                      <a:pt x="209" y="208"/>
                      <a:pt x="211" y="208"/>
                    </a:cubicBezTo>
                    <a:cubicBezTo>
                      <a:pt x="211" y="212"/>
                      <a:pt x="211" y="212"/>
                      <a:pt x="211" y="212"/>
                    </a:cubicBezTo>
                    <a:cubicBezTo>
                      <a:pt x="213" y="212"/>
                      <a:pt x="213" y="212"/>
                      <a:pt x="213" y="212"/>
                    </a:cubicBezTo>
                    <a:cubicBezTo>
                      <a:pt x="216" y="212"/>
                      <a:pt x="220" y="212"/>
                      <a:pt x="224" y="211"/>
                    </a:cubicBezTo>
                    <a:cubicBezTo>
                      <a:pt x="225" y="211"/>
                      <a:pt x="225" y="211"/>
                      <a:pt x="225" y="211"/>
                    </a:cubicBezTo>
                    <a:cubicBezTo>
                      <a:pt x="224" y="207"/>
                      <a:pt x="224" y="207"/>
                      <a:pt x="224" y="207"/>
                    </a:cubicBezTo>
                    <a:cubicBezTo>
                      <a:pt x="234" y="205"/>
                      <a:pt x="243" y="203"/>
                      <a:pt x="251" y="200"/>
                    </a:cubicBezTo>
                    <a:cubicBezTo>
                      <a:pt x="253" y="204"/>
                      <a:pt x="253" y="204"/>
                      <a:pt x="253" y="204"/>
                    </a:cubicBezTo>
                    <a:cubicBezTo>
                      <a:pt x="254" y="203"/>
                      <a:pt x="254" y="203"/>
                      <a:pt x="254" y="203"/>
                    </a:cubicBezTo>
                    <a:cubicBezTo>
                      <a:pt x="260" y="201"/>
                      <a:pt x="266" y="198"/>
                      <a:pt x="271" y="195"/>
                    </a:cubicBezTo>
                    <a:cubicBezTo>
                      <a:pt x="271" y="194"/>
                      <a:pt x="271" y="194"/>
                      <a:pt x="271" y="194"/>
                    </a:cubicBezTo>
                    <a:cubicBezTo>
                      <a:pt x="266" y="197"/>
                      <a:pt x="260" y="200"/>
                      <a:pt x="254" y="202"/>
                    </a:cubicBezTo>
                    <a:cubicBezTo>
                      <a:pt x="253" y="199"/>
                      <a:pt x="253" y="199"/>
                      <a:pt x="253" y="199"/>
                    </a:cubicBezTo>
                    <a:cubicBezTo>
                      <a:pt x="259" y="197"/>
                      <a:pt x="265" y="194"/>
                      <a:pt x="271" y="190"/>
                    </a:cubicBezTo>
                    <a:cubicBezTo>
                      <a:pt x="271" y="187"/>
                      <a:pt x="271" y="187"/>
                      <a:pt x="271" y="187"/>
                    </a:cubicBezTo>
                    <a:cubicBezTo>
                      <a:pt x="265" y="191"/>
                      <a:pt x="259" y="194"/>
                      <a:pt x="252" y="197"/>
                    </a:cubicBezTo>
                    <a:cubicBezTo>
                      <a:pt x="249" y="189"/>
                      <a:pt x="249" y="189"/>
                      <a:pt x="249" y="189"/>
                    </a:cubicBezTo>
                    <a:cubicBezTo>
                      <a:pt x="257" y="186"/>
                      <a:pt x="264" y="183"/>
                      <a:pt x="271" y="178"/>
                    </a:cubicBezTo>
                    <a:cubicBezTo>
                      <a:pt x="271" y="177"/>
                      <a:pt x="271" y="177"/>
                      <a:pt x="271" y="177"/>
                    </a:cubicBezTo>
                    <a:cubicBezTo>
                      <a:pt x="264" y="181"/>
                      <a:pt x="256" y="185"/>
                      <a:pt x="249" y="188"/>
                    </a:cubicBezTo>
                    <a:cubicBezTo>
                      <a:pt x="248" y="187"/>
                      <a:pt x="248" y="187"/>
                      <a:pt x="248" y="187"/>
                    </a:cubicBezTo>
                    <a:cubicBezTo>
                      <a:pt x="240" y="190"/>
                      <a:pt x="232" y="192"/>
                      <a:pt x="224" y="194"/>
                    </a:cubicBezTo>
                    <a:cubicBezTo>
                      <a:pt x="223" y="194"/>
                      <a:pt x="222" y="194"/>
                      <a:pt x="221" y="194"/>
                    </a:cubicBezTo>
                    <a:cubicBezTo>
                      <a:pt x="223" y="204"/>
                      <a:pt x="223" y="204"/>
                      <a:pt x="223" y="204"/>
                    </a:cubicBezTo>
                    <a:cubicBezTo>
                      <a:pt x="219" y="205"/>
                      <a:pt x="216" y="205"/>
                      <a:pt x="212" y="205"/>
                    </a:cubicBezTo>
                    <a:cubicBezTo>
                      <a:pt x="212" y="195"/>
                      <a:pt x="212" y="195"/>
                      <a:pt x="212" y="195"/>
                    </a:cubicBezTo>
                    <a:cubicBezTo>
                      <a:pt x="209" y="195"/>
                      <a:pt x="206" y="195"/>
                      <a:pt x="203" y="195"/>
                    </a:cubicBezTo>
                    <a:cubicBezTo>
                      <a:pt x="179" y="195"/>
                      <a:pt x="155" y="188"/>
                      <a:pt x="135" y="175"/>
                    </a:cubicBezTo>
                    <a:moveTo>
                      <a:pt x="258" y="173"/>
                    </a:moveTo>
                    <a:cubicBezTo>
                      <a:pt x="252" y="176"/>
                      <a:pt x="245" y="179"/>
                      <a:pt x="239" y="181"/>
                    </a:cubicBezTo>
                    <a:cubicBezTo>
                      <a:pt x="240" y="185"/>
                      <a:pt x="240" y="185"/>
                      <a:pt x="240" y="185"/>
                    </a:cubicBezTo>
                    <a:cubicBezTo>
                      <a:pt x="247" y="182"/>
                      <a:pt x="254" y="180"/>
                      <a:pt x="260" y="176"/>
                    </a:cubicBezTo>
                    <a:cubicBezTo>
                      <a:pt x="258" y="173"/>
                      <a:pt x="258" y="173"/>
                      <a:pt x="258" y="173"/>
                    </a:cubicBezTo>
                    <a:moveTo>
                      <a:pt x="135" y="171"/>
                    </a:moveTo>
                    <a:cubicBezTo>
                      <a:pt x="135" y="173"/>
                      <a:pt x="135" y="173"/>
                      <a:pt x="135" y="173"/>
                    </a:cubicBezTo>
                    <a:cubicBezTo>
                      <a:pt x="142" y="177"/>
                      <a:pt x="150" y="181"/>
                      <a:pt x="158" y="184"/>
                    </a:cubicBezTo>
                    <a:cubicBezTo>
                      <a:pt x="159" y="183"/>
                      <a:pt x="159" y="183"/>
                      <a:pt x="159" y="183"/>
                    </a:cubicBezTo>
                    <a:cubicBezTo>
                      <a:pt x="150" y="180"/>
                      <a:pt x="143" y="176"/>
                      <a:pt x="135" y="171"/>
                    </a:cubicBezTo>
                    <a:moveTo>
                      <a:pt x="135" y="164"/>
                    </a:moveTo>
                    <a:cubicBezTo>
                      <a:pt x="135" y="169"/>
                      <a:pt x="135" y="169"/>
                      <a:pt x="135" y="169"/>
                    </a:cubicBezTo>
                    <a:cubicBezTo>
                      <a:pt x="139" y="172"/>
                      <a:pt x="144" y="175"/>
                      <a:pt x="148" y="177"/>
                    </a:cubicBezTo>
                    <a:cubicBezTo>
                      <a:pt x="166" y="186"/>
                      <a:pt x="185" y="190"/>
                      <a:pt x="203" y="190"/>
                    </a:cubicBezTo>
                    <a:cubicBezTo>
                      <a:pt x="207" y="190"/>
                      <a:pt x="211" y="190"/>
                      <a:pt x="215" y="190"/>
                    </a:cubicBezTo>
                    <a:cubicBezTo>
                      <a:pt x="215" y="186"/>
                      <a:pt x="215" y="186"/>
                      <a:pt x="215" y="186"/>
                    </a:cubicBezTo>
                    <a:cubicBezTo>
                      <a:pt x="211" y="186"/>
                      <a:pt x="207" y="186"/>
                      <a:pt x="203" y="186"/>
                    </a:cubicBezTo>
                    <a:cubicBezTo>
                      <a:pt x="195" y="186"/>
                      <a:pt x="187" y="186"/>
                      <a:pt x="179" y="184"/>
                    </a:cubicBezTo>
                    <a:cubicBezTo>
                      <a:pt x="163" y="180"/>
                      <a:pt x="148" y="174"/>
                      <a:pt x="135" y="164"/>
                    </a:cubicBezTo>
                    <a:moveTo>
                      <a:pt x="271" y="164"/>
                    </a:moveTo>
                    <a:cubicBezTo>
                      <a:pt x="270" y="165"/>
                      <a:pt x="269" y="166"/>
                      <a:pt x="267" y="167"/>
                    </a:cubicBezTo>
                    <a:cubicBezTo>
                      <a:pt x="269" y="171"/>
                      <a:pt x="269" y="171"/>
                      <a:pt x="269" y="171"/>
                    </a:cubicBezTo>
                    <a:cubicBezTo>
                      <a:pt x="270" y="170"/>
                      <a:pt x="271" y="170"/>
                      <a:pt x="271" y="169"/>
                    </a:cubicBezTo>
                    <a:cubicBezTo>
                      <a:pt x="271" y="164"/>
                      <a:pt x="271" y="164"/>
                      <a:pt x="271" y="164"/>
                    </a:cubicBezTo>
                    <a:moveTo>
                      <a:pt x="199" y="161"/>
                    </a:moveTo>
                    <a:cubicBezTo>
                      <a:pt x="199" y="161"/>
                      <a:pt x="199" y="161"/>
                      <a:pt x="199" y="161"/>
                    </a:cubicBezTo>
                    <a:cubicBezTo>
                      <a:pt x="200" y="162"/>
                      <a:pt x="201" y="162"/>
                      <a:pt x="202" y="162"/>
                    </a:cubicBezTo>
                    <a:cubicBezTo>
                      <a:pt x="202" y="161"/>
                      <a:pt x="202" y="161"/>
                      <a:pt x="202" y="161"/>
                    </a:cubicBezTo>
                    <a:cubicBezTo>
                      <a:pt x="201" y="161"/>
                      <a:pt x="200" y="161"/>
                      <a:pt x="199" y="161"/>
                    </a:cubicBezTo>
                    <a:moveTo>
                      <a:pt x="207" y="161"/>
                    </a:moveTo>
                    <a:cubicBezTo>
                      <a:pt x="206" y="161"/>
                      <a:pt x="205" y="161"/>
                      <a:pt x="204" y="161"/>
                    </a:cubicBezTo>
                    <a:cubicBezTo>
                      <a:pt x="204" y="162"/>
                      <a:pt x="204" y="162"/>
                      <a:pt x="204" y="162"/>
                    </a:cubicBezTo>
                    <a:cubicBezTo>
                      <a:pt x="205" y="162"/>
                      <a:pt x="206" y="162"/>
                      <a:pt x="207" y="161"/>
                    </a:cubicBezTo>
                    <a:cubicBezTo>
                      <a:pt x="207" y="161"/>
                      <a:pt x="207" y="161"/>
                      <a:pt x="207" y="161"/>
                    </a:cubicBezTo>
                    <a:moveTo>
                      <a:pt x="212" y="160"/>
                    </a:moveTo>
                    <a:cubicBezTo>
                      <a:pt x="211" y="160"/>
                      <a:pt x="210" y="160"/>
                      <a:pt x="209" y="160"/>
                    </a:cubicBezTo>
                    <a:cubicBezTo>
                      <a:pt x="209" y="161"/>
                      <a:pt x="209" y="161"/>
                      <a:pt x="209" y="161"/>
                    </a:cubicBezTo>
                    <a:cubicBezTo>
                      <a:pt x="210" y="161"/>
                      <a:pt x="211" y="161"/>
                      <a:pt x="212" y="161"/>
                    </a:cubicBezTo>
                    <a:cubicBezTo>
                      <a:pt x="212" y="160"/>
                      <a:pt x="212" y="160"/>
                      <a:pt x="212" y="160"/>
                    </a:cubicBezTo>
                    <a:moveTo>
                      <a:pt x="195" y="160"/>
                    </a:moveTo>
                    <a:cubicBezTo>
                      <a:pt x="195" y="161"/>
                      <a:pt x="195" y="161"/>
                      <a:pt x="195" y="161"/>
                    </a:cubicBezTo>
                    <a:cubicBezTo>
                      <a:pt x="196" y="161"/>
                      <a:pt x="197" y="161"/>
                      <a:pt x="198" y="161"/>
                    </a:cubicBezTo>
                    <a:cubicBezTo>
                      <a:pt x="198" y="160"/>
                      <a:pt x="198" y="160"/>
                      <a:pt x="198" y="160"/>
                    </a:cubicBezTo>
                    <a:cubicBezTo>
                      <a:pt x="197" y="160"/>
                      <a:pt x="196" y="160"/>
                      <a:pt x="195" y="160"/>
                    </a:cubicBezTo>
                    <a:moveTo>
                      <a:pt x="217" y="160"/>
                    </a:moveTo>
                    <a:cubicBezTo>
                      <a:pt x="216" y="160"/>
                      <a:pt x="215" y="160"/>
                      <a:pt x="214" y="160"/>
                    </a:cubicBezTo>
                    <a:cubicBezTo>
                      <a:pt x="214" y="161"/>
                      <a:pt x="214" y="161"/>
                      <a:pt x="214" y="161"/>
                    </a:cubicBezTo>
                    <a:cubicBezTo>
                      <a:pt x="215" y="161"/>
                      <a:pt x="216" y="161"/>
                      <a:pt x="217" y="161"/>
                    </a:cubicBezTo>
                    <a:cubicBezTo>
                      <a:pt x="217" y="160"/>
                      <a:pt x="217" y="160"/>
                      <a:pt x="217" y="160"/>
                    </a:cubicBezTo>
                    <a:moveTo>
                      <a:pt x="190" y="160"/>
                    </a:moveTo>
                    <a:cubicBezTo>
                      <a:pt x="190" y="161"/>
                      <a:pt x="190" y="161"/>
                      <a:pt x="190" y="161"/>
                    </a:cubicBezTo>
                    <a:cubicBezTo>
                      <a:pt x="191" y="161"/>
                      <a:pt x="192" y="161"/>
                      <a:pt x="193" y="161"/>
                    </a:cubicBezTo>
                    <a:cubicBezTo>
                      <a:pt x="193" y="160"/>
                      <a:pt x="193" y="160"/>
                      <a:pt x="193" y="160"/>
                    </a:cubicBezTo>
                    <a:cubicBezTo>
                      <a:pt x="192" y="160"/>
                      <a:pt x="191" y="160"/>
                      <a:pt x="190" y="160"/>
                    </a:cubicBezTo>
                    <a:moveTo>
                      <a:pt x="221" y="159"/>
                    </a:moveTo>
                    <a:cubicBezTo>
                      <a:pt x="220" y="159"/>
                      <a:pt x="219" y="159"/>
                      <a:pt x="218" y="159"/>
                    </a:cubicBezTo>
                    <a:cubicBezTo>
                      <a:pt x="219" y="160"/>
                      <a:pt x="219" y="160"/>
                      <a:pt x="219" y="160"/>
                    </a:cubicBezTo>
                    <a:cubicBezTo>
                      <a:pt x="220" y="160"/>
                      <a:pt x="221" y="160"/>
                      <a:pt x="222" y="160"/>
                    </a:cubicBezTo>
                    <a:cubicBezTo>
                      <a:pt x="221" y="159"/>
                      <a:pt x="221" y="159"/>
                      <a:pt x="221" y="159"/>
                    </a:cubicBezTo>
                    <a:moveTo>
                      <a:pt x="185" y="159"/>
                    </a:moveTo>
                    <a:cubicBezTo>
                      <a:pt x="185" y="160"/>
                      <a:pt x="185" y="160"/>
                      <a:pt x="185" y="160"/>
                    </a:cubicBezTo>
                    <a:cubicBezTo>
                      <a:pt x="186" y="160"/>
                      <a:pt x="187" y="160"/>
                      <a:pt x="188" y="160"/>
                    </a:cubicBezTo>
                    <a:cubicBezTo>
                      <a:pt x="188" y="159"/>
                      <a:pt x="188" y="159"/>
                      <a:pt x="188" y="159"/>
                    </a:cubicBezTo>
                    <a:cubicBezTo>
                      <a:pt x="187" y="159"/>
                      <a:pt x="186" y="159"/>
                      <a:pt x="185" y="159"/>
                    </a:cubicBezTo>
                    <a:moveTo>
                      <a:pt x="226" y="158"/>
                    </a:moveTo>
                    <a:cubicBezTo>
                      <a:pt x="225" y="158"/>
                      <a:pt x="224" y="158"/>
                      <a:pt x="223" y="158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4" y="159"/>
                      <a:pt x="225" y="159"/>
                      <a:pt x="226" y="159"/>
                    </a:cubicBezTo>
                    <a:cubicBezTo>
                      <a:pt x="226" y="158"/>
                      <a:pt x="226" y="158"/>
                      <a:pt x="226" y="158"/>
                    </a:cubicBezTo>
                    <a:moveTo>
                      <a:pt x="181" y="158"/>
                    </a:moveTo>
                    <a:cubicBezTo>
                      <a:pt x="180" y="159"/>
                      <a:pt x="180" y="159"/>
                      <a:pt x="180" y="159"/>
                    </a:cubicBezTo>
                    <a:cubicBezTo>
                      <a:pt x="181" y="159"/>
                      <a:pt x="182" y="159"/>
                      <a:pt x="183" y="159"/>
                    </a:cubicBezTo>
                    <a:cubicBezTo>
                      <a:pt x="184" y="158"/>
                      <a:pt x="184" y="158"/>
                      <a:pt x="184" y="158"/>
                    </a:cubicBezTo>
                    <a:cubicBezTo>
                      <a:pt x="183" y="158"/>
                      <a:pt x="182" y="158"/>
                      <a:pt x="181" y="158"/>
                    </a:cubicBezTo>
                    <a:moveTo>
                      <a:pt x="231" y="156"/>
                    </a:moveTo>
                    <a:cubicBezTo>
                      <a:pt x="230" y="157"/>
                      <a:pt x="229" y="157"/>
                      <a:pt x="228" y="157"/>
                    </a:cubicBezTo>
                    <a:cubicBezTo>
                      <a:pt x="228" y="158"/>
                      <a:pt x="228" y="158"/>
                      <a:pt x="228" y="158"/>
                    </a:cubicBezTo>
                    <a:cubicBezTo>
                      <a:pt x="229" y="158"/>
                      <a:pt x="230" y="158"/>
                      <a:pt x="231" y="157"/>
                    </a:cubicBezTo>
                    <a:cubicBezTo>
                      <a:pt x="231" y="156"/>
                      <a:pt x="231" y="156"/>
                      <a:pt x="231" y="156"/>
                    </a:cubicBezTo>
                    <a:moveTo>
                      <a:pt x="176" y="156"/>
                    </a:moveTo>
                    <a:cubicBezTo>
                      <a:pt x="176" y="157"/>
                      <a:pt x="176" y="157"/>
                      <a:pt x="176" y="157"/>
                    </a:cubicBezTo>
                    <a:cubicBezTo>
                      <a:pt x="177" y="158"/>
                      <a:pt x="178" y="158"/>
                      <a:pt x="179" y="158"/>
                    </a:cubicBezTo>
                    <a:cubicBezTo>
                      <a:pt x="179" y="157"/>
                      <a:pt x="179" y="157"/>
                      <a:pt x="179" y="157"/>
                    </a:cubicBezTo>
                    <a:cubicBezTo>
                      <a:pt x="178" y="157"/>
                      <a:pt x="177" y="157"/>
                      <a:pt x="176" y="156"/>
                    </a:cubicBezTo>
                    <a:moveTo>
                      <a:pt x="235" y="155"/>
                    </a:moveTo>
                    <a:cubicBezTo>
                      <a:pt x="234" y="155"/>
                      <a:pt x="233" y="156"/>
                      <a:pt x="232" y="156"/>
                    </a:cubicBezTo>
                    <a:cubicBezTo>
                      <a:pt x="233" y="157"/>
                      <a:pt x="233" y="157"/>
                      <a:pt x="233" y="157"/>
                    </a:cubicBezTo>
                    <a:cubicBezTo>
                      <a:pt x="233" y="156"/>
                      <a:pt x="234" y="156"/>
                      <a:pt x="235" y="156"/>
                    </a:cubicBezTo>
                    <a:cubicBezTo>
                      <a:pt x="235" y="155"/>
                      <a:pt x="235" y="155"/>
                      <a:pt x="235" y="155"/>
                    </a:cubicBezTo>
                    <a:moveTo>
                      <a:pt x="172" y="155"/>
                    </a:moveTo>
                    <a:cubicBezTo>
                      <a:pt x="171" y="156"/>
                      <a:pt x="171" y="156"/>
                      <a:pt x="171" y="156"/>
                    </a:cubicBezTo>
                    <a:cubicBezTo>
                      <a:pt x="172" y="156"/>
                      <a:pt x="173" y="156"/>
                      <a:pt x="174" y="157"/>
                    </a:cubicBezTo>
                    <a:cubicBezTo>
                      <a:pt x="174" y="156"/>
                      <a:pt x="174" y="156"/>
                      <a:pt x="174" y="156"/>
                    </a:cubicBezTo>
                    <a:cubicBezTo>
                      <a:pt x="174" y="156"/>
                      <a:pt x="173" y="155"/>
                      <a:pt x="172" y="155"/>
                    </a:cubicBezTo>
                    <a:moveTo>
                      <a:pt x="239" y="153"/>
                    </a:moveTo>
                    <a:cubicBezTo>
                      <a:pt x="239" y="154"/>
                      <a:pt x="238" y="154"/>
                      <a:pt x="237" y="154"/>
                    </a:cubicBezTo>
                    <a:cubicBezTo>
                      <a:pt x="237" y="155"/>
                      <a:pt x="237" y="155"/>
                      <a:pt x="237" y="155"/>
                    </a:cubicBezTo>
                    <a:cubicBezTo>
                      <a:pt x="238" y="155"/>
                      <a:pt x="239" y="154"/>
                      <a:pt x="240" y="154"/>
                    </a:cubicBezTo>
                    <a:cubicBezTo>
                      <a:pt x="239" y="153"/>
                      <a:pt x="239" y="153"/>
                      <a:pt x="239" y="153"/>
                    </a:cubicBezTo>
                    <a:moveTo>
                      <a:pt x="167" y="153"/>
                    </a:moveTo>
                    <a:cubicBezTo>
                      <a:pt x="167" y="154"/>
                      <a:pt x="167" y="154"/>
                      <a:pt x="167" y="154"/>
                    </a:cubicBezTo>
                    <a:cubicBezTo>
                      <a:pt x="168" y="154"/>
                      <a:pt x="169" y="155"/>
                      <a:pt x="170" y="155"/>
                    </a:cubicBezTo>
                    <a:cubicBezTo>
                      <a:pt x="170" y="154"/>
                      <a:pt x="170" y="154"/>
                      <a:pt x="170" y="154"/>
                    </a:cubicBezTo>
                    <a:cubicBezTo>
                      <a:pt x="169" y="154"/>
                      <a:pt x="168" y="154"/>
                      <a:pt x="167" y="153"/>
                    </a:cubicBezTo>
                    <a:moveTo>
                      <a:pt x="244" y="151"/>
                    </a:moveTo>
                    <a:cubicBezTo>
                      <a:pt x="243" y="152"/>
                      <a:pt x="242" y="152"/>
                      <a:pt x="241" y="152"/>
                    </a:cubicBezTo>
                    <a:cubicBezTo>
                      <a:pt x="241" y="153"/>
                      <a:pt x="241" y="153"/>
                      <a:pt x="241" y="153"/>
                    </a:cubicBezTo>
                    <a:cubicBezTo>
                      <a:pt x="242" y="153"/>
                      <a:pt x="243" y="152"/>
                      <a:pt x="244" y="152"/>
                    </a:cubicBezTo>
                    <a:cubicBezTo>
                      <a:pt x="244" y="151"/>
                      <a:pt x="244" y="151"/>
                      <a:pt x="244" y="151"/>
                    </a:cubicBezTo>
                    <a:moveTo>
                      <a:pt x="163" y="151"/>
                    </a:moveTo>
                    <a:cubicBezTo>
                      <a:pt x="163" y="152"/>
                      <a:pt x="163" y="152"/>
                      <a:pt x="163" y="152"/>
                    </a:cubicBezTo>
                    <a:cubicBezTo>
                      <a:pt x="163" y="152"/>
                      <a:pt x="164" y="153"/>
                      <a:pt x="165" y="153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5" y="152"/>
                      <a:pt x="164" y="152"/>
                      <a:pt x="163" y="151"/>
                    </a:cubicBezTo>
                    <a:moveTo>
                      <a:pt x="203" y="152"/>
                    </a:moveTo>
                    <a:cubicBezTo>
                      <a:pt x="203" y="152"/>
                      <a:pt x="203" y="152"/>
                      <a:pt x="203" y="152"/>
                    </a:cubicBezTo>
                    <a:cubicBezTo>
                      <a:pt x="203" y="151"/>
                      <a:pt x="203" y="151"/>
                      <a:pt x="203" y="151"/>
                    </a:cubicBezTo>
                    <a:cubicBezTo>
                      <a:pt x="203" y="151"/>
                      <a:pt x="203" y="151"/>
                      <a:pt x="203" y="151"/>
                    </a:cubicBezTo>
                    <a:cubicBezTo>
                      <a:pt x="203" y="151"/>
                      <a:pt x="203" y="151"/>
                      <a:pt x="203" y="151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4" y="150"/>
                      <a:pt x="204" y="150"/>
                      <a:pt x="204" y="150"/>
                    </a:cubicBezTo>
                    <a:cubicBezTo>
                      <a:pt x="204" y="151"/>
                      <a:pt x="204" y="151"/>
                      <a:pt x="204" y="151"/>
                    </a:cubicBezTo>
                    <a:cubicBezTo>
                      <a:pt x="204" y="151"/>
                      <a:pt x="204" y="151"/>
                      <a:pt x="204" y="151"/>
                    </a:cubicBezTo>
                    <a:cubicBezTo>
                      <a:pt x="203" y="151"/>
                      <a:pt x="203" y="151"/>
                      <a:pt x="203" y="151"/>
                    </a:cubicBezTo>
                    <a:cubicBezTo>
                      <a:pt x="203" y="152"/>
                      <a:pt x="203" y="152"/>
                      <a:pt x="203" y="152"/>
                    </a:cubicBezTo>
                    <a:cubicBezTo>
                      <a:pt x="203" y="152"/>
                      <a:pt x="203" y="152"/>
                      <a:pt x="203" y="152"/>
                    </a:cubicBezTo>
                    <a:moveTo>
                      <a:pt x="203" y="150"/>
                    </a:moveTo>
                    <a:cubicBezTo>
                      <a:pt x="202" y="150"/>
                      <a:pt x="202" y="150"/>
                      <a:pt x="202" y="150"/>
                    </a:cubicBezTo>
                    <a:cubicBezTo>
                      <a:pt x="202" y="150"/>
                      <a:pt x="202" y="150"/>
                      <a:pt x="202" y="151"/>
                    </a:cubicBezTo>
                    <a:cubicBezTo>
                      <a:pt x="202" y="151"/>
                      <a:pt x="202" y="151"/>
                      <a:pt x="202" y="152"/>
                    </a:cubicBezTo>
                    <a:cubicBezTo>
                      <a:pt x="203" y="152"/>
                      <a:pt x="203" y="152"/>
                      <a:pt x="203" y="152"/>
                    </a:cubicBezTo>
                    <a:cubicBezTo>
                      <a:pt x="204" y="152"/>
                      <a:pt x="204" y="152"/>
                      <a:pt x="204" y="152"/>
                    </a:cubicBezTo>
                    <a:cubicBezTo>
                      <a:pt x="204" y="151"/>
                      <a:pt x="204" y="151"/>
                      <a:pt x="204" y="151"/>
                    </a:cubicBezTo>
                    <a:cubicBezTo>
                      <a:pt x="204" y="150"/>
                      <a:pt x="204" y="150"/>
                      <a:pt x="204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moveTo>
                      <a:pt x="207" y="152"/>
                    </a:moveTo>
                    <a:cubicBezTo>
                      <a:pt x="207" y="152"/>
                      <a:pt x="207" y="152"/>
                      <a:pt x="207" y="152"/>
                    </a:cubicBezTo>
                    <a:cubicBezTo>
                      <a:pt x="207" y="151"/>
                      <a:pt x="207" y="151"/>
                      <a:pt x="207" y="151"/>
                    </a:cubicBezTo>
                    <a:cubicBezTo>
                      <a:pt x="207" y="151"/>
                      <a:pt x="207" y="151"/>
                      <a:pt x="207" y="151"/>
                    </a:cubicBezTo>
                    <a:cubicBezTo>
                      <a:pt x="207" y="151"/>
                      <a:pt x="207" y="151"/>
                      <a:pt x="207" y="151"/>
                    </a:cubicBezTo>
                    <a:cubicBezTo>
                      <a:pt x="207" y="150"/>
                      <a:pt x="207" y="150"/>
                      <a:pt x="207" y="150"/>
                    </a:cubicBezTo>
                    <a:cubicBezTo>
                      <a:pt x="207" y="150"/>
                      <a:pt x="207" y="150"/>
                      <a:pt x="207" y="150"/>
                    </a:cubicBezTo>
                    <a:cubicBezTo>
                      <a:pt x="207" y="150"/>
                      <a:pt x="207" y="150"/>
                      <a:pt x="207" y="150"/>
                    </a:cubicBezTo>
                    <a:cubicBezTo>
                      <a:pt x="207" y="150"/>
                      <a:pt x="207" y="150"/>
                      <a:pt x="207" y="150"/>
                    </a:cubicBezTo>
                    <a:cubicBezTo>
                      <a:pt x="208" y="150"/>
                      <a:pt x="208" y="150"/>
                      <a:pt x="208" y="150"/>
                    </a:cubicBezTo>
                    <a:cubicBezTo>
                      <a:pt x="208" y="150"/>
                      <a:pt x="208" y="150"/>
                      <a:pt x="208" y="150"/>
                    </a:cubicBezTo>
                    <a:cubicBezTo>
                      <a:pt x="208" y="150"/>
                      <a:pt x="208" y="150"/>
                      <a:pt x="208" y="150"/>
                    </a:cubicBezTo>
                    <a:cubicBezTo>
                      <a:pt x="208" y="151"/>
                      <a:pt x="208" y="151"/>
                      <a:pt x="208" y="151"/>
                    </a:cubicBezTo>
                    <a:cubicBezTo>
                      <a:pt x="208" y="151"/>
                      <a:pt x="208" y="151"/>
                      <a:pt x="208" y="151"/>
                    </a:cubicBezTo>
                    <a:cubicBezTo>
                      <a:pt x="208" y="151"/>
                      <a:pt x="208" y="151"/>
                      <a:pt x="208" y="151"/>
                    </a:cubicBezTo>
                    <a:cubicBezTo>
                      <a:pt x="208" y="152"/>
                      <a:pt x="208" y="152"/>
                      <a:pt x="208" y="152"/>
                    </a:cubicBezTo>
                    <a:cubicBezTo>
                      <a:pt x="207" y="152"/>
                      <a:pt x="207" y="152"/>
                      <a:pt x="207" y="152"/>
                    </a:cubicBezTo>
                    <a:moveTo>
                      <a:pt x="207" y="150"/>
                    </a:moveTo>
                    <a:cubicBezTo>
                      <a:pt x="207" y="150"/>
                      <a:pt x="207" y="150"/>
                      <a:pt x="207" y="150"/>
                    </a:cubicBezTo>
                    <a:cubicBezTo>
                      <a:pt x="207" y="150"/>
                      <a:pt x="206" y="150"/>
                      <a:pt x="207" y="151"/>
                    </a:cubicBezTo>
                    <a:cubicBezTo>
                      <a:pt x="207" y="151"/>
                      <a:pt x="207" y="151"/>
                      <a:pt x="207" y="152"/>
                    </a:cubicBezTo>
                    <a:cubicBezTo>
                      <a:pt x="207" y="152"/>
                      <a:pt x="207" y="152"/>
                      <a:pt x="207" y="152"/>
                    </a:cubicBezTo>
                    <a:cubicBezTo>
                      <a:pt x="208" y="152"/>
                      <a:pt x="208" y="152"/>
                      <a:pt x="208" y="152"/>
                    </a:cubicBezTo>
                    <a:cubicBezTo>
                      <a:pt x="208" y="151"/>
                      <a:pt x="208" y="151"/>
                      <a:pt x="208" y="151"/>
                    </a:cubicBezTo>
                    <a:cubicBezTo>
                      <a:pt x="208" y="150"/>
                      <a:pt x="208" y="150"/>
                      <a:pt x="208" y="150"/>
                    </a:cubicBezTo>
                    <a:cubicBezTo>
                      <a:pt x="207" y="150"/>
                      <a:pt x="207" y="150"/>
                      <a:pt x="207" y="150"/>
                    </a:cubicBezTo>
                    <a:moveTo>
                      <a:pt x="198" y="149"/>
                    </a:moveTo>
                    <a:cubicBezTo>
                      <a:pt x="198" y="150"/>
                      <a:pt x="198" y="150"/>
                      <a:pt x="198" y="150"/>
                    </a:cubicBezTo>
                    <a:cubicBezTo>
                      <a:pt x="199" y="150"/>
                      <a:pt x="199" y="150"/>
                      <a:pt x="199" y="150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1"/>
                      <a:pt x="199" y="151"/>
                      <a:pt x="199" y="151"/>
                    </a:cubicBezTo>
                    <a:cubicBezTo>
                      <a:pt x="199" y="151"/>
                      <a:pt x="199" y="151"/>
                      <a:pt x="199" y="151"/>
                    </a:cubicBezTo>
                    <a:cubicBezTo>
                      <a:pt x="199" y="150"/>
                      <a:pt x="199" y="150"/>
                      <a:pt x="199" y="150"/>
                    </a:cubicBezTo>
                    <a:cubicBezTo>
                      <a:pt x="199" y="150"/>
                      <a:pt x="199" y="150"/>
                      <a:pt x="199" y="150"/>
                    </a:cubicBezTo>
                    <a:cubicBezTo>
                      <a:pt x="199" y="150"/>
                      <a:pt x="199" y="150"/>
                      <a:pt x="199" y="150"/>
                    </a:cubicBezTo>
                    <a:cubicBezTo>
                      <a:pt x="198" y="149"/>
                      <a:pt x="198" y="149"/>
                      <a:pt x="198" y="149"/>
                    </a:cubicBezTo>
                    <a:moveTo>
                      <a:pt x="212" y="149"/>
                    </a:moveTo>
                    <a:cubicBezTo>
                      <a:pt x="211" y="149"/>
                      <a:pt x="211" y="149"/>
                      <a:pt x="211" y="149"/>
                    </a:cubicBezTo>
                    <a:cubicBezTo>
                      <a:pt x="211" y="150"/>
                      <a:pt x="211" y="150"/>
                      <a:pt x="211" y="150"/>
                    </a:cubicBezTo>
                    <a:cubicBezTo>
                      <a:pt x="211" y="149"/>
                      <a:pt x="211" y="149"/>
                      <a:pt x="211" y="149"/>
                    </a:cubicBezTo>
                    <a:cubicBezTo>
                      <a:pt x="211" y="152"/>
                      <a:pt x="211" y="152"/>
                      <a:pt x="211" y="152"/>
                    </a:cubicBezTo>
                    <a:cubicBezTo>
                      <a:pt x="212" y="152"/>
                      <a:pt x="212" y="152"/>
                      <a:pt x="212" y="152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49"/>
                      <a:pt x="212" y="149"/>
                      <a:pt x="212" y="149"/>
                    </a:cubicBezTo>
                    <a:cubicBezTo>
                      <a:pt x="212" y="149"/>
                      <a:pt x="212" y="149"/>
                      <a:pt x="212" y="149"/>
                    </a:cubicBezTo>
                    <a:cubicBezTo>
                      <a:pt x="212" y="149"/>
                      <a:pt x="212" y="149"/>
                      <a:pt x="212" y="149"/>
                    </a:cubicBezTo>
                    <a:moveTo>
                      <a:pt x="195" y="151"/>
                    </a:moveTo>
                    <a:cubicBezTo>
                      <a:pt x="194" y="151"/>
                      <a:pt x="194" y="151"/>
                      <a:pt x="194" y="151"/>
                    </a:cubicBezTo>
                    <a:cubicBezTo>
                      <a:pt x="194" y="151"/>
                      <a:pt x="194" y="151"/>
                      <a:pt x="194" y="151"/>
                    </a:cubicBezTo>
                    <a:cubicBezTo>
                      <a:pt x="194" y="151"/>
                      <a:pt x="194" y="151"/>
                      <a:pt x="194" y="151"/>
                    </a:cubicBezTo>
                    <a:cubicBezTo>
                      <a:pt x="194" y="150"/>
                      <a:pt x="194" y="150"/>
                      <a:pt x="194" y="150"/>
                    </a:cubicBezTo>
                    <a:cubicBezTo>
                      <a:pt x="194" y="150"/>
                      <a:pt x="194" y="150"/>
                      <a:pt x="194" y="150"/>
                    </a:cubicBezTo>
                    <a:cubicBezTo>
                      <a:pt x="194" y="150"/>
                      <a:pt x="194" y="150"/>
                      <a:pt x="194" y="150"/>
                    </a:cubicBezTo>
                    <a:cubicBezTo>
                      <a:pt x="194" y="149"/>
                      <a:pt x="194" y="149"/>
                      <a:pt x="194" y="149"/>
                    </a:cubicBezTo>
                    <a:cubicBezTo>
                      <a:pt x="195" y="149"/>
                      <a:pt x="195" y="149"/>
                      <a:pt x="195" y="149"/>
                    </a:cubicBezTo>
                    <a:cubicBezTo>
                      <a:pt x="195" y="149"/>
                      <a:pt x="195" y="149"/>
                      <a:pt x="195" y="149"/>
                    </a:cubicBezTo>
                    <a:cubicBezTo>
                      <a:pt x="195" y="150"/>
                      <a:pt x="195" y="150"/>
                      <a:pt x="195" y="150"/>
                    </a:cubicBezTo>
                    <a:cubicBezTo>
                      <a:pt x="195" y="150"/>
                      <a:pt x="195" y="150"/>
                      <a:pt x="195" y="150"/>
                    </a:cubicBezTo>
                    <a:cubicBezTo>
                      <a:pt x="195" y="150"/>
                      <a:pt x="195" y="150"/>
                      <a:pt x="195" y="150"/>
                    </a:cubicBezTo>
                    <a:cubicBezTo>
                      <a:pt x="195" y="151"/>
                      <a:pt x="195" y="151"/>
                      <a:pt x="195" y="151"/>
                    </a:cubicBezTo>
                    <a:cubicBezTo>
                      <a:pt x="195" y="151"/>
                      <a:pt x="195" y="151"/>
                      <a:pt x="195" y="151"/>
                    </a:cubicBezTo>
                    <a:cubicBezTo>
                      <a:pt x="195" y="151"/>
                      <a:pt x="195" y="151"/>
                      <a:pt x="195" y="151"/>
                    </a:cubicBezTo>
                    <a:cubicBezTo>
                      <a:pt x="195" y="151"/>
                      <a:pt x="195" y="151"/>
                      <a:pt x="195" y="151"/>
                    </a:cubicBezTo>
                    <a:moveTo>
                      <a:pt x="195" y="149"/>
                    </a:moveTo>
                    <a:cubicBezTo>
                      <a:pt x="194" y="149"/>
                      <a:pt x="194" y="149"/>
                      <a:pt x="194" y="149"/>
                    </a:cubicBezTo>
                    <a:cubicBezTo>
                      <a:pt x="194" y="150"/>
                      <a:pt x="194" y="150"/>
                      <a:pt x="194" y="150"/>
                    </a:cubicBezTo>
                    <a:cubicBezTo>
                      <a:pt x="194" y="151"/>
                      <a:pt x="194" y="151"/>
                      <a:pt x="194" y="151"/>
                    </a:cubicBezTo>
                    <a:cubicBezTo>
                      <a:pt x="194" y="152"/>
                      <a:pt x="194" y="152"/>
                      <a:pt x="194" y="152"/>
                    </a:cubicBezTo>
                    <a:cubicBezTo>
                      <a:pt x="195" y="151"/>
                      <a:pt x="195" y="151"/>
                      <a:pt x="195" y="151"/>
                    </a:cubicBezTo>
                    <a:cubicBezTo>
                      <a:pt x="195" y="151"/>
                      <a:pt x="195" y="151"/>
                      <a:pt x="195" y="150"/>
                    </a:cubicBezTo>
                    <a:cubicBezTo>
                      <a:pt x="195" y="150"/>
                      <a:pt x="195" y="150"/>
                      <a:pt x="195" y="149"/>
                    </a:cubicBezTo>
                    <a:cubicBezTo>
                      <a:pt x="195" y="149"/>
                      <a:pt x="195" y="149"/>
                      <a:pt x="195" y="149"/>
                    </a:cubicBezTo>
                    <a:moveTo>
                      <a:pt x="248" y="149"/>
                    </a:moveTo>
                    <a:cubicBezTo>
                      <a:pt x="247" y="149"/>
                      <a:pt x="246" y="150"/>
                      <a:pt x="245" y="150"/>
                    </a:cubicBezTo>
                    <a:cubicBezTo>
                      <a:pt x="246" y="151"/>
                      <a:pt x="246" y="151"/>
                      <a:pt x="246" y="151"/>
                    </a:cubicBezTo>
                    <a:cubicBezTo>
                      <a:pt x="247" y="151"/>
                      <a:pt x="248" y="150"/>
                      <a:pt x="248" y="150"/>
                    </a:cubicBezTo>
                    <a:cubicBezTo>
                      <a:pt x="248" y="149"/>
                      <a:pt x="248" y="149"/>
                      <a:pt x="248" y="149"/>
                    </a:cubicBezTo>
                    <a:moveTo>
                      <a:pt x="159" y="149"/>
                    </a:moveTo>
                    <a:cubicBezTo>
                      <a:pt x="158" y="150"/>
                      <a:pt x="158" y="150"/>
                      <a:pt x="158" y="150"/>
                    </a:cubicBezTo>
                    <a:cubicBezTo>
                      <a:pt x="159" y="150"/>
                      <a:pt x="160" y="151"/>
                      <a:pt x="161" y="151"/>
                    </a:cubicBezTo>
                    <a:cubicBezTo>
                      <a:pt x="161" y="150"/>
                      <a:pt x="161" y="150"/>
                      <a:pt x="161" y="150"/>
                    </a:cubicBezTo>
                    <a:cubicBezTo>
                      <a:pt x="160" y="150"/>
                      <a:pt x="160" y="149"/>
                      <a:pt x="159" y="149"/>
                    </a:cubicBezTo>
                    <a:moveTo>
                      <a:pt x="216" y="149"/>
                    </a:moveTo>
                    <a:cubicBezTo>
                      <a:pt x="215" y="149"/>
                      <a:pt x="215" y="149"/>
                      <a:pt x="215" y="149"/>
                    </a:cubicBezTo>
                    <a:cubicBezTo>
                      <a:pt x="215" y="149"/>
                      <a:pt x="215" y="149"/>
                      <a:pt x="215" y="149"/>
                    </a:cubicBezTo>
                    <a:cubicBezTo>
                      <a:pt x="215" y="149"/>
                      <a:pt x="215" y="149"/>
                      <a:pt x="215" y="149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0"/>
                      <a:pt x="216" y="150"/>
                      <a:pt x="216" y="150"/>
                    </a:cubicBezTo>
                    <a:cubicBezTo>
                      <a:pt x="216" y="150"/>
                      <a:pt x="216" y="150"/>
                      <a:pt x="216" y="150"/>
                    </a:cubicBezTo>
                    <a:cubicBezTo>
                      <a:pt x="216" y="149"/>
                      <a:pt x="216" y="149"/>
                      <a:pt x="216" y="149"/>
                    </a:cubicBezTo>
                    <a:cubicBezTo>
                      <a:pt x="216" y="149"/>
                      <a:pt x="216" y="149"/>
                      <a:pt x="216" y="149"/>
                    </a:cubicBezTo>
                    <a:cubicBezTo>
                      <a:pt x="216" y="149"/>
                      <a:pt x="216" y="149"/>
                      <a:pt x="216" y="149"/>
                    </a:cubicBezTo>
                    <a:moveTo>
                      <a:pt x="190" y="149"/>
                    </a:moveTo>
                    <a:cubicBezTo>
                      <a:pt x="190" y="149"/>
                      <a:pt x="190" y="149"/>
                      <a:pt x="190" y="149"/>
                    </a:cubicBezTo>
                    <a:cubicBezTo>
                      <a:pt x="190" y="149"/>
                      <a:pt x="190" y="149"/>
                      <a:pt x="190" y="149"/>
                    </a:cubicBezTo>
                    <a:cubicBezTo>
                      <a:pt x="190" y="151"/>
                      <a:pt x="190" y="151"/>
                      <a:pt x="190" y="151"/>
                    </a:cubicBezTo>
                    <a:cubicBezTo>
                      <a:pt x="190" y="151"/>
                      <a:pt x="190" y="151"/>
                      <a:pt x="190" y="151"/>
                    </a:cubicBezTo>
                    <a:cubicBezTo>
                      <a:pt x="190" y="151"/>
                      <a:pt x="190" y="151"/>
                      <a:pt x="190" y="151"/>
                    </a:cubicBezTo>
                    <a:cubicBezTo>
                      <a:pt x="190" y="151"/>
                      <a:pt x="190" y="151"/>
                      <a:pt x="190" y="151"/>
                    </a:cubicBezTo>
                    <a:cubicBezTo>
                      <a:pt x="191" y="151"/>
                      <a:pt x="191" y="151"/>
                      <a:pt x="191" y="151"/>
                    </a:cubicBezTo>
                    <a:cubicBezTo>
                      <a:pt x="191" y="151"/>
                      <a:pt x="191" y="151"/>
                      <a:pt x="191" y="151"/>
                    </a:cubicBezTo>
                    <a:cubicBezTo>
                      <a:pt x="191" y="150"/>
                      <a:pt x="191" y="150"/>
                      <a:pt x="191" y="150"/>
                    </a:cubicBezTo>
                    <a:cubicBezTo>
                      <a:pt x="190" y="150"/>
                      <a:pt x="190" y="150"/>
                      <a:pt x="190" y="150"/>
                    </a:cubicBezTo>
                    <a:cubicBezTo>
                      <a:pt x="191" y="149"/>
                      <a:pt x="191" y="149"/>
                      <a:pt x="191" y="149"/>
                    </a:cubicBezTo>
                    <a:cubicBezTo>
                      <a:pt x="191" y="149"/>
                      <a:pt x="191" y="149"/>
                      <a:pt x="191" y="149"/>
                    </a:cubicBezTo>
                    <a:cubicBezTo>
                      <a:pt x="191" y="149"/>
                      <a:pt x="191" y="149"/>
                      <a:pt x="191" y="149"/>
                    </a:cubicBezTo>
                    <a:cubicBezTo>
                      <a:pt x="190" y="149"/>
                      <a:pt x="190" y="149"/>
                      <a:pt x="190" y="149"/>
                    </a:cubicBezTo>
                    <a:moveTo>
                      <a:pt x="220" y="150"/>
                    </a:move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19" y="149"/>
                      <a:pt x="219" y="149"/>
                      <a:pt x="219" y="149"/>
                    </a:cubicBezTo>
                    <a:cubicBezTo>
                      <a:pt x="219" y="149"/>
                      <a:pt x="219" y="149"/>
                      <a:pt x="219" y="149"/>
                    </a:cubicBezTo>
                    <a:cubicBezTo>
                      <a:pt x="219" y="148"/>
                      <a:pt x="219" y="148"/>
                      <a:pt x="219" y="148"/>
                    </a:cubicBezTo>
                    <a:cubicBezTo>
                      <a:pt x="219" y="148"/>
                      <a:pt x="219" y="148"/>
                      <a:pt x="219" y="148"/>
                    </a:cubicBezTo>
                    <a:cubicBezTo>
                      <a:pt x="220" y="148"/>
                      <a:pt x="220" y="148"/>
                      <a:pt x="220" y="148"/>
                    </a:cubicBezTo>
                    <a:cubicBezTo>
                      <a:pt x="220" y="148"/>
                      <a:pt x="220" y="148"/>
                      <a:pt x="220" y="148"/>
                    </a:cubicBezTo>
                    <a:cubicBezTo>
                      <a:pt x="220" y="148"/>
                      <a:pt x="220" y="148"/>
                      <a:pt x="220" y="148"/>
                    </a:cubicBezTo>
                    <a:cubicBezTo>
                      <a:pt x="220" y="149"/>
                      <a:pt x="220" y="149"/>
                      <a:pt x="220" y="149"/>
                    </a:cubicBezTo>
                    <a:cubicBezTo>
                      <a:pt x="220" y="149"/>
                      <a:pt x="220" y="149"/>
                      <a:pt x="220" y="149"/>
                    </a:cubicBezTo>
                    <a:cubicBezTo>
                      <a:pt x="220" y="149"/>
                      <a:pt x="220" y="149"/>
                      <a:pt x="220" y="149"/>
                    </a:cubicBez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20" y="150"/>
                      <a:pt x="220" y="150"/>
                      <a:pt x="220" y="150"/>
                    </a:cubicBezTo>
                    <a:moveTo>
                      <a:pt x="220" y="148"/>
                    </a:moveTo>
                    <a:cubicBezTo>
                      <a:pt x="219" y="148"/>
                      <a:pt x="219" y="148"/>
                      <a:pt x="219" y="148"/>
                    </a:cubicBezTo>
                    <a:cubicBezTo>
                      <a:pt x="219" y="149"/>
                      <a:pt x="219" y="149"/>
                      <a:pt x="219" y="149"/>
                    </a:cubicBezTo>
                    <a:cubicBezTo>
                      <a:pt x="219" y="150"/>
                      <a:pt x="219" y="150"/>
                      <a:pt x="220" y="150"/>
                    </a:cubicBez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21" y="150"/>
                      <a:pt x="221" y="150"/>
                      <a:pt x="221" y="150"/>
                    </a:cubicBezTo>
                    <a:cubicBezTo>
                      <a:pt x="221" y="150"/>
                      <a:pt x="221" y="149"/>
                      <a:pt x="221" y="149"/>
                    </a:cubicBezTo>
                    <a:cubicBezTo>
                      <a:pt x="221" y="149"/>
                      <a:pt x="220" y="148"/>
                      <a:pt x="220" y="148"/>
                    </a:cubicBezTo>
                    <a:cubicBezTo>
                      <a:pt x="220" y="148"/>
                      <a:pt x="220" y="148"/>
                      <a:pt x="220" y="148"/>
                    </a:cubicBezTo>
                    <a:moveTo>
                      <a:pt x="186" y="148"/>
                    </a:moveTo>
                    <a:cubicBezTo>
                      <a:pt x="186" y="148"/>
                      <a:pt x="186" y="148"/>
                      <a:pt x="186" y="148"/>
                    </a:cubicBezTo>
                    <a:cubicBezTo>
                      <a:pt x="186" y="148"/>
                      <a:pt x="186" y="148"/>
                      <a:pt x="186" y="148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7" y="150"/>
                      <a:pt x="187" y="150"/>
                      <a:pt x="187" y="150"/>
                    </a:cubicBezTo>
                    <a:cubicBezTo>
                      <a:pt x="187" y="150"/>
                      <a:pt x="187" y="150"/>
                      <a:pt x="187" y="150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7" y="148"/>
                      <a:pt x="187" y="148"/>
                      <a:pt x="187" y="148"/>
                    </a:cubicBezTo>
                    <a:cubicBezTo>
                      <a:pt x="187" y="148"/>
                      <a:pt x="187" y="148"/>
                      <a:pt x="187" y="148"/>
                    </a:cubicBezTo>
                    <a:cubicBezTo>
                      <a:pt x="187" y="148"/>
                      <a:pt x="187" y="148"/>
                      <a:pt x="187" y="148"/>
                    </a:cubicBezTo>
                    <a:cubicBezTo>
                      <a:pt x="186" y="148"/>
                      <a:pt x="186" y="148"/>
                      <a:pt x="186" y="148"/>
                    </a:cubicBezTo>
                    <a:moveTo>
                      <a:pt x="224" y="147"/>
                    </a:moveTo>
                    <a:cubicBezTo>
                      <a:pt x="223" y="147"/>
                      <a:pt x="223" y="147"/>
                      <a:pt x="223" y="147"/>
                    </a:cubicBezTo>
                    <a:cubicBezTo>
                      <a:pt x="223" y="147"/>
                      <a:pt x="223" y="147"/>
                      <a:pt x="223" y="147"/>
                    </a:cubicBezTo>
                    <a:cubicBezTo>
                      <a:pt x="224" y="147"/>
                      <a:pt x="224" y="147"/>
                      <a:pt x="224" y="147"/>
                    </a:cubicBezTo>
                    <a:cubicBezTo>
                      <a:pt x="224" y="149"/>
                      <a:pt x="224" y="149"/>
                      <a:pt x="224" y="149"/>
                    </a:cubicBezTo>
                    <a:cubicBezTo>
                      <a:pt x="224" y="149"/>
                      <a:pt x="224" y="149"/>
                      <a:pt x="224" y="149"/>
                    </a:cubicBezTo>
                    <a:cubicBezTo>
                      <a:pt x="224" y="149"/>
                      <a:pt x="224" y="149"/>
                      <a:pt x="224" y="149"/>
                    </a:cubicBezTo>
                    <a:cubicBezTo>
                      <a:pt x="224" y="149"/>
                      <a:pt x="224" y="149"/>
                      <a:pt x="224" y="149"/>
                    </a:cubicBezTo>
                    <a:cubicBezTo>
                      <a:pt x="225" y="149"/>
                      <a:pt x="225" y="149"/>
                      <a:pt x="225" y="149"/>
                    </a:cubicBezTo>
                    <a:cubicBezTo>
                      <a:pt x="225" y="149"/>
                      <a:pt x="225" y="149"/>
                      <a:pt x="225" y="149"/>
                    </a:cubicBezTo>
                    <a:cubicBezTo>
                      <a:pt x="225" y="149"/>
                      <a:pt x="225" y="149"/>
                      <a:pt x="225" y="149"/>
                    </a:cubicBezTo>
                    <a:cubicBezTo>
                      <a:pt x="224" y="149"/>
                      <a:pt x="224" y="149"/>
                      <a:pt x="224" y="149"/>
                    </a:cubicBezTo>
                    <a:cubicBezTo>
                      <a:pt x="224" y="147"/>
                      <a:pt x="224" y="147"/>
                      <a:pt x="224" y="147"/>
                    </a:cubicBezTo>
                    <a:cubicBezTo>
                      <a:pt x="224" y="147"/>
                      <a:pt x="224" y="147"/>
                      <a:pt x="224" y="147"/>
                    </a:cubicBezTo>
                    <a:cubicBezTo>
                      <a:pt x="224" y="147"/>
                      <a:pt x="224" y="147"/>
                      <a:pt x="224" y="147"/>
                    </a:cubicBezTo>
                    <a:moveTo>
                      <a:pt x="182" y="149"/>
                    </a:move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2" y="147"/>
                      <a:pt x="182" y="147"/>
                      <a:pt x="182" y="147"/>
                    </a:cubicBezTo>
                    <a:cubicBezTo>
                      <a:pt x="182" y="147"/>
                      <a:pt x="182" y="147"/>
                      <a:pt x="182" y="147"/>
                    </a:cubicBezTo>
                    <a:cubicBezTo>
                      <a:pt x="182" y="147"/>
                      <a:pt x="182" y="147"/>
                      <a:pt x="182" y="147"/>
                    </a:cubicBezTo>
                    <a:cubicBezTo>
                      <a:pt x="182" y="147"/>
                      <a:pt x="182" y="147"/>
                      <a:pt x="182" y="147"/>
                    </a:cubicBezTo>
                    <a:cubicBezTo>
                      <a:pt x="183" y="147"/>
                      <a:pt x="183" y="147"/>
                      <a:pt x="183" y="147"/>
                    </a:cubicBezTo>
                    <a:cubicBezTo>
                      <a:pt x="183" y="147"/>
                      <a:pt x="183" y="147"/>
                      <a:pt x="183" y="147"/>
                    </a:cubicBez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moveTo>
                      <a:pt x="182" y="147"/>
                    </a:moveTo>
                    <a:cubicBezTo>
                      <a:pt x="182" y="147"/>
                      <a:pt x="182" y="147"/>
                      <a:pt x="182" y="147"/>
                    </a:cubicBezTo>
                    <a:cubicBezTo>
                      <a:pt x="182" y="147"/>
                      <a:pt x="181" y="147"/>
                      <a:pt x="181" y="148"/>
                    </a:cubicBezTo>
                    <a:cubicBezTo>
                      <a:pt x="181" y="148"/>
                      <a:pt x="181" y="148"/>
                      <a:pt x="181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3" y="149"/>
                      <a:pt x="183" y="149"/>
                      <a:pt x="183" y="148"/>
                    </a:cubicBezTo>
                    <a:cubicBezTo>
                      <a:pt x="183" y="148"/>
                      <a:pt x="183" y="147"/>
                      <a:pt x="183" y="147"/>
                    </a:cubicBezTo>
                    <a:cubicBezTo>
                      <a:pt x="182" y="147"/>
                      <a:pt x="182" y="147"/>
                      <a:pt x="182" y="147"/>
                    </a:cubicBezTo>
                    <a:moveTo>
                      <a:pt x="252" y="146"/>
                    </a:moveTo>
                    <a:cubicBezTo>
                      <a:pt x="251" y="147"/>
                      <a:pt x="250" y="148"/>
                      <a:pt x="250" y="148"/>
                    </a:cubicBezTo>
                    <a:cubicBezTo>
                      <a:pt x="250" y="149"/>
                      <a:pt x="250" y="149"/>
                      <a:pt x="250" y="149"/>
                    </a:cubicBezTo>
                    <a:cubicBezTo>
                      <a:pt x="251" y="148"/>
                      <a:pt x="252" y="148"/>
                      <a:pt x="253" y="147"/>
                    </a:cubicBezTo>
                    <a:cubicBezTo>
                      <a:pt x="252" y="146"/>
                      <a:pt x="252" y="146"/>
                      <a:pt x="252" y="146"/>
                    </a:cubicBezTo>
                    <a:moveTo>
                      <a:pt x="155" y="146"/>
                    </a:moveTo>
                    <a:cubicBezTo>
                      <a:pt x="154" y="147"/>
                      <a:pt x="154" y="147"/>
                      <a:pt x="154" y="147"/>
                    </a:cubicBezTo>
                    <a:cubicBezTo>
                      <a:pt x="155" y="148"/>
                      <a:pt x="156" y="148"/>
                      <a:pt x="157" y="149"/>
                    </a:cubicBezTo>
                    <a:cubicBezTo>
                      <a:pt x="157" y="148"/>
                      <a:pt x="157" y="148"/>
                      <a:pt x="157" y="148"/>
                    </a:cubicBezTo>
                    <a:cubicBezTo>
                      <a:pt x="156" y="148"/>
                      <a:pt x="155" y="147"/>
                      <a:pt x="155" y="146"/>
                    </a:cubicBezTo>
                    <a:moveTo>
                      <a:pt x="228" y="148"/>
                    </a:moveTo>
                    <a:cubicBezTo>
                      <a:pt x="228" y="148"/>
                      <a:pt x="228" y="148"/>
                      <a:pt x="228" y="148"/>
                    </a:cubicBezTo>
                    <a:cubicBezTo>
                      <a:pt x="228" y="147"/>
                      <a:pt x="228" y="147"/>
                      <a:pt x="228" y="147"/>
                    </a:cubicBezTo>
                    <a:cubicBezTo>
                      <a:pt x="228" y="147"/>
                      <a:pt x="228" y="147"/>
                      <a:pt x="228" y="147"/>
                    </a:cubicBezTo>
                    <a:cubicBezTo>
                      <a:pt x="228" y="147"/>
                      <a:pt x="228" y="147"/>
                      <a:pt x="228" y="147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9" y="147"/>
                      <a:pt x="229" y="147"/>
                      <a:pt x="229" y="147"/>
                    </a:cubicBezTo>
                    <a:cubicBezTo>
                      <a:pt x="229" y="147"/>
                      <a:pt x="229" y="147"/>
                      <a:pt x="229" y="147"/>
                    </a:cubicBezTo>
                    <a:cubicBezTo>
                      <a:pt x="229" y="147"/>
                      <a:pt x="229" y="147"/>
                      <a:pt x="229" y="147"/>
                    </a:cubicBezTo>
                    <a:cubicBezTo>
                      <a:pt x="229" y="148"/>
                      <a:pt x="229" y="148"/>
                      <a:pt x="229" y="148"/>
                    </a:cubicBezTo>
                    <a:cubicBezTo>
                      <a:pt x="228" y="148"/>
                      <a:pt x="228" y="148"/>
                      <a:pt x="228" y="148"/>
                    </a:cubicBezTo>
                    <a:cubicBezTo>
                      <a:pt x="228" y="148"/>
                      <a:pt x="228" y="148"/>
                      <a:pt x="228" y="148"/>
                    </a:cubicBezTo>
                    <a:moveTo>
                      <a:pt x="228" y="146"/>
                    </a:moveTo>
                    <a:cubicBezTo>
                      <a:pt x="227" y="146"/>
                      <a:pt x="227" y="146"/>
                      <a:pt x="227" y="146"/>
                    </a:cubicBezTo>
                    <a:cubicBezTo>
                      <a:pt x="227" y="146"/>
                      <a:pt x="227" y="147"/>
                      <a:pt x="227" y="147"/>
                    </a:cubicBezTo>
                    <a:cubicBezTo>
                      <a:pt x="227" y="148"/>
                      <a:pt x="228" y="148"/>
                      <a:pt x="228" y="148"/>
                    </a:cubicBezTo>
                    <a:cubicBezTo>
                      <a:pt x="228" y="148"/>
                      <a:pt x="228" y="148"/>
                      <a:pt x="228" y="148"/>
                    </a:cubicBezTo>
                    <a:cubicBezTo>
                      <a:pt x="229" y="148"/>
                      <a:pt x="229" y="148"/>
                      <a:pt x="229" y="148"/>
                    </a:cubicBezTo>
                    <a:cubicBezTo>
                      <a:pt x="229" y="147"/>
                      <a:pt x="229" y="147"/>
                      <a:pt x="229" y="147"/>
                    </a:cubicBezTo>
                    <a:cubicBezTo>
                      <a:pt x="229" y="146"/>
                      <a:pt x="229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moveTo>
                      <a:pt x="242" y="146"/>
                    </a:moveTo>
                    <a:cubicBezTo>
                      <a:pt x="232" y="151"/>
                      <a:pt x="220" y="154"/>
                      <a:pt x="208" y="155"/>
                    </a:cubicBezTo>
                    <a:cubicBezTo>
                      <a:pt x="208" y="158"/>
                      <a:pt x="208" y="158"/>
                      <a:pt x="208" y="158"/>
                    </a:cubicBezTo>
                    <a:cubicBezTo>
                      <a:pt x="221" y="157"/>
                      <a:pt x="232" y="154"/>
                      <a:pt x="243" y="148"/>
                    </a:cubicBezTo>
                    <a:cubicBezTo>
                      <a:pt x="242" y="146"/>
                      <a:pt x="242" y="146"/>
                      <a:pt x="242" y="146"/>
                    </a:cubicBezTo>
                    <a:moveTo>
                      <a:pt x="178" y="145"/>
                    </a:moveTo>
                    <a:cubicBezTo>
                      <a:pt x="178" y="146"/>
                      <a:pt x="178" y="146"/>
                      <a:pt x="178" y="146"/>
                    </a:cubicBezTo>
                    <a:cubicBezTo>
                      <a:pt x="178" y="146"/>
                      <a:pt x="178" y="146"/>
                      <a:pt x="178" y="146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7"/>
                      <a:pt x="178" y="147"/>
                      <a:pt x="178" y="147"/>
                    </a:cubicBezTo>
                    <a:cubicBezTo>
                      <a:pt x="178" y="146"/>
                      <a:pt x="178" y="146"/>
                      <a:pt x="178" y="146"/>
                    </a:cubicBez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8" y="145"/>
                      <a:pt x="178" y="145"/>
                      <a:pt x="178" y="145"/>
                    </a:cubicBezTo>
                    <a:moveTo>
                      <a:pt x="232" y="146"/>
                    </a:moveTo>
                    <a:cubicBezTo>
                      <a:pt x="232" y="146"/>
                      <a:pt x="232" y="146"/>
                      <a:pt x="232" y="146"/>
                    </a:cubicBezTo>
                    <a:cubicBezTo>
                      <a:pt x="232" y="146"/>
                      <a:pt x="232" y="146"/>
                      <a:pt x="232" y="146"/>
                    </a:cubicBezTo>
                    <a:cubicBezTo>
                      <a:pt x="232" y="146"/>
                      <a:pt x="232" y="146"/>
                      <a:pt x="232" y="146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1" y="145"/>
                      <a:pt x="231" y="145"/>
                      <a:pt x="231" y="145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3" y="145"/>
                      <a:pt x="233" y="145"/>
                      <a:pt x="233" y="145"/>
                    </a:cubicBezTo>
                    <a:cubicBezTo>
                      <a:pt x="233" y="146"/>
                      <a:pt x="233" y="146"/>
                      <a:pt x="233" y="146"/>
                    </a:cubicBezTo>
                    <a:cubicBezTo>
                      <a:pt x="233" y="146"/>
                      <a:pt x="233" y="146"/>
                      <a:pt x="233" y="146"/>
                    </a:cubicBezTo>
                    <a:cubicBezTo>
                      <a:pt x="233" y="146"/>
                      <a:pt x="233" y="146"/>
                      <a:pt x="233" y="146"/>
                    </a:cubicBezTo>
                    <a:cubicBezTo>
                      <a:pt x="232" y="146"/>
                      <a:pt x="232" y="146"/>
                      <a:pt x="232" y="146"/>
                    </a:cubicBezTo>
                    <a:cubicBezTo>
                      <a:pt x="232" y="146"/>
                      <a:pt x="232" y="146"/>
                      <a:pt x="232" y="146"/>
                    </a:cubicBezTo>
                    <a:moveTo>
                      <a:pt x="232" y="144"/>
                    </a:moveTo>
                    <a:cubicBezTo>
                      <a:pt x="231" y="145"/>
                      <a:pt x="231" y="145"/>
                      <a:pt x="231" y="145"/>
                    </a:cubicBezTo>
                    <a:cubicBezTo>
                      <a:pt x="231" y="145"/>
                      <a:pt x="231" y="145"/>
                      <a:pt x="231" y="146"/>
                    </a:cubicBezTo>
                    <a:cubicBezTo>
                      <a:pt x="231" y="146"/>
                      <a:pt x="232" y="146"/>
                      <a:pt x="232" y="147"/>
                    </a:cubicBezTo>
                    <a:cubicBezTo>
                      <a:pt x="233" y="147"/>
                      <a:pt x="233" y="147"/>
                      <a:pt x="233" y="147"/>
                    </a:cubicBezTo>
                    <a:cubicBezTo>
                      <a:pt x="233" y="146"/>
                      <a:pt x="233" y="146"/>
                      <a:pt x="233" y="146"/>
                    </a:cubicBezTo>
                    <a:cubicBezTo>
                      <a:pt x="233" y="146"/>
                      <a:pt x="233" y="146"/>
                      <a:pt x="233" y="145"/>
                    </a:cubicBezTo>
                    <a:cubicBezTo>
                      <a:pt x="233" y="145"/>
                      <a:pt x="233" y="145"/>
                      <a:pt x="232" y="144"/>
                    </a:cubicBezTo>
                    <a:cubicBezTo>
                      <a:pt x="232" y="144"/>
                      <a:pt x="232" y="144"/>
                      <a:pt x="232" y="144"/>
                    </a:cubicBezTo>
                    <a:moveTo>
                      <a:pt x="174" y="144"/>
                    </a:moveTo>
                    <a:cubicBezTo>
                      <a:pt x="174" y="144"/>
                      <a:pt x="174" y="144"/>
                      <a:pt x="174" y="144"/>
                    </a:cubicBezTo>
                    <a:cubicBezTo>
                      <a:pt x="174" y="144"/>
                      <a:pt x="174" y="144"/>
                      <a:pt x="174" y="144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5" y="145"/>
                      <a:pt x="175" y="145"/>
                      <a:pt x="175" y="145"/>
                    </a:cubicBezTo>
                    <a:cubicBezTo>
                      <a:pt x="175" y="145"/>
                      <a:pt x="175" y="145"/>
                      <a:pt x="175" y="145"/>
                    </a:cubicBezTo>
                    <a:cubicBezTo>
                      <a:pt x="175" y="144"/>
                      <a:pt x="175" y="144"/>
                      <a:pt x="175" y="144"/>
                    </a:cubicBezTo>
                    <a:cubicBezTo>
                      <a:pt x="174" y="144"/>
                      <a:pt x="174" y="144"/>
                      <a:pt x="174" y="144"/>
                    </a:cubicBezTo>
                    <a:moveTo>
                      <a:pt x="161" y="144"/>
                    </a:moveTo>
                    <a:cubicBezTo>
                      <a:pt x="160" y="146"/>
                      <a:pt x="160" y="146"/>
                      <a:pt x="160" y="146"/>
                    </a:cubicBezTo>
                    <a:cubicBezTo>
                      <a:pt x="160" y="147"/>
                      <a:pt x="161" y="147"/>
                      <a:pt x="161" y="147"/>
                    </a:cubicBezTo>
                    <a:cubicBezTo>
                      <a:pt x="167" y="150"/>
                      <a:pt x="172" y="152"/>
                      <a:pt x="178" y="154"/>
                    </a:cubicBezTo>
                    <a:cubicBezTo>
                      <a:pt x="178" y="151"/>
                      <a:pt x="178" y="151"/>
                      <a:pt x="178" y="151"/>
                    </a:cubicBezTo>
                    <a:cubicBezTo>
                      <a:pt x="172" y="149"/>
                      <a:pt x="167" y="147"/>
                      <a:pt x="161" y="144"/>
                    </a:cubicBezTo>
                    <a:moveTo>
                      <a:pt x="256" y="144"/>
                    </a:moveTo>
                    <a:cubicBezTo>
                      <a:pt x="255" y="144"/>
                      <a:pt x="254" y="145"/>
                      <a:pt x="254" y="146"/>
                    </a:cubicBezTo>
                    <a:cubicBezTo>
                      <a:pt x="254" y="146"/>
                      <a:pt x="254" y="146"/>
                      <a:pt x="254" y="146"/>
                    </a:cubicBezTo>
                    <a:cubicBezTo>
                      <a:pt x="255" y="146"/>
                      <a:pt x="256" y="145"/>
                      <a:pt x="256" y="145"/>
                    </a:cubicBezTo>
                    <a:cubicBezTo>
                      <a:pt x="256" y="144"/>
                      <a:pt x="256" y="144"/>
                      <a:pt x="256" y="144"/>
                    </a:cubicBezTo>
                    <a:moveTo>
                      <a:pt x="151" y="144"/>
                    </a:moveTo>
                    <a:cubicBezTo>
                      <a:pt x="150" y="145"/>
                      <a:pt x="150" y="145"/>
                      <a:pt x="150" y="145"/>
                    </a:cubicBezTo>
                    <a:cubicBezTo>
                      <a:pt x="151" y="145"/>
                      <a:pt x="152" y="146"/>
                      <a:pt x="153" y="146"/>
                    </a:cubicBezTo>
                    <a:cubicBezTo>
                      <a:pt x="153" y="145"/>
                      <a:pt x="153" y="145"/>
                      <a:pt x="153" y="145"/>
                    </a:cubicBezTo>
                    <a:cubicBezTo>
                      <a:pt x="152" y="145"/>
                      <a:pt x="152" y="144"/>
                      <a:pt x="151" y="144"/>
                    </a:cubicBezTo>
                    <a:moveTo>
                      <a:pt x="236" y="143"/>
                    </a:moveTo>
                    <a:cubicBezTo>
                      <a:pt x="235" y="143"/>
                      <a:pt x="235" y="143"/>
                      <a:pt x="235" y="143"/>
                    </a:cubicBezTo>
                    <a:cubicBezTo>
                      <a:pt x="235" y="143"/>
                      <a:pt x="235" y="143"/>
                      <a:pt x="235" y="143"/>
                    </a:cubicBezTo>
                    <a:cubicBezTo>
                      <a:pt x="235" y="143"/>
                      <a:pt x="235" y="143"/>
                      <a:pt x="235" y="143"/>
                    </a:cubicBezTo>
                    <a:cubicBezTo>
                      <a:pt x="236" y="145"/>
                      <a:pt x="236" y="145"/>
                      <a:pt x="236" y="145"/>
                    </a:cubicBezTo>
                    <a:cubicBezTo>
                      <a:pt x="237" y="145"/>
                      <a:pt x="237" y="145"/>
                      <a:pt x="237" y="145"/>
                    </a:cubicBezTo>
                    <a:cubicBezTo>
                      <a:pt x="236" y="145"/>
                      <a:pt x="236" y="145"/>
                      <a:pt x="236" y="145"/>
                    </a:cubicBezTo>
                    <a:cubicBezTo>
                      <a:pt x="237" y="145"/>
                      <a:pt x="237" y="145"/>
                      <a:pt x="237" y="145"/>
                    </a:cubicBezTo>
                    <a:cubicBezTo>
                      <a:pt x="237" y="145"/>
                      <a:pt x="237" y="145"/>
                      <a:pt x="237" y="145"/>
                    </a:cubicBezTo>
                    <a:cubicBezTo>
                      <a:pt x="237" y="144"/>
                      <a:pt x="237" y="144"/>
                      <a:pt x="237" y="144"/>
                    </a:cubicBezTo>
                    <a:cubicBezTo>
                      <a:pt x="237" y="144"/>
                      <a:pt x="237" y="144"/>
                      <a:pt x="237" y="144"/>
                    </a:cubicBezTo>
                    <a:cubicBezTo>
                      <a:pt x="236" y="144"/>
                      <a:pt x="236" y="144"/>
                      <a:pt x="236" y="144"/>
                    </a:cubicBezTo>
                    <a:cubicBezTo>
                      <a:pt x="236" y="143"/>
                      <a:pt x="236" y="143"/>
                      <a:pt x="236" y="143"/>
                    </a:cubicBezTo>
                    <a:cubicBezTo>
                      <a:pt x="236" y="143"/>
                      <a:pt x="236" y="143"/>
                      <a:pt x="236" y="143"/>
                    </a:cubicBezTo>
                    <a:cubicBezTo>
                      <a:pt x="236" y="143"/>
                      <a:pt x="236" y="143"/>
                      <a:pt x="236" y="143"/>
                    </a:cubicBezTo>
                    <a:moveTo>
                      <a:pt x="170" y="142"/>
                    </a:moveTo>
                    <a:cubicBezTo>
                      <a:pt x="170" y="143"/>
                      <a:pt x="170" y="143"/>
                      <a:pt x="170" y="143"/>
                    </a:cubicBezTo>
                    <a:cubicBezTo>
                      <a:pt x="170" y="143"/>
                      <a:pt x="170" y="143"/>
                      <a:pt x="170" y="143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4"/>
                      <a:pt x="170" y="144"/>
                      <a:pt x="170" y="144"/>
                    </a:cubicBezTo>
                    <a:cubicBezTo>
                      <a:pt x="170" y="144"/>
                      <a:pt x="170" y="144"/>
                      <a:pt x="170" y="144"/>
                    </a:cubicBezTo>
                    <a:cubicBezTo>
                      <a:pt x="171" y="143"/>
                      <a:pt x="171" y="143"/>
                      <a:pt x="171" y="143"/>
                    </a:cubicBezTo>
                    <a:cubicBezTo>
                      <a:pt x="171" y="143"/>
                      <a:pt x="171" y="143"/>
                      <a:pt x="171" y="143"/>
                    </a:cubicBezTo>
                    <a:cubicBezTo>
                      <a:pt x="171" y="143"/>
                      <a:pt x="171" y="143"/>
                      <a:pt x="171" y="143"/>
                    </a:cubicBezTo>
                    <a:cubicBezTo>
                      <a:pt x="170" y="142"/>
                      <a:pt x="170" y="142"/>
                      <a:pt x="170" y="142"/>
                    </a:cubicBezTo>
                    <a:moveTo>
                      <a:pt x="201" y="177"/>
                    </a:moveTo>
                    <a:cubicBezTo>
                      <a:pt x="198" y="177"/>
                      <a:pt x="196" y="177"/>
                      <a:pt x="193" y="176"/>
                    </a:cubicBezTo>
                    <a:cubicBezTo>
                      <a:pt x="194" y="170"/>
                      <a:pt x="194" y="170"/>
                      <a:pt x="194" y="170"/>
                    </a:cubicBezTo>
                    <a:cubicBezTo>
                      <a:pt x="196" y="170"/>
                      <a:pt x="199" y="170"/>
                      <a:pt x="201" y="170"/>
                    </a:cubicBezTo>
                    <a:cubicBezTo>
                      <a:pt x="201" y="177"/>
                      <a:pt x="201" y="177"/>
                      <a:pt x="201" y="177"/>
                    </a:cubicBezTo>
                    <a:moveTo>
                      <a:pt x="271" y="142"/>
                    </a:moveTo>
                    <a:cubicBezTo>
                      <a:pt x="266" y="146"/>
                      <a:pt x="261" y="150"/>
                      <a:pt x="255" y="154"/>
                    </a:cubicBezTo>
                    <a:cubicBezTo>
                      <a:pt x="256" y="155"/>
                      <a:pt x="256" y="155"/>
                      <a:pt x="256" y="155"/>
                    </a:cubicBezTo>
                    <a:cubicBezTo>
                      <a:pt x="246" y="161"/>
                      <a:pt x="235" y="165"/>
                      <a:pt x="223" y="168"/>
                    </a:cubicBezTo>
                    <a:cubicBezTo>
                      <a:pt x="223" y="167"/>
                      <a:pt x="223" y="167"/>
                      <a:pt x="223" y="167"/>
                    </a:cubicBezTo>
                    <a:cubicBezTo>
                      <a:pt x="217" y="168"/>
                      <a:pt x="210" y="169"/>
                      <a:pt x="203" y="169"/>
                    </a:cubicBezTo>
                    <a:cubicBezTo>
                      <a:pt x="203" y="169"/>
                      <a:pt x="202" y="169"/>
                      <a:pt x="201" y="169"/>
                    </a:cubicBezTo>
                    <a:cubicBezTo>
                      <a:pt x="201" y="170"/>
                      <a:pt x="201" y="170"/>
                      <a:pt x="201" y="170"/>
                    </a:cubicBezTo>
                    <a:cubicBezTo>
                      <a:pt x="199" y="170"/>
                      <a:pt x="196" y="170"/>
                      <a:pt x="194" y="169"/>
                    </a:cubicBezTo>
                    <a:cubicBezTo>
                      <a:pt x="194" y="168"/>
                      <a:pt x="194" y="168"/>
                      <a:pt x="194" y="168"/>
                    </a:cubicBezTo>
                    <a:cubicBezTo>
                      <a:pt x="171" y="166"/>
                      <a:pt x="151" y="156"/>
                      <a:pt x="135" y="142"/>
                    </a:cubicBezTo>
                    <a:cubicBezTo>
                      <a:pt x="135" y="162"/>
                      <a:pt x="135" y="162"/>
                      <a:pt x="135" y="162"/>
                    </a:cubicBezTo>
                    <a:cubicBezTo>
                      <a:pt x="152" y="174"/>
                      <a:pt x="171" y="181"/>
                      <a:pt x="192" y="183"/>
                    </a:cubicBezTo>
                    <a:cubicBezTo>
                      <a:pt x="193" y="180"/>
                      <a:pt x="193" y="180"/>
                      <a:pt x="193" y="180"/>
                    </a:cubicBezTo>
                    <a:cubicBezTo>
                      <a:pt x="195" y="180"/>
                      <a:pt x="198" y="181"/>
                      <a:pt x="201" y="181"/>
                    </a:cubicBezTo>
                    <a:cubicBezTo>
                      <a:pt x="201" y="184"/>
                      <a:pt x="201" y="184"/>
                      <a:pt x="201" y="184"/>
                    </a:cubicBezTo>
                    <a:cubicBezTo>
                      <a:pt x="202" y="184"/>
                      <a:pt x="203" y="184"/>
                      <a:pt x="203" y="184"/>
                    </a:cubicBezTo>
                    <a:cubicBezTo>
                      <a:pt x="211" y="184"/>
                      <a:pt x="219" y="183"/>
                      <a:pt x="226" y="182"/>
                    </a:cubicBezTo>
                    <a:cubicBezTo>
                      <a:pt x="226" y="178"/>
                      <a:pt x="226" y="178"/>
                      <a:pt x="226" y="178"/>
                    </a:cubicBezTo>
                    <a:cubicBezTo>
                      <a:pt x="234" y="177"/>
                      <a:pt x="242" y="174"/>
                      <a:pt x="250" y="171"/>
                    </a:cubicBezTo>
                    <a:cubicBezTo>
                      <a:pt x="248" y="167"/>
                      <a:pt x="248" y="167"/>
                      <a:pt x="248" y="167"/>
                    </a:cubicBezTo>
                    <a:cubicBezTo>
                      <a:pt x="241" y="171"/>
                      <a:pt x="233" y="173"/>
                      <a:pt x="225" y="175"/>
                    </a:cubicBezTo>
                    <a:cubicBezTo>
                      <a:pt x="223" y="168"/>
                      <a:pt x="223" y="168"/>
                      <a:pt x="223" y="168"/>
                    </a:cubicBezTo>
                    <a:cubicBezTo>
                      <a:pt x="235" y="166"/>
                      <a:pt x="246" y="161"/>
                      <a:pt x="256" y="155"/>
                    </a:cubicBezTo>
                    <a:cubicBezTo>
                      <a:pt x="263" y="167"/>
                      <a:pt x="263" y="167"/>
                      <a:pt x="263" y="167"/>
                    </a:cubicBezTo>
                    <a:cubicBezTo>
                      <a:pt x="266" y="165"/>
                      <a:pt x="269" y="163"/>
                      <a:pt x="271" y="162"/>
                    </a:cubicBezTo>
                    <a:cubicBezTo>
                      <a:pt x="271" y="142"/>
                      <a:pt x="271" y="142"/>
                      <a:pt x="271" y="142"/>
                    </a:cubicBezTo>
                    <a:moveTo>
                      <a:pt x="260" y="141"/>
                    </a:moveTo>
                    <a:cubicBezTo>
                      <a:pt x="259" y="142"/>
                      <a:pt x="258" y="142"/>
                      <a:pt x="257" y="143"/>
                    </a:cubicBezTo>
                    <a:cubicBezTo>
                      <a:pt x="258" y="143"/>
                      <a:pt x="258" y="143"/>
                      <a:pt x="258" y="143"/>
                    </a:cubicBezTo>
                    <a:cubicBezTo>
                      <a:pt x="259" y="143"/>
                      <a:pt x="260" y="142"/>
                      <a:pt x="260" y="142"/>
                    </a:cubicBezTo>
                    <a:cubicBezTo>
                      <a:pt x="260" y="141"/>
                      <a:pt x="260" y="141"/>
                      <a:pt x="260" y="141"/>
                    </a:cubicBezTo>
                    <a:moveTo>
                      <a:pt x="147" y="141"/>
                    </a:moveTo>
                    <a:cubicBezTo>
                      <a:pt x="146" y="142"/>
                      <a:pt x="146" y="142"/>
                      <a:pt x="146" y="142"/>
                    </a:cubicBezTo>
                    <a:cubicBezTo>
                      <a:pt x="147" y="142"/>
                      <a:pt x="148" y="143"/>
                      <a:pt x="149" y="143"/>
                    </a:cubicBezTo>
                    <a:cubicBezTo>
                      <a:pt x="149" y="143"/>
                      <a:pt x="149" y="143"/>
                      <a:pt x="149" y="143"/>
                    </a:cubicBezTo>
                    <a:cubicBezTo>
                      <a:pt x="148" y="142"/>
                      <a:pt x="148" y="142"/>
                      <a:pt x="147" y="141"/>
                    </a:cubicBezTo>
                    <a:moveTo>
                      <a:pt x="240" y="141"/>
                    </a:moveTo>
                    <a:cubicBezTo>
                      <a:pt x="239" y="141"/>
                      <a:pt x="239" y="141"/>
                      <a:pt x="239" y="141"/>
                    </a:cubicBezTo>
                    <a:cubicBezTo>
                      <a:pt x="239" y="142"/>
                      <a:pt x="239" y="142"/>
                      <a:pt x="239" y="142"/>
                    </a:cubicBezTo>
                    <a:cubicBezTo>
                      <a:pt x="239" y="141"/>
                      <a:pt x="239" y="141"/>
                      <a:pt x="239" y="141"/>
                    </a:cubicBezTo>
                    <a:cubicBezTo>
                      <a:pt x="240" y="143"/>
                      <a:pt x="240" y="143"/>
                      <a:pt x="240" y="143"/>
                    </a:cubicBezTo>
                    <a:cubicBezTo>
                      <a:pt x="240" y="143"/>
                      <a:pt x="240" y="143"/>
                      <a:pt x="240" y="143"/>
                    </a:cubicBezTo>
                    <a:cubicBezTo>
                      <a:pt x="240" y="143"/>
                      <a:pt x="240" y="143"/>
                      <a:pt x="240" y="143"/>
                    </a:cubicBezTo>
                    <a:cubicBezTo>
                      <a:pt x="240" y="143"/>
                      <a:pt x="240" y="143"/>
                      <a:pt x="240" y="143"/>
                    </a:cubicBezTo>
                    <a:cubicBezTo>
                      <a:pt x="241" y="143"/>
                      <a:pt x="241" y="143"/>
                      <a:pt x="241" y="143"/>
                    </a:cubicBezTo>
                    <a:cubicBezTo>
                      <a:pt x="241" y="143"/>
                      <a:pt x="241" y="143"/>
                      <a:pt x="241" y="143"/>
                    </a:cubicBezTo>
                    <a:cubicBezTo>
                      <a:pt x="241" y="142"/>
                      <a:pt x="241" y="142"/>
                      <a:pt x="241" y="142"/>
                    </a:cubicBezTo>
                    <a:cubicBezTo>
                      <a:pt x="240" y="143"/>
                      <a:pt x="240" y="143"/>
                      <a:pt x="240" y="143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240" y="141"/>
                      <a:pt x="240" y="141"/>
                      <a:pt x="240" y="141"/>
                    </a:cubicBezTo>
                    <a:moveTo>
                      <a:pt x="166" y="143"/>
                    </a:moveTo>
                    <a:cubicBezTo>
                      <a:pt x="166" y="143"/>
                      <a:pt x="166" y="143"/>
                      <a:pt x="166" y="143"/>
                    </a:cubicBezTo>
                    <a:cubicBezTo>
                      <a:pt x="166" y="143"/>
                      <a:pt x="166" y="143"/>
                      <a:pt x="166" y="143"/>
                    </a:cubicBezTo>
                    <a:cubicBezTo>
                      <a:pt x="166" y="142"/>
                      <a:pt x="166" y="142"/>
                      <a:pt x="166" y="142"/>
                    </a:cubicBezTo>
                    <a:cubicBezTo>
                      <a:pt x="166" y="142"/>
                      <a:pt x="166" y="142"/>
                      <a:pt x="166" y="142"/>
                    </a:cubicBezTo>
                    <a:cubicBezTo>
                      <a:pt x="166" y="142"/>
                      <a:pt x="166" y="142"/>
                      <a:pt x="166" y="142"/>
                    </a:cubicBezTo>
                    <a:cubicBezTo>
                      <a:pt x="166" y="141"/>
                      <a:pt x="166" y="141"/>
                      <a:pt x="166" y="141"/>
                    </a:cubicBezTo>
                    <a:cubicBezTo>
                      <a:pt x="166" y="141"/>
                      <a:pt x="166" y="141"/>
                      <a:pt x="166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66" y="143"/>
                      <a:pt x="166" y="143"/>
                      <a:pt x="166" y="143"/>
                    </a:cubicBezTo>
                    <a:cubicBezTo>
                      <a:pt x="166" y="143"/>
                      <a:pt x="166" y="143"/>
                      <a:pt x="166" y="143"/>
                    </a:cubicBezTo>
                    <a:moveTo>
                      <a:pt x="166" y="141"/>
                    </a:moveTo>
                    <a:cubicBezTo>
                      <a:pt x="166" y="141"/>
                      <a:pt x="166" y="141"/>
                      <a:pt x="166" y="141"/>
                    </a:cubicBezTo>
                    <a:cubicBezTo>
                      <a:pt x="165" y="142"/>
                      <a:pt x="165" y="142"/>
                      <a:pt x="165" y="142"/>
                    </a:cubicBezTo>
                    <a:cubicBezTo>
                      <a:pt x="166" y="143"/>
                      <a:pt x="166" y="143"/>
                      <a:pt x="166" y="143"/>
                    </a:cubicBezTo>
                    <a:cubicBezTo>
                      <a:pt x="166" y="143"/>
                      <a:pt x="166" y="143"/>
                      <a:pt x="166" y="143"/>
                    </a:cubicBezTo>
                    <a:cubicBezTo>
                      <a:pt x="167" y="143"/>
                      <a:pt x="167" y="143"/>
                      <a:pt x="167" y="142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6" y="141"/>
                      <a:pt x="166" y="141"/>
                      <a:pt x="166" y="141"/>
                    </a:cubicBezTo>
                    <a:moveTo>
                      <a:pt x="145" y="140"/>
                    </a:moveTo>
                    <a:cubicBezTo>
                      <a:pt x="144" y="140"/>
                      <a:pt x="144" y="140"/>
                      <a:pt x="144" y="140"/>
                    </a:cubicBezTo>
                    <a:cubicBezTo>
                      <a:pt x="145" y="140"/>
                      <a:pt x="145" y="140"/>
                      <a:pt x="145" y="141"/>
                    </a:cubicBezTo>
                    <a:cubicBezTo>
                      <a:pt x="145" y="140"/>
                      <a:pt x="145" y="140"/>
                      <a:pt x="145" y="140"/>
                    </a:cubicBezTo>
                    <a:moveTo>
                      <a:pt x="155" y="140"/>
                    </a:moveTo>
                    <a:cubicBezTo>
                      <a:pt x="150" y="140"/>
                      <a:pt x="150" y="140"/>
                      <a:pt x="150" y="140"/>
                    </a:cubicBezTo>
                    <a:cubicBezTo>
                      <a:pt x="151" y="141"/>
                      <a:pt x="153" y="142"/>
                      <a:pt x="154" y="143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55" y="140"/>
                      <a:pt x="155" y="140"/>
                      <a:pt x="155" y="140"/>
                    </a:cubicBezTo>
                    <a:moveTo>
                      <a:pt x="163" y="140"/>
                    </a:moveTo>
                    <a:cubicBezTo>
                      <a:pt x="162" y="140"/>
                      <a:pt x="162" y="140"/>
                      <a:pt x="162" y="140"/>
                    </a:cubicBezTo>
                    <a:cubicBezTo>
                      <a:pt x="162" y="141"/>
                      <a:pt x="162" y="141"/>
                      <a:pt x="162" y="141"/>
                    </a:cubicBezTo>
                    <a:cubicBezTo>
                      <a:pt x="162" y="141"/>
                      <a:pt x="162" y="141"/>
                      <a:pt x="162" y="141"/>
                    </a:cubicBezTo>
                    <a:cubicBezTo>
                      <a:pt x="162" y="141"/>
                      <a:pt x="162" y="141"/>
                      <a:pt x="162" y="141"/>
                    </a:cubicBezTo>
                    <a:cubicBezTo>
                      <a:pt x="162" y="141"/>
                      <a:pt x="162" y="141"/>
                      <a:pt x="162" y="141"/>
                    </a:cubicBez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2" y="140"/>
                      <a:pt x="162" y="140"/>
                      <a:pt x="162" y="140"/>
                    </a:cubicBezTo>
                    <a:cubicBezTo>
                      <a:pt x="163" y="140"/>
                      <a:pt x="163" y="140"/>
                      <a:pt x="163" y="140"/>
                    </a:cubicBezTo>
                    <a:moveTo>
                      <a:pt x="202" y="146"/>
                    </a:moveTo>
                    <a:cubicBezTo>
                      <a:pt x="200" y="146"/>
                      <a:pt x="198" y="146"/>
                      <a:pt x="196" y="145"/>
                    </a:cubicBezTo>
                    <a:cubicBezTo>
                      <a:pt x="196" y="143"/>
                      <a:pt x="196" y="143"/>
                      <a:pt x="196" y="143"/>
                    </a:cubicBezTo>
                    <a:cubicBezTo>
                      <a:pt x="198" y="144"/>
                      <a:pt x="200" y="144"/>
                      <a:pt x="202" y="144"/>
                    </a:cubicBezTo>
                    <a:cubicBezTo>
                      <a:pt x="202" y="146"/>
                      <a:pt x="202" y="146"/>
                      <a:pt x="202" y="146"/>
                    </a:cubicBezTo>
                    <a:moveTo>
                      <a:pt x="202" y="142"/>
                    </a:moveTo>
                    <a:cubicBezTo>
                      <a:pt x="200" y="142"/>
                      <a:pt x="198" y="142"/>
                      <a:pt x="196" y="142"/>
                    </a:cubicBezTo>
                    <a:cubicBezTo>
                      <a:pt x="196" y="141"/>
                      <a:pt x="196" y="141"/>
                      <a:pt x="196" y="141"/>
                    </a:cubicBezTo>
                    <a:cubicBezTo>
                      <a:pt x="198" y="141"/>
                      <a:pt x="200" y="141"/>
                      <a:pt x="202" y="141"/>
                    </a:cubicBezTo>
                    <a:cubicBezTo>
                      <a:pt x="202" y="142"/>
                      <a:pt x="202" y="142"/>
                      <a:pt x="202" y="142"/>
                    </a:cubicBezTo>
                    <a:moveTo>
                      <a:pt x="234" y="140"/>
                    </a:moveTo>
                    <a:cubicBezTo>
                      <a:pt x="232" y="140"/>
                      <a:pt x="232" y="140"/>
                      <a:pt x="232" y="140"/>
                    </a:cubicBezTo>
                    <a:cubicBezTo>
                      <a:pt x="228" y="142"/>
                      <a:pt x="223" y="143"/>
                      <a:pt x="219" y="14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202" y="140"/>
                      <a:pt x="202" y="140"/>
                      <a:pt x="202" y="140"/>
                    </a:cubicBezTo>
                    <a:cubicBezTo>
                      <a:pt x="202" y="140"/>
                      <a:pt x="202" y="140"/>
                      <a:pt x="202" y="140"/>
                    </a:cubicBezTo>
                    <a:cubicBezTo>
                      <a:pt x="200" y="140"/>
                      <a:pt x="198" y="140"/>
                      <a:pt x="196" y="140"/>
                    </a:cubicBezTo>
                    <a:cubicBezTo>
                      <a:pt x="196" y="140"/>
                      <a:pt x="196" y="140"/>
                      <a:pt x="196" y="140"/>
                    </a:cubicBezTo>
                    <a:cubicBezTo>
                      <a:pt x="170" y="140"/>
                      <a:pt x="170" y="140"/>
                      <a:pt x="170" y="140"/>
                    </a:cubicBezTo>
                    <a:cubicBezTo>
                      <a:pt x="178" y="144"/>
                      <a:pt x="187" y="146"/>
                      <a:pt x="196" y="147"/>
                    </a:cubicBezTo>
                    <a:cubicBezTo>
                      <a:pt x="196" y="146"/>
                      <a:pt x="196" y="146"/>
                      <a:pt x="196" y="146"/>
                    </a:cubicBezTo>
                    <a:cubicBezTo>
                      <a:pt x="198" y="146"/>
                      <a:pt x="200" y="146"/>
                      <a:pt x="202" y="146"/>
                    </a:cubicBezTo>
                    <a:cubicBezTo>
                      <a:pt x="202" y="148"/>
                      <a:pt x="202" y="148"/>
                      <a:pt x="202" y="148"/>
                    </a:cubicBezTo>
                    <a:cubicBezTo>
                      <a:pt x="202" y="148"/>
                      <a:pt x="203" y="148"/>
                      <a:pt x="203" y="148"/>
                    </a:cubicBezTo>
                    <a:cubicBezTo>
                      <a:pt x="209" y="148"/>
                      <a:pt x="214" y="147"/>
                      <a:pt x="219" y="146"/>
                    </a:cubicBezTo>
                    <a:cubicBezTo>
                      <a:pt x="219" y="145"/>
                      <a:pt x="219" y="145"/>
                      <a:pt x="219" y="145"/>
                    </a:cubicBezTo>
                    <a:cubicBezTo>
                      <a:pt x="224" y="144"/>
                      <a:pt x="229" y="142"/>
                      <a:pt x="234" y="140"/>
                    </a:cubicBezTo>
                    <a:moveTo>
                      <a:pt x="244" y="140"/>
                    </a:moveTo>
                    <a:cubicBezTo>
                      <a:pt x="244" y="140"/>
                      <a:pt x="244" y="140"/>
                      <a:pt x="244" y="140"/>
                    </a:cubicBezTo>
                    <a:cubicBezTo>
                      <a:pt x="244" y="140"/>
                      <a:pt x="244" y="140"/>
                      <a:pt x="244" y="140"/>
                    </a:cubicBezTo>
                    <a:cubicBezTo>
                      <a:pt x="244" y="140"/>
                      <a:pt x="244" y="140"/>
                      <a:pt x="244" y="140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5" y="141"/>
                      <a:pt x="245" y="141"/>
                      <a:pt x="245" y="141"/>
                    </a:cubicBezTo>
                    <a:cubicBezTo>
                      <a:pt x="244" y="140"/>
                      <a:pt x="244" y="140"/>
                      <a:pt x="244" y="140"/>
                    </a:cubicBezTo>
                    <a:moveTo>
                      <a:pt x="262" y="140"/>
                    </a:moveTo>
                    <a:cubicBezTo>
                      <a:pt x="261" y="140"/>
                      <a:pt x="261" y="140"/>
                      <a:pt x="261" y="140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2" y="140"/>
                      <a:pt x="262" y="140"/>
                      <a:pt x="262" y="140"/>
                    </a:cubicBezTo>
                    <a:moveTo>
                      <a:pt x="267" y="140"/>
                    </a:moveTo>
                    <a:cubicBezTo>
                      <a:pt x="266" y="140"/>
                      <a:pt x="266" y="140"/>
                      <a:pt x="266" y="140"/>
                    </a:cubicBezTo>
                    <a:cubicBezTo>
                      <a:pt x="249" y="155"/>
                      <a:pt x="227" y="164"/>
                      <a:pt x="203" y="164"/>
                    </a:cubicBezTo>
                    <a:cubicBezTo>
                      <a:pt x="179" y="164"/>
                      <a:pt x="158" y="155"/>
                      <a:pt x="141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57" y="155"/>
                      <a:pt x="179" y="165"/>
                      <a:pt x="203" y="165"/>
                    </a:cubicBezTo>
                    <a:cubicBezTo>
                      <a:pt x="228" y="165"/>
                      <a:pt x="250" y="155"/>
                      <a:pt x="267" y="140"/>
                    </a:cubicBezTo>
                    <a:moveTo>
                      <a:pt x="65" y="133"/>
                    </a:moveTo>
                    <a:cubicBezTo>
                      <a:pt x="64" y="134"/>
                      <a:pt x="64" y="134"/>
                      <a:pt x="64" y="134"/>
                    </a:cubicBezTo>
                    <a:cubicBezTo>
                      <a:pt x="65" y="135"/>
                      <a:pt x="65" y="137"/>
                      <a:pt x="66" y="138"/>
                    </a:cubicBezTo>
                    <a:cubicBezTo>
                      <a:pt x="67" y="137"/>
                      <a:pt x="67" y="137"/>
                      <a:pt x="67" y="137"/>
                    </a:cubicBezTo>
                    <a:cubicBezTo>
                      <a:pt x="67" y="136"/>
                      <a:pt x="66" y="134"/>
                      <a:pt x="65" y="133"/>
                    </a:cubicBezTo>
                    <a:moveTo>
                      <a:pt x="273" y="128"/>
                    </a:moveTo>
                    <a:cubicBezTo>
                      <a:pt x="273" y="128"/>
                      <a:pt x="272" y="129"/>
                      <a:pt x="271" y="130"/>
                    </a:cubicBezTo>
                    <a:cubicBezTo>
                      <a:pt x="272" y="131"/>
                      <a:pt x="272" y="131"/>
                      <a:pt x="272" y="131"/>
                    </a:cubicBezTo>
                    <a:cubicBezTo>
                      <a:pt x="273" y="130"/>
                      <a:pt x="273" y="129"/>
                      <a:pt x="274" y="128"/>
                    </a:cubicBezTo>
                    <a:cubicBezTo>
                      <a:pt x="273" y="128"/>
                      <a:pt x="273" y="128"/>
                      <a:pt x="273" y="128"/>
                    </a:cubicBezTo>
                    <a:moveTo>
                      <a:pt x="133" y="128"/>
                    </a:moveTo>
                    <a:cubicBezTo>
                      <a:pt x="133" y="128"/>
                      <a:pt x="133" y="128"/>
                      <a:pt x="133" y="128"/>
                    </a:cubicBezTo>
                    <a:cubicBezTo>
                      <a:pt x="133" y="129"/>
                      <a:pt x="134" y="130"/>
                      <a:pt x="135" y="130"/>
                    </a:cubicBezTo>
                    <a:cubicBezTo>
                      <a:pt x="135" y="130"/>
                      <a:pt x="135" y="130"/>
                      <a:pt x="135" y="130"/>
                    </a:cubicBezTo>
                    <a:cubicBezTo>
                      <a:pt x="135" y="129"/>
                      <a:pt x="134" y="128"/>
                      <a:pt x="133" y="128"/>
                    </a:cubicBezTo>
                    <a:moveTo>
                      <a:pt x="345" y="126"/>
                    </a:moveTo>
                    <a:cubicBezTo>
                      <a:pt x="344" y="127"/>
                      <a:pt x="343" y="129"/>
                      <a:pt x="343" y="130"/>
                    </a:cubicBezTo>
                    <a:cubicBezTo>
                      <a:pt x="344" y="131"/>
                      <a:pt x="344" y="131"/>
                      <a:pt x="344" y="131"/>
                    </a:cubicBezTo>
                    <a:cubicBezTo>
                      <a:pt x="345" y="129"/>
                      <a:pt x="345" y="128"/>
                      <a:pt x="346" y="126"/>
                    </a:cubicBezTo>
                    <a:cubicBezTo>
                      <a:pt x="345" y="126"/>
                      <a:pt x="345" y="126"/>
                      <a:pt x="345" y="126"/>
                    </a:cubicBezTo>
                    <a:moveTo>
                      <a:pt x="62" y="126"/>
                    </a:moveTo>
                    <a:cubicBezTo>
                      <a:pt x="61" y="126"/>
                      <a:pt x="61" y="126"/>
                      <a:pt x="61" y="126"/>
                    </a:cubicBezTo>
                    <a:cubicBezTo>
                      <a:pt x="61" y="128"/>
                      <a:pt x="62" y="129"/>
                      <a:pt x="63" y="131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3" y="129"/>
                      <a:pt x="63" y="127"/>
                      <a:pt x="62" y="126"/>
                    </a:cubicBezTo>
                    <a:moveTo>
                      <a:pt x="276" y="124"/>
                    </a:moveTo>
                    <a:cubicBezTo>
                      <a:pt x="276" y="125"/>
                      <a:pt x="275" y="126"/>
                      <a:pt x="274" y="126"/>
                    </a:cubicBezTo>
                    <a:cubicBezTo>
                      <a:pt x="275" y="127"/>
                      <a:pt x="275" y="127"/>
                      <a:pt x="275" y="127"/>
                    </a:cubicBezTo>
                    <a:cubicBezTo>
                      <a:pt x="276" y="126"/>
                      <a:pt x="276" y="125"/>
                      <a:pt x="277" y="124"/>
                    </a:cubicBezTo>
                    <a:cubicBezTo>
                      <a:pt x="276" y="124"/>
                      <a:pt x="276" y="124"/>
                      <a:pt x="276" y="124"/>
                    </a:cubicBezTo>
                    <a:moveTo>
                      <a:pt x="130" y="124"/>
                    </a:moveTo>
                    <a:cubicBezTo>
                      <a:pt x="130" y="124"/>
                      <a:pt x="130" y="124"/>
                      <a:pt x="130" y="124"/>
                    </a:cubicBezTo>
                    <a:cubicBezTo>
                      <a:pt x="130" y="125"/>
                      <a:pt x="131" y="126"/>
                      <a:pt x="132" y="127"/>
                    </a:cubicBezTo>
                    <a:cubicBezTo>
                      <a:pt x="132" y="126"/>
                      <a:pt x="132" y="126"/>
                      <a:pt x="132" y="126"/>
                    </a:cubicBezTo>
                    <a:cubicBezTo>
                      <a:pt x="132" y="126"/>
                      <a:pt x="131" y="125"/>
                      <a:pt x="130" y="124"/>
                    </a:cubicBezTo>
                    <a:moveTo>
                      <a:pt x="279" y="120"/>
                    </a:moveTo>
                    <a:cubicBezTo>
                      <a:pt x="278" y="121"/>
                      <a:pt x="278" y="122"/>
                      <a:pt x="277" y="123"/>
                    </a:cubicBezTo>
                    <a:cubicBezTo>
                      <a:pt x="278" y="123"/>
                      <a:pt x="278" y="123"/>
                      <a:pt x="278" y="123"/>
                    </a:cubicBezTo>
                    <a:cubicBezTo>
                      <a:pt x="279" y="122"/>
                      <a:pt x="279" y="121"/>
                      <a:pt x="280" y="121"/>
                    </a:cubicBezTo>
                    <a:cubicBezTo>
                      <a:pt x="279" y="120"/>
                      <a:pt x="279" y="120"/>
                      <a:pt x="279" y="120"/>
                    </a:cubicBezTo>
                    <a:moveTo>
                      <a:pt x="128" y="120"/>
                    </a:moveTo>
                    <a:cubicBezTo>
                      <a:pt x="127" y="121"/>
                      <a:pt x="127" y="121"/>
                      <a:pt x="127" y="121"/>
                    </a:cubicBezTo>
                    <a:cubicBezTo>
                      <a:pt x="128" y="121"/>
                      <a:pt x="128" y="122"/>
                      <a:pt x="129" y="123"/>
                    </a:cubicBezTo>
                    <a:cubicBezTo>
                      <a:pt x="129" y="122"/>
                      <a:pt x="129" y="122"/>
                      <a:pt x="129" y="122"/>
                    </a:cubicBezTo>
                    <a:cubicBezTo>
                      <a:pt x="129" y="122"/>
                      <a:pt x="128" y="121"/>
                      <a:pt x="128" y="120"/>
                    </a:cubicBezTo>
                    <a:moveTo>
                      <a:pt x="347" y="118"/>
                    </a:moveTo>
                    <a:cubicBezTo>
                      <a:pt x="347" y="120"/>
                      <a:pt x="346" y="121"/>
                      <a:pt x="346" y="123"/>
                    </a:cubicBezTo>
                    <a:cubicBezTo>
                      <a:pt x="347" y="123"/>
                      <a:pt x="347" y="123"/>
                      <a:pt x="347" y="123"/>
                    </a:cubicBezTo>
                    <a:cubicBezTo>
                      <a:pt x="348" y="122"/>
                      <a:pt x="348" y="120"/>
                      <a:pt x="349" y="119"/>
                    </a:cubicBezTo>
                    <a:cubicBezTo>
                      <a:pt x="347" y="118"/>
                      <a:pt x="347" y="118"/>
                      <a:pt x="347" y="118"/>
                    </a:cubicBezTo>
                    <a:moveTo>
                      <a:pt x="59" y="118"/>
                    </a:moveTo>
                    <a:cubicBezTo>
                      <a:pt x="58" y="119"/>
                      <a:pt x="58" y="119"/>
                      <a:pt x="58" y="119"/>
                    </a:cubicBezTo>
                    <a:cubicBezTo>
                      <a:pt x="59" y="120"/>
                      <a:pt x="59" y="122"/>
                      <a:pt x="60" y="123"/>
                    </a:cubicBezTo>
                    <a:cubicBezTo>
                      <a:pt x="61" y="123"/>
                      <a:pt x="61" y="123"/>
                      <a:pt x="61" y="123"/>
                    </a:cubicBezTo>
                    <a:cubicBezTo>
                      <a:pt x="61" y="121"/>
                      <a:pt x="60" y="120"/>
                      <a:pt x="59" y="118"/>
                    </a:cubicBezTo>
                    <a:moveTo>
                      <a:pt x="282" y="116"/>
                    </a:moveTo>
                    <a:cubicBezTo>
                      <a:pt x="281" y="117"/>
                      <a:pt x="280" y="118"/>
                      <a:pt x="280" y="119"/>
                    </a:cubicBezTo>
                    <a:cubicBezTo>
                      <a:pt x="281" y="119"/>
                      <a:pt x="281" y="119"/>
                      <a:pt x="281" y="119"/>
                    </a:cubicBezTo>
                    <a:cubicBezTo>
                      <a:pt x="281" y="118"/>
                      <a:pt x="282" y="117"/>
                      <a:pt x="282" y="116"/>
                    </a:cubicBezTo>
                    <a:cubicBezTo>
                      <a:pt x="282" y="116"/>
                      <a:pt x="282" y="116"/>
                      <a:pt x="282" y="116"/>
                    </a:cubicBezTo>
                    <a:moveTo>
                      <a:pt x="125" y="116"/>
                    </a:move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25" y="117"/>
                      <a:pt x="125" y="118"/>
                      <a:pt x="126" y="119"/>
                    </a:cubicBezTo>
                    <a:cubicBezTo>
                      <a:pt x="127" y="119"/>
                      <a:pt x="127" y="119"/>
                      <a:pt x="127" y="119"/>
                    </a:cubicBezTo>
                    <a:cubicBezTo>
                      <a:pt x="126" y="118"/>
                      <a:pt x="126" y="117"/>
                      <a:pt x="125" y="116"/>
                    </a:cubicBezTo>
                    <a:moveTo>
                      <a:pt x="271" y="113"/>
                    </a:moveTo>
                    <a:cubicBezTo>
                      <a:pt x="271" y="114"/>
                      <a:pt x="271" y="114"/>
                      <a:pt x="271" y="114"/>
                    </a:cubicBezTo>
                    <a:cubicBezTo>
                      <a:pt x="271" y="114"/>
                      <a:pt x="271" y="114"/>
                      <a:pt x="271" y="114"/>
                    </a:cubicBezTo>
                    <a:cubicBezTo>
                      <a:pt x="272" y="114"/>
                      <a:pt x="272" y="114"/>
                      <a:pt x="272" y="114"/>
                    </a:cubicBezTo>
                    <a:cubicBezTo>
                      <a:pt x="272" y="114"/>
                      <a:pt x="272" y="114"/>
                      <a:pt x="272" y="114"/>
                    </a:cubicBezTo>
                    <a:cubicBezTo>
                      <a:pt x="272" y="114"/>
                      <a:pt x="272" y="114"/>
                      <a:pt x="272" y="114"/>
                    </a:cubicBezTo>
                    <a:cubicBezTo>
                      <a:pt x="272" y="115"/>
                      <a:pt x="272" y="115"/>
                      <a:pt x="272" y="115"/>
                    </a:cubicBezTo>
                    <a:cubicBezTo>
                      <a:pt x="272" y="115"/>
                      <a:pt x="272" y="115"/>
                      <a:pt x="272" y="115"/>
                    </a:cubicBezTo>
                    <a:cubicBezTo>
                      <a:pt x="271" y="115"/>
                      <a:pt x="271" y="115"/>
                      <a:pt x="271" y="115"/>
                    </a:cubicBezTo>
                    <a:cubicBezTo>
                      <a:pt x="271" y="115"/>
                      <a:pt x="271" y="115"/>
                      <a:pt x="271" y="115"/>
                    </a:cubicBezTo>
                    <a:cubicBezTo>
                      <a:pt x="271" y="115"/>
                      <a:pt x="271" y="115"/>
                      <a:pt x="271" y="115"/>
                    </a:cubicBezTo>
                    <a:cubicBezTo>
                      <a:pt x="271" y="115"/>
                      <a:pt x="271" y="115"/>
                      <a:pt x="271" y="115"/>
                    </a:cubicBezTo>
                    <a:cubicBezTo>
                      <a:pt x="272" y="115"/>
                      <a:pt x="272" y="115"/>
                      <a:pt x="272" y="115"/>
                    </a:cubicBezTo>
                    <a:cubicBezTo>
                      <a:pt x="272" y="114"/>
                      <a:pt x="272" y="114"/>
                      <a:pt x="272" y="114"/>
                    </a:cubicBezTo>
                    <a:cubicBezTo>
                      <a:pt x="272" y="114"/>
                      <a:pt x="272" y="114"/>
                      <a:pt x="272" y="114"/>
                    </a:cubicBezTo>
                    <a:cubicBezTo>
                      <a:pt x="271" y="113"/>
                      <a:pt x="271" y="113"/>
                      <a:pt x="271" y="113"/>
                    </a:cubicBezTo>
                    <a:moveTo>
                      <a:pt x="135" y="113"/>
                    </a:moveTo>
                    <a:cubicBezTo>
                      <a:pt x="135" y="113"/>
                      <a:pt x="135" y="113"/>
                      <a:pt x="135" y="113"/>
                    </a:cubicBezTo>
                    <a:cubicBezTo>
                      <a:pt x="134" y="114"/>
                      <a:pt x="134" y="114"/>
                      <a:pt x="134" y="114"/>
                    </a:cubicBezTo>
                    <a:cubicBezTo>
                      <a:pt x="134" y="114"/>
                      <a:pt x="134" y="114"/>
                      <a:pt x="134" y="114"/>
                    </a:cubicBezTo>
                    <a:cubicBezTo>
                      <a:pt x="135" y="115"/>
                      <a:pt x="135" y="115"/>
                      <a:pt x="135" y="115"/>
                    </a:cubicBezTo>
                    <a:cubicBezTo>
                      <a:pt x="135" y="115"/>
                      <a:pt x="135" y="115"/>
                      <a:pt x="135" y="115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4" y="114"/>
                      <a:pt x="134" y="114"/>
                      <a:pt x="134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3"/>
                      <a:pt x="135" y="113"/>
                      <a:pt x="135" y="113"/>
                    </a:cubicBezTo>
                    <a:cubicBezTo>
                      <a:pt x="135" y="113"/>
                      <a:pt x="135" y="113"/>
                      <a:pt x="135" y="113"/>
                    </a:cubicBezTo>
                    <a:cubicBezTo>
                      <a:pt x="135" y="113"/>
                      <a:pt x="135" y="113"/>
                      <a:pt x="135" y="113"/>
                    </a:cubicBezTo>
                    <a:moveTo>
                      <a:pt x="284" y="112"/>
                    </a:moveTo>
                    <a:cubicBezTo>
                      <a:pt x="283" y="113"/>
                      <a:pt x="283" y="114"/>
                      <a:pt x="282" y="114"/>
                    </a:cubicBezTo>
                    <a:cubicBezTo>
                      <a:pt x="283" y="115"/>
                      <a:pt x="283" y="115"/>
                      <a:pt x="283" y="115"/>
                    </a:cubicBezTo>
                    <a:cubicBezTo>
                      <a:pt x="284" y="114"/>
                      <a:pt x="284" y="113"/>
                      <a:pt x="285" y="112"/>
                    </a:cubicBezTo>
                    <a:cubicBezTo>
                      <a:pt x="284" y="112"/>
                      <a:pt x="284" y="112"/>
                      <a:pt x="284" y="112"/>
                    </a:cubicBezTo>
                    <a:moveTo>
                      <a:pt x="123" y="112"/>
                    </a:moveTo>
                    <a:cubicBezTo>
                      <a:pt x="122" y="112"/>
                      <a:pt x="122" y="112"/>
                      <a:pt x="122" y="112"/>
                    </a:cubicBezTo>
                    <a:cubicBezTo>
                      <a:pt x="123" y="113"/>
                      <a:pt x="123" y="114"/>
                      <a:pt x="124" y="115"/>
                    </a:cubicBezTo>
                    <a:cubicBezTo>
                      <a:pt x="124" y="114"/>
                      <a:pt x="124" y="114"/>
                      <a:pt x="124" y="114"/>
                    </a:cubicBezTo>
                    <a:cubicBezTo>
                      <a:pt x="124" y="114"/>
                      <a:pt x="123" y="113"/>
                      <a:pt x="123" y="112"/>
                    </a:cubicBezTo>
                    <a:moveTo>
                      <a:pt x="350" y="111"/>
                    </a:moveTo>
                    <a:cubicBezTo>
                      <a:pt x="349" y="112"/>
                      <a:pt x="349" y="114"/>
                      <a:pt x="348" y="115"/>
                    </a:cubicBezTo>
                    <a:cubicBezTo>
                      <a:pt x="350" y="116"/>
                      <a:pt x="350" y="116"/>
                      <a:pt x="350" y="116"/>
                    </a:cubicBezTo>
                    <a:cubicBezTo>
                      <a:pt x="350" y="114"/>
                      <a:pt x="351" y="113"/>
                      <a:pt x="351" y="111"/>
                    </a:cubicBezTo>
                    <a:cubicBezTo>
                      <a:pt x="350" y="111"/>
                      <a:pt x="350" y="111"/>
                      <a:pt x="350" y="111"/>
                    </a:cubicBezTo>
                    <a:moveTo>
                      <a:pt x="57" y="111"/>
                    </a:moveTo>
                    <a:cubicBezTo>
                      <a:pt x="56" y="111"/>
                      <a:pt x="56" y="111"/>
                      <a:pt x="56" y="111"/>
                    </a:cubicBezTo>
                    <a:cubicBezTo>
                      <a:pt x="56" y="113"/>
                      <a:pt x="57" y="114"/>
                      <a:pt x="57" y="116"/>
                    </a:cubicBezTo>
                    <a:cubicBezTo>
                      <a:pt x="59" y="115"/>
                      <a:pt x="59" y="115"/>
                      <a:pt x="59" y="115"/>
                    </a:cubicBezTo>
                    <a:cubicBezTo>
                      <a:pt x="58" y="114"/>
                      <a:pt x="58" y="112"/>
                      <a:pt x="57" y="111"/>
                    </a:cubicBezTo>
                    <a:moveTo>
                      <a:pt x="274" y="111"/>
                    </a:moveTo>
                    <a:cubicBezTo>
                      <a:pt x="273" y="111"/>
                      <a:pt x="273" y="111"/>
                      <a:pt x="273" y="111"/>
                    </a:cubicBezTo>
                    <a:cubicBezTo>
                      <a:pt x="273" y="111"/>
                      <a:pt x="273" y="111"/>
                      <a:pt x="273" y="111"/>
                    </a:cubicBezTo>
                    <a:cubicBezTo>
                      <a:pt x="273" y="111"/>
                      <a:pt x="273" y="111"/>
                      <a:pt x="273" y="111"/>
                    </a:cubicBezTo>
                    <a:cubicBezTo>
                      <a:pt x="273" y="111"/>
                      <a:pt x="273" y="111"/>
                      <a:pt x="273" y="111"/>
                    </a:cubicBezTo>
                    <a:cubicBezTo>
                      <a:pt x="272" y="110"/>
                      <a:pt x="272" y="110"/>
                      <a:pt x="272" y="110"/>
                    </a:cubicBezTo>
                    <a:cubicBezTo>
                      <a:pt x="272" y="110"/>
                      <a:pt x="272" y="110"/>
                      <a:pt x="272" y="110"/>
                    </a:cubicBezTo>
                    <a:cubicBezTo>
                      <a:pt x="273" y="110"/>
                      <a:pt x="273" y="110"/>
                      <a:pt x="273" y="110"/>
                    </a:cubicBezTo>
                    <a:cubicBezTo>
                      <a:pt x="273" y="110"/>
                      <a:pt x="273" y="110"/>
                      <a:pt x="273" y="110"/>
                    </a:cubicBezTo>
                    <a:cubicBezTo>
                      <a:pt x="273" y="110"/>
                      <a:pt x="273" y="110"/>
                      <a:pt x="273" y="110"/>
                    </a:cubicBezTo>
                    <a:cubicBezTo>
                      <a:pt x="274" y="110"/>
                      <a:pt x="274" y="110"/>
                      <a:pt x="274" y="110"/>
                    </a:cubicBezTo>
                    <a:cubicBezTo>
                      <a:pt x="274" y="110"/>
                      <a:pt x="274" y="110"/>
                      <a:pt x="274" y="110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1"/>
                      <a:pt x="274" y="111"/>
                      <a:pt x="274" y="111"/>
                    </a:cubicBezTo>
                    <a:moveTo>
                      <a:pt x="273" y="110"/>
                    </a:moveTo>
                    <a:cubicBezTo>
                      <a:pt x="272" y="110"/>
                      <a:pt x="272" y="110"/>
                      <a:pt x="272" y="110"/>
                    </a:cubicBezTo>
                    <a:cubicBezTo>
                      <a:pt x="272" y="111"/>
                      <a:pt x="272" y="111"/>
                      <a:pt x="272" y="111"/>
                    </a:cubicBezTo>
                    <a:cubicBezTo>
                      <a:pt x="273" y="111"/>
                      <a:pt x="273" y="111"/>
                      <a:pt x="273" y="111"/>
                    </a:cubicBezTo>
                    <a:cubicBezTo>
                      <a:pt x="274" y="112"/>
                      <a:pt x="274" y="112"/>
                      <a:pt x="274" y="112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0"/>
                      <a:pt x="274" y="110"/>
                      <a:pt x="274" y="110"/>
                    </a:cubicBezTo>
                    <a:cubicBezTo>
                      <a:pt x="273" y="110"/>
                      <a:pt x="273" y="110"/>
                      <a:pt x="273" y="110"/>
                    </a:cubicBezTo>
                    <a:moveTo>
                      <a:pt x="134" y="109"/>
                    </a:moveTo>
                    <a:cubicBezTo>
                      <a:pt x="134" y="109"/>
                      <a:pt x="134" y="109"/>
                      <a:pt x="134" y="109"/>
                    </a:cubicBezTo>
                    <a:cubicBezTo>
                      <a:pt x="134" y="109"/>
                      <a:pt x="134" y="109"/>
                      <a:pt x="134" y="109"/>
                    </a:cubicBezTo>
                    <a:cubicBezTo>
                      <a:pt x="132" y="110"/>
                      <a:pt x="132" y="110"/>
                      <a:pt x="132" y="110"/>
                    </a:cubicBezTo>
                    <a:cubicBezTo>
                      <a:pt x="132" y="111"/>
                      <a:pt x="132" y="111"/>
                      <a:pt x="132" y="111"/>
                    </a:cubicBezTo>
                    <a:cubicBezTo>
                      <a:pt x="132" y="111"/>
                      <a:pt x="132" y="111"/>
                      <a:pt x="132" y="111"/>
                    </a:cubicBezTo>
                    <a:cubicBezTo>
                      <a:pt x="132" y="111"/>
                      <a:pt x="132" y="111"/>
                      <a:pt x="132" y="111"/>
                    </a:cubicBezTo>
                    <a:cubicBezTo>
                      <a:pt x="133" y="111"/>
                      <a:pt x="133" y="111"/>
                      <a:pt x="133" y="111"/>
                    </a:cubicBezTo>
                    <a:cubicBezTo>
                      <a:pt x="133" y="111"/>
                      <a:pt x="133" y="111"/>
                      <a:pt x="133" y="111"/>
                    </a:cubicBezTo>
                    <a:cubicBezTo>
                      <a:pt x="133" y="111"/>
                      <a:pt x="133" y="111"/>
                      <a:pt x="133" y="111"/>
                    </a:cubicBezTo>
                    <a:cubicBezTo>
                      <a:pt x="133" y="110"/>
                      <a:pt x="133" y="110"/>
                      <a:pt x="133" y="110"/>
                    </a:cubicBezTo>
                    <a:cubicBezTo>
                      <a:pt x="134" y="110"/>
                      <a:pt x="134" y="110"/>
                      <a:pt x="134" y="110"/>
                    </a:cubicBezTo>
                    <a:cubicBezTo>
                      <a:pt x="134" y="110"/>
                      <a:pt x="134" y="110"/>
                      <a:pt x="134" y="110"/>
                    </a:cubicBezTo>
                    <a:cubicBezTo>
                      <a:pt x="134" y="110"/>
                      <a:pt x="134" y="110"/>
                      <a:pt x="134" y="110"/>
                    </a:cubicBezTo>
                    <a:cubicBezTo>
                      <a:pt x="134" y="109"/>
                      <a:pt x="134" y="109"/>
                      <a:pt x="134" y="109"/>
                    </a:cubicBezTo>
                    <a:moveTo>
                      <a:pt x="286" y="108"/>
                    </a:moveTo>
                    <a:cubicBezTo>
                      <a:pt x="286" y="109"/>
                      <a:pt x="285" y="109"/>
                      <a:pt x="285" y="110"/>
                    </a:cubicBezTo>
                    <a:cubicBezTo>
                      <a:pt x="285" y="111"/>
                      <a:pt x="285" y="111"/>
                      <a:pt x="285" y="111"/>
                    </a:cubicBezTo>
                    <a:cubicBezTo>
                      <a:pt x="286" y="110"/>
                      <a:pt x="286" y="109"/>
                      <a:pt x="287" y="108"/>
                    </a:cubicBezTo>
                    <a:cubicBezTo>
                      <a:pt x="286" y="108"/>
                      <a:pt x="286" y="108"/>
                      <a:pt x="286" y="108"/>
                    </a:cubicBezTo>
                    <a:moveTo>
                      <a:pt x="121" y="108"/>
                    </a:move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9"/>
                      <a:pt x="121" y="110"/>
                      <a:pt x="121" y="111"/>
                    </a:cubicBezTo>
                    <a:cubicBezTo>
                      <a:pt x="122" y="110"/>
                      <a:pt x="122" y="110"/>
                      <a:pt x="122" y="110"/>
                    </a:cubicBezTo>
                    <a:cubicBezTo>
                      <a:pt x="122" y="109"/>
                      <a:pt x="121" y="108"/>
                      <a:pt x="121" y="108"/>
                    </a:cubicBezTo>
                    <a:moveTo>
                      <a:pt x="275" y="106"/>
                    </a:moveTo>
                    <a:cubicBezTo>
                      <a:pt x="274" y="107"/>
                      <a:pt x="274" y="107"/>
                      <a:pt x="274" y="107"/>
                    </a:cubicBezTo>
                    <a:cubicBezTo>
                      <a:pt x="274" y="107"/>
                      <a:pt x="274" y="107"/>
                      <a:pt x="274" y="107"/>
                    </a:cubicBezTo>
                    <a:cubicBezTo>
                      <a:pt x="274" y="107"/>
                      <a:pt x="274" y="107"/>
                      <a:pt x="274" y="107"/>
                    </a:cubicBezTo>
                    <a:cubicBezTo>
                      <a:pt x="276" y="108"/>
                      <a:pt x="276" y="108"/>
                      <a:pt x="276" y="108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5" y="106"/>
                      <a:pt x="275" y="106"/>
                      <a:pt x="275" y="106"/>
                    </a:cubicBezTo>
                    <a:cubicBezTo>
                      <a:pt x="275" y="106"/>
                      <a:pt x="275" y="106"/>
                      <a:pt x="275" y="106"/>
                    </a:cubicBezTo>
                    <a:cubicBezTo>
                      <a:pt x="275" y="106"/>
                      <a:pt x="275" y="106"/>
                      <a:pt x="275" y="106"/>
                    </a:cubicBezTo>
                    <a:moveTo>
                      <a:pt x="132" y="105"/>
                    </a:moveTo>
                    <a:cubicBezTo>
                      <a:pt x="132" y="105"/>
                      <a:pt x="132" y="105"/>
                      <a:pt x="132" y="105"/>
                    </a:cubicBezTo>
                    <a:cubicBezTo>
                      <a:pt x="132" y="106"/>
                      <a:pt x="132" y="106"/>
                      <a:pt x="132" y="106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1" y="107"/>
                      <a:pt x="131" y="107"/>
                      <a:pt x="131" y="107"/>
                    </a:cubicBezTo>
                    <a:cubicBezTo>
                      <a:pt x="131" y="107"/>
                      <a:pt x="131" y="107"/>
                      <a:pt x="131" y="107"/>
                    </a:cubicBezTo>
                    <a:cubicBezTo>
                      <a:pt x="131" y="107"/>
                      <a:pt x="131" y="107"/>
                      <a:pt x="131" y="107"/>
                    </a:cubicBezTo>
                    <a:cubicBezTo>
                      <a:pt x="131" y="107"/>
                      <a:pt x="131" y="107"/>
                      <a:pt x="131" y="107"/>
                    </a:cubicBezTo>
                    <a:cubicBezTo>
                      <a:pt x="132" y="106"/>
                      <a:pt x="132" y="106"/>
                      <a:pt x="132" y="106"/>
                    </a:cubicBezTo>
                    <a:cubicBezTo>
                      <a:pt x="132" y="106"/>
                      <a:pt x="132" y="106"/>
                      <a:pt x="132" y="106"/>
                    </a:cubicBezTo>
                    <a:cubicBezTo>
                      <a:pt x="132" y="106"/>
                      <a:pt x="132" y="106"/>
                      <a:pt x="132" y="106"/>
                    </a:cubicBezTo>
                    <a:cubicBezTo>
                      <a:pt x="132" y="105"/>
                      <a:pt x="132" y="105"/>
                      <a:pt x="132" y="105"/>
                    </a:cubicBezTo>
                    <a:moveTo>
                      <a:pt x="288" y="103"/>
                    </a:moveTo>
                    <a:cubicBezTo>
                      <a:pt x="287" y="104"/>
                      <a:pt x="287" y="105"/>
                      <a:pt x="287" y="106"/>
                    </a:cubicBezTo>
                    <a:cubicBezTo>
                      <a:pt x="287" y="106"/>
                      <a:pt x="287" y="106"/>
                      <a:pt x="287" y="106"/>
                    </a:cubicBezTo>
                    <a:cubicBezTo>
                      <a:pt x="288" y="105"/>
                      <a:pt x="288" y="105"/>
                      <a:pt x="289" y="104"/>
                    </a:cubicBezTo>
                    <a:cubicBezTo>
                      <a:pt x="288" y="103"/>
                      <a:pt x="288" y="103"/>
                      <a:pt x="288" y="103"/>
                    </a:cubicBezTo>
                    <a:moveTo>
                      <a:pt x="119" y="103"/>
                    </a:moveTo>
                    <a:cubicBezTo>
                      <a:pt x="118" y="104"/>
                      <a:pt x="118" y="104"/>
                      <a:pt x="118" y="104"/>
                    </a:cubicBezTo>
                    <a:cubicBezTo>
                      <a:pt x="118" y="104"/>
                      <a:pt x="119" y="105"/>
                      <a:pt x="119" y="106"/>
                    </a:cubicBezTo>
                    <a:cubicBezTo>
                      <a:pt x="120" y="106"/>
                      <a:pt x="120" y="106"/>
                      <a:pt x="120" y="106"/>
                    </a:cubicBezTo>
                    <a:cubicBezTo>
                      <a:pt x="120" y="105"/>
                      <a:pt x="119" y="104"/>
                      <a:pt x="119" y="103"/>
                    </a:cubicBezTo>
                    <a:moveTo>
                      <a:pt x="276" y="102"/>
                    </a:moveTo>
                    <a:cubicBezTo>
                      <a:pt x="276" y="103"/>
                      <a:pt x="276" y="103"/>
                      <a:pt x="276" y="103"/>
                    </a:cubicBezTo>
                    <a:cubicBezTo>
                      <a:pt x="276" y="103"/>
                      <a:pt x="276" y="103"/>
                      <a:pt x="276" y="103"/>
                    </a:cubicBezTo>
                    <a:cubicBezTo>
                      <a:pt x="276" y="103"/>
                      <a:pt x="276" y="103"/>
                      <a:pt x="276" y="103"/>
                    </a:cubicBezTo>
                    <a:cubicBezTo>
                      <a:pt x="278" y="104"/>
                      <a:pt x="278" y="104"/>
                      <a:pt x="278" y="104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6" y="103"/>
                      <a:pt x="276" y="103"/>
                      <a:pt x="276" y="103"/>
                    </a:cubicBezTo>
                    <a:cubicBezTo>
                      <a:pt x="277" y="102"/>
                      <a:pt x="277" y="102"/>
                      <a:pt x="277" y="102"/>
                    </a:cubicBezTo>
                    <a:cubicBezTo>
                      <a:pt x="276" y="102"/>
                      <a:pt x="276" y="102"/>
                      <a:pt x="276" y="102"/>
                    </a:cubicBezTo>
                    <a:moveTo>
                      <a:pt x="129" y="103"/>
                    </a:moveTo>
                    <a:cubicBezTo>
                      <a:pt x="129" y="103"/>
                      <a:pt x="129" y="103"/>
                      <a:pt x="129" y="103"/>
                    </a:cubicBezTo>
                    <a:cubicBezTo>
                      <a:pt x="128" y="103"/>
                      <a:pt x="128" y="103"/>
                      <a:pt x="128" y="103"/>
                    </a:cubicBezTo>
                    <a:cubicBezTo>
                      <a:pt x="128" y="103"/>
                      <a:pt x="128" y="103"/>
                      <a:pt x="128" y="103"/>
                    </a:cubicBezTo>
                    <a:cubicBezTo>
                      <a:pt x="129" y="102"/>
                      <a:pt x="129" y="102"/>
                      <a:pt x="129" y="102"/>
                    </a:cubicBezTo>
                    <a:cubicBezTo>
                      <a:pt x="129" y="102"/>
                      <a:pt x="129" y="102"/>
                      <a:pt x="129" y="102"/>
                    </a:cubicBezTo>
                    <a:cubicBezTo>
                      <a:pt x="129" y="102"/>
                      <a:pt x="129" y="102"/>
                      <a:pt x="129" y="102"/>
                    </a:cubicBezTo>
                    <a:cubicBezTo>
                      <a:pt x="129" y="102"/>
                      <a:pt x="129" y="102"/>
                      <a:pt x="129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3"/>
                      <a:pt x="130" y="103"/>
                      <a:pt x="130" y="103"/>
                    </a:cubicBezTo>
                    <a:cubicBezTo>
                      <a:pt x="130" y="103"/>
                      <a:pt x="130" y="103"/>
                      <a:pt x="130" y="103"/>
                    </a:cubicBezTo>
                    <a:cubicBezTo>
                      <a:pt x="130" y="103"/>
                      <a:pt x="130" y="103"/>
                      <a:pt x="130" y="103"/>
                    </a:cubicBezTo>
                    <a:cubicBezTo>
                      <a:pt x="129" y="103"/>
                      <a:pt x="129" y="103"/>
                      <a:pt x="129" y="103"/>
                    </a:cubicBezTo>
                    <a:cubicBezTo>
                      <a:pt x="129" y="103"/>
                      <a:pt x="129" y="103"/>
                      <a:pt x="129" y="103"/>
                    </a:cubicBezTo>
                    <a:moveTo>
                      <a:pt x="130" y="102"/>
                    </a:moveTo>
                    <a:cubicBezTo>
                      <a:pt x="130" y="102"/>
                      <a:pt x="129" y="102"/>
                      <a:pt x="129" y="102"/>
                    </a:cubicBezTo>
                    <a:cubicBezTo>
                      <a:pt x="129" y="102"/>
                      <a:pt x="128" y="102"/>
                      <a:pt x="128" y="102"/>
                    </a:cubicBezTo>
                    <a:cubicBezTo>
                      <a:pt x="128" y="103"/>
                      <a:pt x="128" y="103"/>
                      <a:pt x="128" y="103"/>
                    </a:cubicBezTo>
                    <a:cubicBezTo>
                      <a:pt x="129" y="103"/>
                      <a:pt x="129" y="103"/>
                      <a:pt x="129" y="103"/>
                    </a:cubicBezTo>
                    <a:cubicBezTo>
                      <a:pt x="129" y="103"/>
                      <a:pt x="129" y="103"/>
                      <a:pt x="129" y="103"/>
                    </a:cubicBezTo>
                    <a:cubicBezTo>
                      <a:pt x="129" y="103"/>
                      <a:pt x="129" y="103"/>
                      <a:pt x="130" y="103"/>
                    </a:cubicBezTo>
                    <a:cubicBezTo>
                      <a:pt x="130" y="103"/>
                      <a:pt x="130" y="103"/>
                      <a:pt x="130" y="103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moveTo>
                      <a:pt x="289" y="99"/>
                    </a:moveTo>
                    <a:cubicBezTo>
                      <a:pt x="289" y="100"/>
                      <a:pt x="289" y="101"/>
                      <a:pt x="288" y="102"/>
                    </a:cubicBezTo>
                    <a:cubicBezTo>
                      <a:pt x="289" y="102"/>
                      <a:pt x="289" y="102"/>
                      <a:pt x="289" y="102"/>
                    </a:cubicBezTo>
                    <a:cubicBezTo>
                      <a:pt x="290" y="101"/>
                      <a:pt x="290" y="100"/>
                      <a:pt x="290" y="99"/>
                    </a:cubicBezTo>
                    <a:cubicBezTo>
                      <a:pt x="289" y="99"/>
                      <a:pt x="289" y="99"/>
                      <a:pt x="289" y="99"/>
                    </a:cubicBezTo>
                    <a:moveTo>
                      <a:pt x="117" y="99"/>
                    </a:moveTo>
                    <a:cubicBezTo>
                      <a:pt x="116" y="99"/>
                      <a:pt x="116" y="99"/>
                      <a:pt x="116" y="99"/>
                    </a:cubicBezTo>
                    <a:cubicBezTo>
                      <a:pt x="117" y="100"/>
                      <a:pt x="117" y="101"/>
                      <a:pt x="117" y="102"/>
                    </a:cubicBezTo>
                    <a:cubicBezTo>
                      <a:pt x="118" y="102"/>
                      <a:pt x="118" y="102"/>
                      <a:pt x="118" y="102"/>
                    </a:cubicBezTo>
                    <a:cubicBezTo>
                      <a:pt x="118" y="101"/>
                      <a:pt x="118" y="100"/>
                      <a:pt x="117" y="99"/>
                    </a:cubicBezTo>
                    <a:moveTo>
                      <a:pt x="279" y="100"/>
                    </a:moveTo>
                    <a:cubicBezTo>
                      <a:pt x="279" y="100"/>
                      <a:pt x="279" y="100"/>
                      <a:pt x="279" y="100"/>
                    </a:cubicBezTo>
                    <a:cubicBezTo>
                      <a:pt x="279" y="100"/>
                      <a:pt x="279" y="100"/>
                      <a:pt x="279" y="100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9" y="99"/>
                      <a:pt x="279" y="99"/>
                      <a:pt x="279" y="99"/>
                    </a:cubicBezTo>
                    <a:cubicBezTo>
                      <a:pt x="279" y="99"/>
                      <a:pt x="279" y="99"/>
                      <a:pt x="279" y="99"/>
                    </a:cubicBezTo>
                    <a:cubicBezTo>
                      <a:pt x="279" y="99"/>
                      <a:pt x="279" y="99"/>
                      <a:pt x="279" y="99"/>
                    </a:cubicBezTo>
                    <a:cubicBezTo>
                      <a:pt x="280" y="99"/>
                      <a:pt x="280" y="99"/>
                      <a:pt x="280" y="99"/>
                    </a:cubicBezTo>
                    <a:cubicBezTo>
                      <a:pt x="280" y="99"/>
                      <a:pt x="280" y="99"/>
                      <a:pt x="280" y="99"/>
                    </a:cubicBezTo>
                    <a:cubicBezTo>
                      <a:pt x="280" y="99"/>
                      <a:pt x="280" y="99"/>
                      <a:pt x="280" y="99"/>
                    </a:cubicBezTo>
                    <a:cubicBezTo>
                      <a:pt x="280" y="100"/>
                      <a:pt x="280" y="100"/>
                      <a:pt x="280" y="100"/>
                    </a:cubicBezTo>
                    <a:cubicBezTo>
                      <a:pt x="279" y="100"/>
                      <a:pt x="279" y="100"/>
                      <a:pt x="279" y="100"/>
                    </a:cubicBezTo>
                    <a:moveTo>
                      <a:pt x="278" y="98"/>
                    </a:move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100"/>
                      <a:pt x="278" y="100"/>
                      <a:pt x="279" y="100"/>
                    </a:cubicBezTo>
                    <a:cubicBezTo>
                      <a:pt x="279" y="100"/>
                      <a:pt x="279" y="100"/>
                      <a:pt x="279" y="100"/>
                    </a:cubicBezTo>
                    <a:cubicBezTo>
                      <a:pt x="279" y="100"/>
                      <a:pt x="279" y="100"/>
                      <a:pt x="279" y="100"/>
                    </a:cubicBezTo>
                    <a:cubicBezTo>
                      <a:pt x="280" y="100"/>
                      <a:pt x="280" y="100"/>
                      <a:pt x="280" y="100"/>
                    </a:cubicBezTo>
                    <a:cubicBezTo>
                      <a:pt x="280" y="99"/>
                      <a:pt x="280" y="99"/>
                      <a:pt x="280" y="99"/>
                    </a:cubicBezTo>
                    <a:cubicBezTo>
                      <a:pt x="280" y="99"/>
                      <a:pt x="279" y="99"/>
                      <a:pt x="279" y="98"/>
                    </a:cubicBezTo>
                    <a:cubicBezTo>
                      <a:pt x="279" y="98"/>
                      <a:pt x="279" y="98"/>
                      <a:pt x="278" y="98"/>
                    </a:cubicBezTo>
                    <a:moveTo>
                      <a:pt x="127" y="99"/>
                    </a:move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8"/>
                      <a:pt x="127" y="98"/>
                      <a:pt x="127" y="98"/>
                    </a:cubicBezTo>
                    <a:cubicBezTo>
                      <a:pt x="127" y="98"/>
                      <a:pt x="127" y="98"/>
                      <a:pt x="127" y="98"/>
                    </a:cubicBezTo>
                    <a:cubicBezTo>
                      <a:pt x="128" y="98"/>
                      <a:pt x="128" y="98"/>
                      <a:pt x="128" y="98"/>
                    </a:cubicBezTo>
                    <a:cubicBezTo>
                      <a:pt x="128" y="98"/>
                      <a:pt x="128" y="98"/>
                      <a:pt x="128" y="98"/>
                    </a:cubicBezTo>
                    <a:cubicBezTo>
                      <a:pt x="128" y="98"/>
                      <a:pt x="128" y="98"/>
                      <a:pt x="128" y="98"/>
                    </a:cubicBezTo>
                    <a:cubicBezTo>
                      <a:pt x="128" y="98"/>
                      <a:pt x="128" y="98"/>
                      <a:pt x="128" y="98"/>
                    </a:cubicBezTo>
                    <a:cubicBezTo>
                      <a:pt x="129" y="98"/>
                      <a:pt x="129" y="98"/>
                      <a:pt x="129" y="98"/>
                    </a:cubicBezTo>
                    <a:cubicBezTo>
                      <a:pt x="129" y="99"/>
                      <a:pt x="129" y="99"/>
                      <a:pt x="129" y="99"/>
                    </a:cubicBezTo>
                    <a:cubicBezTo>
                      <a:pt x="128" y="99"/>
                      <a:pt x="128" y="99"/>
                      <a:pt x="128" y="99"/>
                    </a:cubicBezTo>
                    <a:cubicBezTo>
                      <a:pt x="128" y="99"/>
                      <a:pt x="128" y="99"/>
                      <a:pt x="128" y="99"/>
                    </a:cubicBezTo>
                    <a:cubicBezTo>
                      <a:pt x="128" y="99"/>
                      <a:pt x="128" y="99"/>
                      <a:pt x="128" y="99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7" y="99"/>
                      <a:pt x="127" y="99"/>
                    </a:cubicBezTo>
                    <a:moveTo>
                      <a:pt x="128" y="98"/>
                    </a:moveTo>
                    <a:cubicBezTo>
                      <a:pt x="128" y="98"/>
                      <a:pt x="128" y="98"/>
                      <a:pt x="127" y="98"/>
                    </a:cubicBezTo>
                    <a:cubicBezTo>
                      <a:pt x="127" y="98"/>
                      <a:pt x="127" y="98"/>
                      <a:pt x="127" y="98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8" y="99"/>
                      <a:pt x="128" y="99"/>
                    </a:cubicBezTo>
                    <a:cubicBezTo>
                      <a:pt x="128" y="99"/>
                      <a:pt x="129" y="99"/>
                      <a:pt x="129" y="99"/>
                    </a:cubicBezTo>
                    <a:cubicBezTo>
                      <a:pt x="129" y="98"/>
                      <a:pt x="129" y="98"/>
                      <a:pt x="129" y="98"/>
                    </a:cubicBezTo>
                    <a:cubicBezTo>
                      <a:pt x="128" y="98"/>
                      <a:pt x="128" y="98"/>
                      <a:pt x="128" y="98"/>
                    </a:cubicBezTo>
                    <a:cubicBezTo>
                      <a:pt x="128" y="98"/>
                      <a:pt x="128" y="98"/>
                      <a:pt x="128" y="98"/>
                    </a:cubicBezTo>
                    <a:moveTo>
                      <a:pt x="317" y="96"/>
                    </a:moveTo>
                    <a:cubicBezTo>
                      <a:pt x="313" y="113"/>
                      <a:pt x="306" y="127"/>
                      <a:pt x="296" y="140"/>
                    </a:cubicBezTo>
                    <a:cubicBezTo>
                      <a:pt x="301" y="140"/>
                      <a:pt x="301" y="140"/>
                      <a:pt x="301" y="140"/>
                    </a:cubicBezTo>
                    <a:cubicBezTo>
                      <a:pt x="305" y="135"/>
                      <a:pt x="308" y="130"/>
                      <a:pt x="310" y="125"/>
                    </a:cubicBezTo>
                    <a:cubicBezTo>
                      <a:pt x="315" y="116"/>
                      <a:pt x="319" y="107"/>
                      <a:pt x="321" y="97"/>
                    </a:cubicBezTo>
                    <a:cubicBezTo>
                      <a:pt x="317" y="96"/>
                      <a:pt x="317" y="96"/>
                      <a:pt x="317" y="96"/>
                    </a:cubicBezTo>
                    <a:moveTo>
                      <a:pt x="279" y="94"/>
                    </a:moveTo>
                    <a:cubicBezTo>
                      <a:pt x="279" y="95"/>
                      <a:pt x="279" y="95"/>
                      <a:pt x="279" y="95"/>
                    </a:cubicBezTo>
                    <a:cubicBezTo>
                      <a:pt x="279" y="95"/>
                      <a:pt x="279" y="95"/>
                      <a:pt x="279" y="95"/>
                    </a:cubicBezTo>
                    <a:cubicBezTo>
                      <a:pt x="279" y="95"/>
                      <a:pt x="279" y="95"/>
                      <a:pt x="279" y="95"/>
                    </a:cubicBezTo>
                    <a:cubicBezTo>
                      <a:pt x="281" y="96"/>
                      <a:pt x="281" y="96"/>
                      <a:pt x="281" y="96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79" y="95"/>
                      <a:pt x="279" y="95"/>
                      <a:pt x="279" y="95"/>
                    </a:cubicBezTo>
                    <a:cubicBezTo>
                      <a:pt x="280" y="94"/>
                      <a:pt x="280" y="94"/>
                      <a:pt x="280" y="94"/>
                    </a:cubicBezTo>
                    <a:cubicBezTo>
                      <a:pt x="279" y="94"/>
                      <a:pt x="279" y="94"/>
                      <a:pt x="279" y="94"/>
                    </a:cubicBezTo>
                    <a:moveTo>
                      <a:pt x="291" y="94"/>
                    </a:moveTo>
                    <a:cubicBezTo>
                      <a:pt x="291" y="95"/>
                      <a:pt x="290" y="96"/>
                      <a:pt x="290" y="97"/>
                    </a:cubicBezTo>
                    <a:cubicBezTo>
                      <a:pt x="291" y="97"/>
                      <a:pt x="291" y="97"/>
                      <a:pt x="291" y="97"/>
                    </a:cubicBezTo>
                    <a:cubicBezTo>
                      <a:pt x="291" y="96"/>
                      <a:pt x="291" y="95"/>
                      <a:pt x="292" y="94"/>
                    </a:cubicBezTo>
                    <a:cubicBezTo>
                      <a:pt x="291" y="94"/>
                      <a:pt x="291" y="94"/>
                      <a:pt x="291" y="94"/>
                    </a:cubicBezTo>
                    <a:moveTo>
                      <a:pt x="116" y="94"/>
                    </a:moveTo>
                    <a:cubicBezTo>
                      <a:pt x="115" y="94"/>
                      <a:pt x="115" y="94"/>
                      <a:pt x="115" y="94"/>
                    </a:cubicBezTo>
                    <a:cubicBezTo>
                      <a:pt x="115" y="95"/>
                      <a:pt x="116" y="96"/>
                      <a:pt x="116" y="97"/>
                    </a:cubicBezTo>
                    <a:cubicBezTo>
                      <a:pt x="117" y="97"/>
                      <a:pt x="117" y="97"/>
                      <a:pt x="117" y="97"/>
                    </a:cubicBezTo>
                    <a:cubicBezTo>
                      <a:pt x="116" y="96"/>
                      <a:pt x="116" y="95"/>
                      <a:pt x="116" y="94"/>
                    </a:cubicBezTo>
                    <a:moveTo>
                      <a:pt x="127" y="94"/>
                    </a:moveTo>
                    <a:cubicBezTo>
                      <a:pt x="127" y="94"/>
                      <a:pt x="127" y="94"/>
                      <a:pt x="127" y="94"/>
                    </a:cubicBezTo>
                    <a:cubicBezTo>
                      <a:pt x="127" y="94"/>
                      <a:pt x="127" y="94"/>
                      <a:pt x="127" y="94"/>
                    </a:cubicBezTo>
                    <a:cubicBezTo>
                      <a:pt x="125" y="95"/>
                      <a:pt x="125" y="95"/>
                      <a:pt x="125" y="95"/>
                    </a:cubicBezTo>
                    <a:cubicBezTo>
                      <a:pt x="125" y="95"/>
                      <a:pt x="125" y="95"/>
                      <a:pt x="125" y="95"/>
                    </a:cubicBezTo>
                    <a:cubicBezTo>
                      <a:pt x="125" y="95"/>
                      <a:pt x="125" y="95"/>
                      <a:pt x="125" y="95"/>
                    </a:cubicBezTo>
                    <a:cubicBezTo>
                      <a:pt x="126" y="95"/>
                      <a:pt x="126" y="95"/>
                      <a:pt x="126" y="95"/>
                    </a:cubicBezTo>
                    <a:cubicBezTo>
                      <a:pt x="126" y="95"/>
                      <a:pt x="126" y="95"/>
                      <a:pt x="126" y="95"/>
                    </a:cubicBezTo>
                    <a:cubicBezTo>
                      <a:pt x="126" y="95"/>
                      <a:pt x="126" y="95"/>
                      <a:pt x="126" y="95"/>
                    </a:cubicBezTo>
                    <a:cubicBezTo>
                      <a:pt x="126" y="95"/>
                      <a:pt x="126" y="95"/>
                      <a:pt x="126" y="95"/>
                    </a:cubicBezTo>
                    <a:cubicBezTo>
                      <a:pt x="126" y="95"/>
                      <a:pt x="126" y="95"/>
                      <a:pt x="126" y="95"/>
                    </a:cubicBezTo>
                    <a:cubicBezTo>
                      <a:pt x="127" y="94"/>
                      <a:pt x="127" y="94"/>
                      <a:pt x="127" y="94"/>
                    </a:cubicBezTo>
                    <a:cubicBezTo>
                      <a:pt x="127" y="95"/>
                      <a:pt x="127" y="95"/>
                      <a:pt x="127" y="95"/>
                    </a:cubicBezTo>
                    <a:cubicBezTo>
                      <a:pt x="128" y="95"/>
                      <a:pt x="128" y="95"/>
                      <a:pt x="128" y="95"/>
                    </a:cubicBezTo>
                    <a:cubicBezTo>
                      <a:pt x="127" y="94"/>
                      <a:pt x="127" y="94"/>
                      <a:pt x="127" y="94"/>
                    </a:cubicBezTo>
                    <a:moveTo>
                      <a:pt x="282" y="92"/>
                    </a:moveTo>
                    <a:cubicBezTo>
                      <a:pt x="282" y="92"/>
                      <a:pt x="282" y="92"/>
                      <a:pt x="282" y="92"/>
                    </a:cubicBezTo>
                    <a:cubicBezTo>
                      <a:pt x="281" y="92"/>
                      <a:pt x="281" y="92"/>
                      <a:pt x="281" y="92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2"/>
                      <a:pt x="282" y="92"/>
                      <a:pt x="282" y="92"/>
                    </a:cubicBezTo>
                    <a:cubicBezTo>
                      <a:pt x="282" y="92"/>
                      <a:pt x="282" y="92"/>
                      <a:pt x="282" y="92"/>
                    </a:cubicBezTo>
                    <a:moveTo>
                      <a:pt x="281" y="90"/>
                    </a:moveTo>
                    <a:cubicBezTo>
                      <a:pt x="281" y="90"/>
                      <a:pt x="281" y="90"/>
                      <a:pt x="281" y="90"/>
                    </a:cubicBezTo>
                    <a:cubicBezTo>
                      <a:pt x="280" y="91"/>
                      <a:pt x="280" y="91"/>
                      <a:pt x="280" y="91"/>
                    </a:cubicBezTo>
                    <a:cubicBezTo>
                      <a:pt x="280" y="91"/>
                      <a:pt x="280" y="91"/>
                      <a:pt x="280" y="91"/>
                    </a:cubicBezTo>
                    <a:cubicBezTo>
                      <a:pt x="281" y="92"/>
                      <a:pt x="281" y="92"/>
                      <a:pt x="281" y="92"/>
                    </a:cubicBezTo>
                    <a:cubicBezTo>
                      <a:pt x="281" y="92"/>
                      <a:pt x="282" y="92"/>
                      <a:pt x="282" y="92"/>
                    </a:cubicBezTo>
                    <a:cubicBezTo>
                      <a:pt x="282" y="92"/>
                      <a:pt x="282" y="92"/>
                      <a:pt x="282" y="92"/>
                    </a:cubicBezTo>
                    <a:cubicBezTo>
                      <a:pt x="283" y="91"/>
                      <a:pt x="283" y="91"/>
                      <a:pt x="283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1"/>
                      <a:pt x="282" y="90"/>
                      <a:pt x="282" y="90"/>
                    </a:cubicBezTo>
                    <a:cubicBezTo>
                      <a:pt x="281" y="90"/>
                      <a:pt x="281" y="90"/>
                      <a:pt x="281" y="90"/>
                    </a:cubicBezTo>
                    <a:moveTo>
                      <a:pt x="125" y="91"/>
                    </a:moveTo>
                    <a:cubicBezTo>
                      <a:pt x="124" y="91"/>
                      <a:pt x="124" y="91"/>
                      <a:pt x="124" y="91"/>
                    </a:cubicBezTo>
                    <a:cubicBezTo>
                      <a:pt x="124" y="91"/>
                      <a:pt x="124" y="91"/>
                      <a:pt x="124" y="91"/>
                    </a:cubicBezTo>
                    <a:cubicBezTo>
                      <a:pt x="124" y="91"/>
                      <a:pt x="124" y="91"/>
                      <a:pt x="124" y="91"/>
                    </a:cubicBezTo>
                    <a:cubicBezTo>
                      <a:pt x="124" y="90"/>
                      <a:pt x="124" y="90"/>
                      <a:pt x="124" y="90"/>
                    </a:cubicBezTo>
                    <a:cubicBezTo>
                      <a:pt x="125" y="90"/>
                      <a:pt x="125" y="90"/>
                      <a:pt x="125" y="90"/>
                    </a:cubicBezTo>
                    <a:cubicBezTo>
                      <a:pt x="125" y="90"/>
                      <a:pt x="125" y="90"/>
                      <a:pt x="125" y="90"/>
                    </a:cubicBezTo>
                    <a:cubicBezTo>
                      <a:pt x="125" y="90"/>
                      <a:pt x="125" y="90"/>
                      <a:pt x="125" y="90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6" y="91"/>
                      <a:pt x="126" y="91"/>
                      <a:pt x="126" y="91"/>
                    </a:cubicBezTo>
                    <a:cubicBezTo>
                      <a:pt x="126" y="91"/>
                      <a:pt x="126" y="91"/>
                      <a:pt x="126" y="91"/>
                    </a:cubicBezTo>
                    <a:cubicBezTo>
                      <a:pt x="126" y="91"/>
                      <a:pt x="126" y="91"/>
                      <a:pt x="126" y="91"/>
                    </a:cubicBezTo>
                    <a:cubicBezTo>
                      <a:pt x="125" y="91"/>
                      <a:pt x="125" y="91"/>
                      <a:pt x="125" y="91"/>
                    </a:cubicBezTo>
                    <a:cubicBezTo>
                      <a:pt x="125" y="91"/>
                      <a:pt x="125" y="91"/>
                      <a:pt x="125" y="91"/>
                    </a:cubicBezTo>
                    <a:cubicBezTo>
                      <a:pt x="125" y="91"/>
                      <a:pt x="125" y="91"/>
                      <a:pt x="125" y="91"/>
                    </a:cubicBezTo>
                    <a:moveTo>
                      <a:pt x="126" y="90"/>
                    </a:moveTo>
                    <a:cubicBezTo>
                      <a:pt x="125" y="90"/>
                      <a:pt x="125" y="90"/>
                      <a:pt x="125" y="90"/>
                    </a:cubicBezTo>
                    <a:cubicBezTo>
                      <a:pt x="125" y="90"/>
                      <a:pt x="124" y="90"/>
                      <a:pt x="124" y="90"/>
                    </a:cubicBezTo>
                    <a:cubicBezTo>
                      <a:pt x="124" y="91"/>
                      <a:pt x="124" y="91"/>
                      <a:pt x="124" y="91"/>
                    </a:cubicBezTo>
                    <a:cubicBezTo>
                      <a:pt x="124" y="91"/>
                      <a:pt x="124" y="91"/>
                      <a:pt x="124" y="91"/>
                    </a:cubicBezTo>
                    <a:cubicBezTo>
                      <a:pt x="124" y="91"/>
                      <a:pt x="125" y="91"/>
                      <a:pt x="125" y="91"/>
                    </a:cubicBezTo>
                    <a:cubicBezTo>
                      <a:pt x="125" y="91"/>
                      <a:pt x="125" y="91"/>
                      <a:pt x="125" y="91"/>
                    </a:cubicBezTo>
                    <a:cubicBezTo>
                      <a:pt x="126" y="91"/>
                      <a:pt x="126" y="91"/>
                      <a:pt x="126" y="91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6" y="90"/>
                      <a:pt x="126" y="90"/>
                      <a:pt x="126" y="90"/>
                    </a:cubicBezTo>
                    <a:moveTo>
                      <a:pt x="292" y="90"/>
                    </a:moveTo>
                    <a:cubicBezTo>
                      <a:pt x="292" y="91"/>
                      <a:pt x="292" y="92"/>
                      <a:pt x="291" y="93"/>
                    </a:cubicBezTo>
                    <a:cubicBezTo>
                      <a:pt x="292" y="93"/>
                      <a:pt x="292" y="93"/>
                      <a:pt x="292" y="93"/>
                    </a:cubicBezTo>
                    <a:cubicBezTo>
                      <a:pt x="292" y="92"/>
                      <a:pt x="293" y="91"/>
                      <a:pt x="293" y="90"/>
                    </a:cubicBezTo>
                    <a:cubicBezTo>
                      <a:pt x="292" y="90"/>
                      <a:pt x="292" y="90"/>
                      <a:pt x="292" y="90"/>
                    </a:cubicBezTo>
                    <a:moveTo>
                      <a:pt x="115" y="90"/>
                    </a:moveTo>
                    <a:cubicBezTo>
                      <a:pt x="114" y="90"/>
                      <a:pt x="114" y="90"/>
                      <a:pt x="114" y="90"/>
                    </a:cubicBezTo>
                    <a:cubicBezTo>
                      <a:pt x="114" y="91"/>
                      <a:pt x="114" y="92"/>
                      <a:pt x="115" y="93"/>
                    </a:cubicBezTo>
                    <a:cubicBezTo>
                      <a:pt x="115" y="92"/>
                      <a:pt x="115" y="92"/>
                      <a:pt x="115" y="92"/>
                    </a:cubicBezTo>
                    <a:cubicBezTo>
                      <a:pt x="115" y="92"/>
                      <a:pt x="115" y="91"/>
                      <a:pt x="115" y="90"/>
                    </a:cubicBezTo>
                    <a:moveTo>
                      <a:pt x="281" y="86"/>
                    </a:moveTo>
                    <a:cubicBezTo>
                      <a:pt x="281" y="87"/>
                      <a:pt x="281" y="87"/>
                      <a:pt x="281" y="87"/>
                    </a:cubicBezTo>
                    <a:cubicBezTo>
                      <a:pt x="281" y="87"/>
                      <a:pt x="281" y="87"/>
                      <a:pt x="281" y="87"/>
                    </a:cubicBezTo>
                    <a:cubicBezTo>
                      <a:pt x="282" y="87"/>
                      <a:pt x="282" y="87"/>
                      <a:pt x="282" y="87"/>
                    </a:cubicBezTo>
                    <a:cubicBezTo>
                      <a:pt x="284" y="87"/>
                      <a:pt x="284" y="87"/>
                      <a:pt x="284" y="87"/>
                    </a:cubicBezTo>
                    <a:cubicBezTo>
                      <a:pt x="284" y="87"/>
                      <a:pt x="284" y="87"/>
                      <a:pt x="284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2" y="87"/>
                      <a:pt x="282" y="87"/>
                      <a:pt x="282" y="87"/>
                    </a:cubicBezTo>
                    <a:cubicBezTo>
                      <a:pt x="282" y="86"/>
                      <a:pt x="282" y="86"/>
                      <a:pt x="282" y="86"/>
                    </a:cubicBezTo>
                    <a:cubicBezTo>
                      <a:pt x="281" y="86"/>
                      <a:pt x="281" y="86"/>
                      <a:pt x="281" y="86"/>
                    </a:cubicBezTo>
                    <a:moveTo>
                      <a:pt x="125" y="86"/>
                    </a:moveTo>
                    <a:cubicBezTo>
                      <a:pt x="125" y="86"/>
                      <a:pt x="125" y="86"/>
                      <a:pt x="125" y="86"/>
                    </a:cubicBezTo>
                    <a:cubicBezTo>
                      <a:pt x="125" y="86"/>
                      <a:pt x="125" y="86"/>
                      <a:pt x="125" y="86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4" y="87"/>
                      <a:pt x="124" y="87"/>
                      <a:pt x="124" y="87"/>
                    </a:cubicBezTo>
                    <a:cubicBezTo>
                      <a:pt x="124" y="87"/>
                      <a:pt x="124" y="87"/>
                      <a:pt x="124" y="87"/>
                    </a:cubicBezTo>
                    <a:cubicBezTo>
                      <a:pt x="125" y="86"/>
                      <a:pt x="125" y="86"/>
                      <a:pt x="125" y="86"/>
                    </a:cubicBezTo>
                    <a:cubicBezTo>
                      <a:pt x="125" y="87"/>
                      <a:pt x="125" y="87"/>
                      <a:pt x="125" y="87"/>
                    </a:cubicBezTo>
                    <a:cubicBezTo>
                      <a:pt x="125" y="87"/>
                      <a:pt x="125" y="87"/>
                      <a:pt x="125" y="87"/>
                    </a:cubicBezTo>
                    <a:cubicBezTo>
                      <a:pt x="125" y="86"/>
                      <a:pt x="125" y="86"/>
                      <a:pt x="125" y="86"/>
                    </a:cubicBezTo>
                    <a:moveTo>
                      <a:pt x="293" y="85"/>
                    </a:moveTo>
                    <a:cubicBezTo>
                      <a:pt x="293" y="86"/>
                      <a:pt x="293" y="87"/>
                      <a:pt x="292" y="88"/>
                    </a:cubicBezTo>
                    <a:cubicBezTo>
                      <a:pt x="293" y="88"/>
                      <a:pt x="293" y="88"/>
                      <a:pt x="293" y="88"/>
                    </a:cubicBezTo>
                    <a:cubicBezTo>
                      <a:pt x="293" y="87"/>
                      <a:pt x="294" y="86"/>
                      <a:pt x="294" y="85"/>
                    </a:cubicBezTo>
                    <a:cubicBezTo>
                      <a:pt x="293" y="85"/>
                      <a:pt x="293" y="85"/>
                      <a:pt x="293" y="85"/>
                    </a:cubicBezTo>
                    <a:moveTo>
                      <a:pt x="114" y="85"/>
                    </a:moveTo>
                    <a:cubicBezTo>
                      <a:pt x="113" y="85"/>
                      <a:pt x="113" y="85"/>
                      <a:pt x="113" y="85"/>
                    </a:cubicBezTo>
                    <a:cubicBezTo>
                      <a:pt x="113" y="86"/>
                      <a:pt x="113" y="87"/>
                      <a:pt x="113" y="88"/>
                    </a:cubicBezTo>
                    <a:cubicBezTo>
                      <a:pt x="114" y="88"/>
                      <a:pt x="114" y="88"/>
                      <a:pt x="114" y="88"/>
                    </a:cubicBezTo>
                    <a:cubicBezTo>
                      <a:pt x="114" y="87"/>
                      <a:pt x="114" y="86"/>
                      <a:pt x="114" y="85"/>
                    </a:cubicBezTo>
                    <a:moveTo>
                      <a:pt x="119" y="85"/>
                    </a:moveTo>
                    <a:cubicBezTo>
                      <a:pt x="117" y="85"/>
                      <a:pt x="117" y="85"/>
                      <a:pt x="117" y="85"/>
                    </a:cubicBezTo>
                    <a:cubicBezTo>
                      <a:pt x="119" y="100"/>
                      <a:pt x="126" y="114"/>
                      <a:pt x="135" y="126"/>
                    </a:cubicBezTo>
                    <a:cubicBezTo>
                      <a:pt x="135" y="121"/>
                      <a:pt x="135" y="121"/>
                      <a:pt x="135" y="121"/>
                    </a:cubicBezTo>
                    <a:cubicBezTo>
                      <a:pt x="127" y="110"/>
                      <a:pt x="122" y="98"/>
                      <a:pt x="119" y="85"/>
                    </a:cubicBezTo>
                    <a:moveTo>
                      <a:pt x="282" y="82"/>
                    </a:moveTo>
                    <a:cubicBezTo>
                      <a:pt x="282" y="83"/>
                      <a:pt x="282" y="83"/>
                      <a:pt x="282" y="83"/>
                    </a:cubicBezTo>
                    <a:cubicBezTo>
                      <a:pt x="282" y="83"/>
                      <a:pt x="282" y="83"/>
                      <a:pt x="282" y="83"/>
                    </a:cubicBezTo>
                    <a:cubicBezTo>
                      <a:pt x="282" y="83"/>
                      <a:pt x="282" y="83"/>
                      <a:pt x="282" y="83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4" y="82"/>
                      <a:pt x="284" y="82"/>
                      <a:pt x="284" y="82"/>
                    </a:cubicBezTo>
                    <a:cubicBezTo>
                      <a:pt x="284" y="82"/>
                      <a:pt x="284" y="82"/>
                      <a:pt x="284" y="82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2" y="83"/>
                      <a:pt x="282" y="83"/>
                      <a:pt x="282" y="83"/>
                    </a:cubicBezTo>
                    <a:cubicBezTo>
                      <a:pt x="282" y="82"/>
                      <a:pt x="282" y="82"/>
                      <a:pt x="282" y="82"/>
                    </a:cubicBezTo>
                    <a:cubicBezTo>
                      <a:pt x="282" y="82"/>
                      <a:pt x="282" y="82"/>
                      <a:pt x="282" y="82"/>
                    </a:cubicBezTo>
                    <a:moveTo>
                      <a:pt x="124" y="81"/>
                    </a:moveTo>
                    <a:cubicBezTo>
                      <a:pt x="124" y="81"/>
                      <a:pt x="124" y="81"/>
                      <a:pt x="124" y="81"/>
                    </a:cubicBezTo>
                    <a:cubicBezTo>
                      <a:pt x="124" y="82"/>
                      <a:pt x="124" y="82"/>
                      <a:pt x="124" y="82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23" y="83"/>
                      <a:pt x="123" y="83"/>
                      <a:pt x="123" y="83"/>
                    </a:cubicBezTo>
                    <a:cubicBezTo>
                      <a:pt x="123" y="83"/>
                      <a:pt x="123" y="83"/>
                      <a:pt x="123" y="83"/>
                    </a:cubicBezTo>
                    <a:cubicBezTo>
                      <a:pt x="123" y="83"/>
                      <a:pt x="123" y="83"/>
                      <a:pt x="123" y="83"/>
                    </a:cubicBezTo>
                    <a:cubicBezTo>
                      <a:pt x="123" y="83"/>
                      <a:pt x="123" y="83"/>
                      <a:pt x="123" y="83"/>
                    </a:cubicBezTo>
                    <a:cubicBezTo>
                      <a:pt x="123" y="82"/>
                      <a:pt x="123" y="82"/>
                      <a:pt x="123" y="82"/>
                    </a:cubicBezTo>
                    <a:cubicBezTo>
                      <a:pt x="124" y="82"/>
                      <a:pt x="124" y="82"/>
                      <a:pt x="124" y="82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5" y="83"/>
                      <a:pt x="125" y="83"/>
                      <a:pt x="125" y="83"/>
                    </a:cubicBezTo>
                    <a:cubicBezTo>
                      <a:pt x="124" y="81"/>
                      <a:pt x="124" y="81"/>
                      <a:pt x="124" y="81"/>
                    </a:cubicBezTo>
                    <a:moveTo>
                      <a:pt x="294" y="80"/>
                    </a:moveTo>
                    <a:cubicBezTo>
                      <a:pt x="293" y="81"/>
                      <a:pt x="293" y="82"/>
                      <a:pt x="293" y="83"/>
                    </a:cubicBezTo>
                    <a:cubicBezTo>
                      <a:pt x="294" y="83"/>
                      <a:pt x="294" y="83"/>
                      <a:pt x="294" y="83"/>
                    </a:cubicBezTo>
                    <a:cubicBezTo>
                      <a:pt x="294" y="82"/>
                      <a:pt x="294" y="81"/>
                      <a:pt x="294" y="80"/>
                    </a:cubicBezTo>
                    <a:cubicBezTo>
                      <a:pt x="294" y="80"/>
                      <a:pt x="294" y="80"/>
                      <a:pt x="294" y="80"/>
                    </a:cubicBezTo>
                    <a:moveTo>
                      <a:pt x="113" y="80"/>
                    </a:moveTo>
                    <a:cubicBezTo>
                      <a:pt x="112" y="80"/>
                      <a:pt x="112" y="80"/>
                      <a:pt x="112" y="80"/>
                    </a:cubicBezTo>
                    <a:cubicBezTo>
                      <a:pt x="112" y="81"/>
                      <a:pt x="113" y="82"/>
                      <a:pt x="113" y="83"/>
                    </a:cubicBezTo>
                    <a:cubicBezTo>
                      <a:pt x="114" y="83"/>
                      <a:pt x="114" y="83"/>
                      <a:pt x="114" y="83"/>
                    </a:cubicBezTo>
                    <a:cubicBezTo>
                      <a:pt x="113" y="82"/>
                      <a:pt x="113" y="81"/>
                      <a:pt x="113" y="80"/>
                    </a:cubicBezTo>
                    <a:moveTo>
                      <a:pt x="87" y="79"/>
                    </a:moveTo>
                    <a:cubicBezTo>
                      <a:pt x="83" y="79"/>
                      <a:pt x="83" y="79"/>
                      <a:pt x="83" y="79"/>
                    </a:cubicBezTo>
                    <a:cubicBezTo>
                      <a:pt x="85" y="96"/>
                      <a:pt x="89" y="112"/>
                      <a:pt x="97" y="127"/>
                    </a:cubicBezTo>
                    <a:cubicBezTo>
                      <a:pt x="101" y="125"/>
                      <a:pt x="101" y="125"/>
                      <a:pt x="101" y="125"/>
                    </a:cubicBezTo>
                    <a:cubicBezTo>
                      <a:pt x="93" y="111"/>
                      <a:pt x="88" y="95"/>
                      <a:pt x="87" y="79"/>
                    </a:cubicBezTo>
                    <a:moveTo>
                      <a:pt x="284" y="79"/>
                    </a:moveTo>
                    <a:cubicBezTo>
                      <a:pt x="284" y="79"/>
                      <a:pt x="284" y="79"/>
                      <a:pt x="284" y="79"/>
                    </a:cubicBezTo>
                    <a:cubicBezTo>
                      <a:pt x="283" y="79"/>
                      <a:pt x="283" y="79"/>
                      <a:pt x="283" y="79"/>
                    </a:cubicBezTo>
                    <a:cubicBezTo>
                      <a:pt x="283" y="79"/>
                      <a:pt x="283" y="79"/>
                      <a:pt x="283" y="79"/>
                    </a:cubicBezTo>
                    <a:cubicBezTo>
                      <a:pt x="283" y="79"/>
                      <a:pt x="283" y="79"/>
                      <a:pt x="283" y="79"/>
                    </a:cubicBezTo>
                    <a:cubicBezTo>
                      <a:pt x="283" y="79"/>
                      <a:pt x="283" y="79"/>
                      <a:pt x="283" y="79"/>
                    </a:cubicBezTo>
                    <a:cubicBezTo>
                      <a:pt x="283" y="78"/>
                      <a:pt x="283" y="78"/>
                      <a:pt x="283" y="78"/>
                    </a:cubicBezTo>
                    <a:cubicBezTo>
                      <a:pt x="283" y="78"/>
                      <a:pt x="283" y="78"/>
                      <a:pt x="283" y="78"/>
                    </a:cubicBezTo>
                    <a:cubicBezTo>
                      <a:pt x="283" y="78"/>
                      <a:pt x="283" y="78"/>
                      <a:pt x="283" y="78"/>
                    </a:cubicBezTo>
                    <a:cubicBezTo>
                      <a:pt x="284" y="78"/>
                      <a:pt x="284" y="78"/>
                      <a:pt x="284" y="78"/>
                    </a:cubicBezTo>
                    <a:cubicBezTo>
                      <a:pt x="284" y="78"/>
                      <a:pt x="284" y="78"/>
                      <a:pt x="284" y="78"/>
                    </a:cubicBezTo>
                    <a:cubicBezTo>
                      <a:pt x="285" y="78"/>
                      <a:pt x="285" y="78"/>
                      <a:pt x="285" y="78"/>
                    </a:cubicBezTo>
                    <a:cubicBezTo>
                      <a:pt x="285" y="78"/>
                      <a:pt x="285" y="78"/>
                      <a:pt x="285" y="78"/>
                    </a:cubicBezTo>
                    <a:cubicBezTo>
                      <a:pt x="285" y="79"/>
                      <a:pt x="285" y="79"/>
                      <a:pt x="285" y="79"/>
                    </a:cubicBezTo>
                    <a:cubicBezTo>
                      <a:pt x="285" y="79"/>
                      <a:pt x="285" y="79"/>
                      <a:pt x="285" y="79"/>
                    </a:cubicBezTo>
                    <a:cubicBezTo>
                      <a:pt x="284" y="79"/>
                      <a:pt x="284" y="79"/>
                      <a:pt x="284" y="79"/>
                    </a:cubicBezTo>
                    <a:cubicBezTo>
                      <a:pt x="284" y="79"/>
                      <a:pt x="284" y="79"/>
                      <a:pt x="284" y="79"/>
                    </a:cubicBezTo>
                    <a:moveTo>
                      <a:pt x="284" y="78"/>
                    </a:moveTo>
                    <a:cubicBezTo>
                      <a:pt x="283" y="78"/>
                      <a:pt x="283" y="78"/>
                      <a:pt x="283" y="78"/>
                    </a:cubicBezTo>
                    <a:cubicBezTo>
                      <a:pt x="283" y="78"/>
                      <a:pt x="283" y="78"/>
                      <a:pt x="283" y="78"/>
                    </a:cubicBezTo>
                    <a:cubicBezTo>
                      <a:pt x="283" y="79"/>
                      <a:pt x="283" y="79"/>
                      <a:pt x="283" y="79"/>
                    </a:cubicBezTo>
                    <a:cubicBezTo>
                      <a:pt x="283" y="79"/>
                      <a:pt x="283" y="79"/>
                      <a:pt x="284" y="79"/>
                    </a:cubicBezTo>
                    <a:cubicBezTo>
                      <a:pt x="284" y="79"/>
                      <a:pt x="284" y="79"/>
                      <a:pt x="284" y="79"/>
                    </a:cubicBezTo>
                    <a:cubicBezTo>
                      <a:pt x="284" y="79"/>
                      <a:pt x="284" y="79"/>
                      <a:pt x="285" y="79"/>
                    </a:cubicBezTo>
                    <a:cubicBezTo>
                      <a:pt x="285" y="79"/>
                      <a:pt x="285" y="79"/>
                      <a:pt x="285" y="79"/>
                    </a:cubicBezTo>
                    <a:cubicBezTo>
                      <a:pt x="285" y="78"/>
                      <a:pt x="285" y="78"/>
                      <a:pt x="285" y="78"/>
                    </a:cubicBezTo>
                    <a:cubicBezTo>
                      <a:pt x="285" y="78"/>
                      <a:pt x="284" y="78"/>
                      <a:pt x="284" y="78"/>
                    </a:cubicBezTo>
                    <a:cubicBezTo>
                      <a:pt x="284" y="78"/>
                      <a:pt x="284" y="78"/>
                      <a:pt x="284" y="78"/>
                    </a:cubicBezTo>
                    <a:moveTo>
                      <a:pt x="124" y="77"/>
                    </a:moveTo>
                    <a:cubicBezTo>
                      <a:pt x="124" y="77"/>
                      <a:pt x="124" y="77"/>
                      <a:pt x="124" y="77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2" y="79"/>
                      <a:pt x="122" y="79"/>
                      <a:pt x="122" y="79"/>
                    </a:cubicBezTo>
                    <a:cubicBezTo>
                      <a:pt x="122" y="79"/>
                      <a:pt x="122" y="79"/>
                      <a:pt x="122" y="79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4" y="79"/>
                      <a:pt x="124" y="79"/>
                      <a:pt x="124" y="79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4" y="77"/>
                      <a:pt x="124" y="77"/>
                      <a:pt x="124" y="77"/>
                    </a:cubicBezTo>
                    <a:moveTo>
                      <a:pt x="294" y="76"/>
                    </a:moveTo>
                    <a:cubicBezTo>
                      <a:pt x="294" y="77"/>
                      <a:pt x="294" y="77"/>
                      <a:pt x="294" y="78"/>
                    </a:cubicBezTo>
                    <a:cubicBezTo>
                      <a:pt x="295" y="79"/>
                      <a:pt x="295" y="79"/>
                      <a:pt x="295" y="79"/>
                    </a:cubicBezTo>
                    <a:cubicBezTo>
                      <a:pt x="295" y="78"/>
                      <a:pt x="295" y="77"/>
                      <a:pt x="295" y="76"/>
                    </a:cubicBezTo>
                    <a:cubicBezTo>
                      <a:pt x="294" y="76"/>
                      <a:pt x="294" y="76"/>
                      <a:pt x="294" y="76"/>
                    </a:cubicBezTo>
                    <a:moveTo>
                      <a:pt x="113" y="76"/>
                    </a:moveTo>
                    <a:cubicBezTo>
                      <a:pt x="112" y="76"/>
                      <a:pt x="112" y="76"/>
                      <a:pt x="112" y="76"/>
                    </a:cubicBezTo>
                    <a:cubicBezTo>
                      <a:pt x="112" y="77"/>
                      <a:pt x="112" y="78"/>
                      <a:pt x="112" y="79"/>
                    </a:cubicBezTo>
                    <a:cubicBezTo>
                      <a:pt x="113" y="78"/>
                      <a:pt x="113" y="78"/>
                      <a:pt x="113" y="78"/>
                    </a:cubicBezTo>
                    <a:cubicBezTo>
                      <a:pt x="113" y="77"/>
                      <a:pt x="113" y="77"/>
                      <a:pt x="113" y="76"/>
                    </a:cubicBezTo>
                    <a:moveTo>
                      <a:pt x="283" y="74"/>
                    </a:moveTo>
                    <a:cubicBezTo>
                      <a:pt x="283" y="75"/>
                      <a:pt x="283" y="75"/>
                      <a:pt x="283" y="75"/>
                    </a:cubicBezTo>
                    <a:cubicBezTo>
                      <a:pt x="283" y="75"/>
                      <a:pt x="283" y="75"/>
                      <a:pt x="283" y="75"/>
                    </a:cubicBezTo>
                    <a:cubicBezTo>
                      <a:pt x="283" y="75"/>
                      <a:pt x="283" y="75"/>
                      <a:pt x="283" y="75"/>
                    </a:cubicBezTo>
                    <a:cubicBezTo>
                      <a:pt x="285" y="75"/>
                      <a:pt x="285" y="75"/>
                      <a:pt x="285" y="75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3" y="74"/>
                      <a:pt x="283" y="74"/>
                      <a:pt x="283" y="74"/>
                    </a:cubicBezTo>
                    <a:cubicBezTo>
                      <a:pt x="283" y="74"/>
                      <a:pt x="283" y="74"/>
                      <a:pt x="283" y="74"/>
                    </a:cubicBezTo>
                    <a:cubicBezTo>
                      <a:pt x="283" y="74"/>
                      <a:pt x="283" y="74"/>
                      <a:pt x="283" y="74"/>
                    </a:cubicBezTo>
                    <a:moveTo>
                      <a:pt x="124" y="73"/>
                    </a:moveTo>
                    <a:cubicBezTo>
                      <a:pt x="123" y="73"/>
                      <a:pt x="123" y="73"/>
                      <a:pt x="123" y="73"/>
                    </a:cubicBezTo>
                    <a:cubicBezTo>
                      <a:pt x="123" y="74"/>
                      <a:pt x="123" y="74"/>
                      <a:pt x="123" y="74"/>
                    </a:cubicBezTo>
                    <a:cubicBezTo>
                      <a:pt x="121" y="74"/>
                      <a:pt x="121" y="74"/>
                      <a:pt x="121" y="74"/>
                    </a:cubicBezTo>
                    <a:cubicBezTo>
                      <a:pt x="121" y="74"/>
                      <a:pt x="121" y="74"/>
                      <a:pt x="121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3" y="74"/>
                      <a:pt x="123" y="74"/>
                      <a:pt x="123" y="74"/>
                    </a:cubicBezTo>
                    <a:cubicBezTo>
                      <a:pt x="123" y="74"/>
                      <a:pt x="123" y="74"/>
                      <a:pt x="123" y="74"/>
                    </a:cubicBezTo>
                    <a:cubicBezTo>
                      <a:pt x="124" y="74"/>
                      <a:pt x="124" y="74"/>
                      <a:pt x="124" y="74"/>
                    </a:cubicBezTo>
                    <a:cubicBezTo>
                      <a:pt x="124" y="73"/>
                      <a:pt x="124" y="73"/>
                      <a:pt x="124" y="73"/>
                    </a:cubicBezTo>
                    <a:moveTo>
                      <a:pt x="9" y="73"/>
                    </a:moveTo>
                    <a:cubicBezTo>
                      <a:pt x="8" y="73"/>
                      <a:pt x="8" y="73"/>
                      <a:pt x="8" y="73"/>
                    </a:cubicBezTo>
                    <a:cubicBezTo>
                      <a:pt x="8" y="96"/>
                      <a:pt x="13" y="119"/>
                      <a:pt x="21" y="140"/>
                    </a:cubicBezTo>
                    <a:cubicBezTo>
                      <a:pt x="22" y="140"/>
                      <a:pt x="22" y="140"/>
                      <a:pt x="22" y="140"/>
                    </a:cubicBezTo>
                    <a:cubicBezTo>
                      <a:pt x="14" y="119"/>
                      <a:pt x="9" y="96"/>
                      <a:pt x="9" y="73"/>
                    </a:cubicBezTo>
                    <a:moveTo>
                      <a:pt x="113" y="71"/>
                    </a:moveTo>
                    <a:cubicBezTo>
                      <a:pt x="112" y="71"/>
                      <a:pt x="112" y="71"/>
                      <a:pt x="112" y="71"/>
                    </a:cubicBezTo>
                    <a:cubicBezTo>
                      <a:pt x="112" y="72"/>
                      <a:pt x="112" y="73"/>
                      <a:pt x="112" y="74"/>
                    </a:cubicBezTo>
                    <a:cubicBezTo>
                      <a:pt x="113" y="74"/>
                      <a:pt x="113" y="74"/>
                      <a:pt x="113" y="74"/>
                    </a:cubicBezTo>
                    <a:cubicBezTo>
                      <a:pt x="113" y="73"/>
                      <a:pt x="113" y="72"/>
                      <a:pt x="113" y="71"/>
                    </a:cubicBezTo>
                    <a:moveTo>
                      <a:pt x="294" y="71"/>
                    </a:moveTo>
                    <a:cubicBezTo>
                      <a:pt x="294" y="72"/>
                      <a:pt x="294" y="73"/>
                      <a:pt x="294" y="74"/>
                    </a:cubicBezTo>
                    <a:cubicBezTo>
                      <a:pt x="295" y="74"/>
                      <a:pt x="295" y="74"/>
                      <a:pt x="295" y="74"/>
                    </a:cubicBezTo>
                    <a:cubicBezTo>
                      <a:pt x="295" y="73"/>
                      <a:pt x="295" y="72"/>
                      <a:pt x="295" y="71"/>
                    </a:cubicBezTo>
                    <a:cubicBezTo>
                      <a:pt x="294" y="71"/>
                      <a:pt x="294" y="71"/>
                      <a:pt x="294" y="71"/>
                    </a:cubicBezTo>
                    <a:moveTo>
                      <a:pt x="377" y="70"/>
                    </a:moveTo>
                    <a:cubicBezTo>
                      <a:pt x="376" y="70"/>
                      <a:pt x="376" y="70"/>
                      <a:pt x="376" y="70"/>
                    </a:cubicBezTo>
                    <a:cubicBezTo>
                      <a:pt x="376" y="70"/>
                      <a:pt x="376" y="70"/>
                      <a:pt x="376" y="70"/>
                    </a:cubicBezTo>
                    <a:cubicBezTo>
                      <a:pt x="376" y="95"/>
                      <a:pt x="371" y="119"/>
                      <a:pt x="361" y="140"/>
                    </a:cubicBezTo>
                    <a:cubicBezTo>
                      <a:pt x="362" y="140"/>
                      <a:pt x="362" y="140"/>
                      <a:pt x="362" y="140"/>
                    </a:cubicBezTo>
                    <a:cubicBezTo>
                      <a:pt x="372" y="119"/>
                      <a:pt x="377" y="95"/>
                      <a:pt x="377" y="70"/>
                    </a:cubicBezTo>
                    <a:moveTo>
                      <a:pt x="285" y="70"/>
                    </a:move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3" y="70"/>
                      <a:pt x="283" y="70"/>
                      <a:pt x="283" y="70"/>
                    </a:cubicBezTo>
                    <a:cubicBezTo>
                      <a:pt x="283" y="70"/>
                      <a:pt x="283" y="70"/>
                      <a:pt x="283" y="70"/>
                    </a:cubicBezTo>
                    <a:cubicBezTo>
                      <a:pt x="283" y="70"/>
                      <a:pt x="283" y="70"/>
                      <a:pt x="283" y="70"/>
                    </a:cubicBezTo>
                    <a:cubicBezTo>
                      <a:pt x="283" y="71"/>
                      <a:pt x="283" y="71"/>
                      <a:pt x="283" y="71"/>
                    </a:cubicBezTo>
                    <a:cubicBezTo>
                      <a:pt x="283" y="71"/>
                      <a:pt x="283" y="71"/>
                      <a:pt x="283" y="71"/>
                    </a:cubicBezTo>
                    <a:cubicBezTo>
                      <a:pt x="283" y="70"/>
                      <a:pt x="283" y="70"/>
                      <a:pt x="283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moveTo>
                      <a:pt x="122" y="70"/>
                    </a:moveTo>
                    <a:cubicBezTo>
                      <a:pt x="122" y="70"/>
                      <a:pt x="122" y="70"/>
                      <a:pt x="122" y="70"/>
                    </a:cubicBezTo>
                    <a:cubicBezTo>
                      <a:pt x="122" y="70"/>
                      <a:pt x="122" y="70"/>
                      <a:pt x="122" y="70"/>
                    </a:cubicBezTo>
                    <a:cubicBezTo>
                      <a:pt x="122" y="70"/>
                      <a:pt x="122" y="70"/>
                      <a:pt x="122" y="70"/>
                    </a:cubicBezTo>
                    <a:cubicBezTo>
                      <a:pt x="121" y="70"/>
                      <a:pt x="121" y="70"/>
                      <a:pt x="121" y="70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3" y="69"/>
                      <a:pt x="123" y="69"/>
                      <a:pt x="123" y="69"/>
                    </a:cubicBezTo>
                    <a:cubicBezTo>
                      <a:pt x="123" y="69"/>
                      <a:pt x="123" y="69"/>
                      <a:pt x="123" y="69"/>
                    </a:cubicBezTo>
                    <a:cubicBezTo>
                      <a:pt x="123" y="69"/>
                      <a:pt x="123" y="69"/>
                      <a:pt x="123" y="69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2" y="70"/>
                      <a:pt x="122" y="70"/>
                      <a:pt x="122" y="70"/>
                    </a:cubicBezTo>
                    <a:moveTo>
                      <a:pt x="122" y="69"/>
                    </a:moveTo>
                    <a:cubicBezTo>
                      <a:pt x="122" y="69"/>
                      <a:pt x="122" y="69"/>
                      <a:pt x="122" y="69"/>
                    </a:cubicBezTo>
                    <a:cubicBezTo>
                      <a:pt x="121" y="70"/>
                      <a:pt x="121" y="70"/>
                      <a:pt x="121" y="70"/>
                    </a:cubicBezTo>
                    <a:cubicBezTo>
                      <a:pt x="122" y="70"/>
                      <a:pt x="122" y="70"/>
                      <a:pt x="122" y="70"/>
                    </a:cubicBezTo>
                    <a:cubicBezTo>
                      <a:pt x="122" y="70"/>
                      <a:pt x="122" y="70"/>
                      <a:pt x="122" y="70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4" y="70"/>
                      <a:pt x="124" y="70"/>
                      <a:pt x="124" y="70"/>
                    </a:cubicBezTo>
                    <a:cubicBezTo>
                      <a:pt x="123" y="69"/>
                      <a:pt x="123" y="69"/>
                      <a:pt x="123" y="69"/>
                    </a:cubicBezTo>
                    <a:cubicBezTo>
                      <a:pt x="123" y="69"/>
                      <a:pt x="123" y="69"/>
                      <a:pt x="122" y="69"/>
                    </a:cubicBezTo>
                    <a:moveTo>
                      <a:pt x="112" y="66"/>
                    </a:moveTo>
                    <a:cubicBezTo>
                      <a:pt x="112" y="67"/>
                      <a:pt x="112" y="68"/>
                      <a:pt x="112" y="69"/>
                    </a:cubicBezTo>
                    <a:cubicBezTo>
                      <a:pt x="113" y="69"/>
                      <a:pt x="113" y="69"/>
                      <a:pt x="113" y="69"/>
                    </a:cubicBezTo>
                    <a:cubicBezTo>
                      <a:pt x="113" y="68"/>
                      <a:pt x="113" y="67"/>
                      <a:pt x="113" y="66"/>
                    </a:cubicBezTo>
                    <a:cubicBezTo>
                      <a:pt x="112" y="66"/>
                      <a:pt x="112" y="66"/>
                      <a:pt x="112" y="66"/>
                    </a:cubicBezTo>
                    <a:moveTo>
                      <a:pt x="295" y="66"/>
                    </a:moveTo>
                    <a:cubicBezTo>
                      <a:pt x="294" y="66"/>
                      <a:pt x="294" y="66"/>
                      <a:pt x="294" y="66"/>
                    </a:cubicBezTo>
                    <a:cubicBezTo>
                      <a:pt x="294" y="67"/>
                      <a:pt x="294" y="68"/>
                      <a:pt x="294" y="69"/>
                    </a:cubicBezTo>
                    <a:cubicBezTo>
                      <a:pt x="295" y="69"/>
                      <a:pt x="295" y="69"/>
                      <a:pt x="295" y="69"/>
                    </a:cubicBezTo>
                    <a:cubicBezTo>
                      <a:pt x="295" y="68"/>
                      <a:pt x="295" y="67"/>
                      <a:pt x="295" y="66"/>
                    </a:cubicBezTo>
                    <a:moveTo>
                      <a:pt x="285" y="65"/>
                    </a:moveTo>
                    <a:cubicBezTo>
                      <a:pt x="285" y="65"/>
                      <a:pt x="285" y="65"/>
                      <a:pt x="285" y="65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3" y="66"/>
                      <a:pt x="283" y="66"/>
                      <a:pt x="283" y="66"/>
                    </a:cubicBezTo>
                    <a:cubicBezTo>
                      <a:pt x="283" y="65"/>
                      <a:pt x="283" y="65"/>
                      <a:pt x="283" y="65"/>
                    </a:cubicBezTo>
                    <a:cubicBezTo>
                      <a:pt x="283" y="65"/>
                      <a:pt x="283" y="65"/>
                      <a:pt x="283" y="65"/>
                    </a:cubicBezTo>
                    <a:cubicBezTo>
                      <a:pt x="283" y="67"/>
                      <a:pt x="283" y="67"/>
                      <a:pt x="283" y="67"/>
                    </a:cubicBezTo>
                    <a:cubicBezTo>
                      <a:pt x="283" y="67"/>
                      <a:pt x="283" y="67"/>
                      <a:pt x="283" y="67"/>
                    </a:cubicBezTo>
                    <a:cubicBezTo>
                      <a:pt x="283" y="66"/>
                      <a:pt x="283" y="66"/>
                      <a:pt x="283" y="66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5" y="65"/>
                      <a:pt x="285" y="65"/>
                      <a:pt x="285" y="65"/>
                    </a:cubicBezTo>
                    <a:moveTo>
                      <a:pt x="123" y="65"/>
                    </a:moveTo>
                    <a:cubicBezTo>
                      <a:pt x="123" y="65"/>
                      <a:pt x="123" y="65"/>
                      <a:pt x="123" y="65"/>
                    </a:cubicBezTo>
                    <a:cubicBezTo>
                      <a:pt x="121" y="65"/>
                      <a:pt x="121" y="65"/>
                      <a:pt x="121" y="65"/>
                    </a:cubicBezTo>
                    <a:cubicBezTo>
                      <a:pt x="121" y="65"/>
                      <a:pt x="121" y="65"/>
                      <a:pt x="121" y="65"/>
                    </a:cubicBezTo>
                    <a:cubicBezTo>
                      <a:pt x="122" y="65"/>
                      <a:pt x="122" y="65"/>
                      <a:pt x="122" y="65"/>
                    </a:cubicBezTo>
                    <a:cubicBezTo>
                      <a:pt x="122" y="66"/>
                      <a:pt x="122" y="66"/>
                      <a:pt x="122" y="66"/>
                    </a:cubicBezTo>
                    <a:cubicBezTo>
                      <a:pt x="122" y="66"/>
                      <a:pt x="122" y="66"/>
                      <a:pt x="122" y="66"/>
                    </a:cubicBezTo>
                    <a:cubicBezTo>
                      <a:pt x="122" y="66"/>
                      <a:pt x="122" y="66"/>
                      <a:pt x="122" y="66"/>
                    </a:cubicBezTo>
                    <a:cubicBezTo>
                      <a:pt x="122" y="66"/>
                      <a:pt x="122" y="66"/>
                      <a:pt x="122" y="66"/>
                    </a:cubicBezTo>
                    <a:cubicBezTo>
                      <a:pt x="122" y="65"/>
                      <a:pt x="122" y="65"/>
                      <a:pt x="122" y="65"/>
                    </a:cubicBezTo>
                    <a:cubicBezTo>
                      <a:pt x="123" y="65"/>
                      <a:pt x="123" y="65"/>
                      <a:pt x="123" y="65"/>
                    </a:cubicBezTo>
                    <a:cubicBezTo>
                      <a:pt x="123" y="66"/>
                      <a:pt x="123" y="66"/>
                      <a:pt x="123" y="66"/>
                    </a:cubicBezTo>
                    <a:cubicBezTo>
                      <a:pt x="124" y="66"/>
                      <a:pt x="124" y="66"/>
                      <a:pt x="124" y="66"/>
                    </a:cubicBezTo>
                    <a:cubicBezTo>
                      <a:pt x="124" y="65"/>
                      <a:pt x="124" y="65"/>
                      <a:pt x="124" y="65"/>
                    </a:cubicBezTo>
                    <a:cubicBezTo>
                      <a:pt x="123" y="65"/>
                      <a:pt x="123" y="65"/>
                      <a:pt x="123" y="65"/>
                    </a:cubicBezTo>
                    <a:moveTo>
                      <a:pt x="291" y="63"/>
                    </a:moveTo>
                    <a:cubicBezTo>
                      <a:pt x="288" y="63"/>
                      <a:pt x="288" y="63"/>
                      <a:pt x="288" y="63"/>
                    </a:cubicBezTo>
                    <a:cubicBezTo>
                      <a:pt x="289" y="72"/>
                      <a:pt x="288" y="81"/>
                      <a:pt x="286" y="89"/>
                    </a:cubicBezTo>
                    <a:cubicBezTo>
                      <a:pt x="283" y="101"/>
                      <a:pt x="278" y="112"/>
                      <a:pt x="271" y="121"/>
                    </a:cubicBezTo>
                    <a:cubicBezTo>
                      <a:pt x="271" y="126"/>
                      <a:pt x="271" y="126"/>
                      <a:pt x="271" y="126"/>
                    </a:cubicBezTo>
                    <a:cubicBezTo>
                      <a:pt x="275" y="122"/>
                      <a:pt x="278" y="117"/>
                      <a:pt x="281" y="112"/>
                    </a:cubicBezTo>
                    <a:cubicBezTo>
                      <a:pt x="289" y="96"/>
                      <a:pt x="293" y="79"/>
                      <a:pt x="291" y="63"/>
                    </a:cubicBezTo>
                    <a:moveTo>
                      <a:pt x="112" y="61"/>
                    </a:moveTo>
                    <a:cubicBezTo>
                      <a:pt x="112" y="62"/>
                      <a:pt x="112" y="63"/>
                      <a:pt x="112" y="64"/>
                    </a:cubicBezTo>
                    <a:cubicBezTo>
                      <a:pt x="113" y="64"/>
                      <a:pt x="113" y="64"/>
                      <a:pt x="113" y="64"/>
                    </a:cubicBezTo>
                    <a:cubicBezTo>
                      <a:pt x="113" y="63"/>
                      <a:pt x="113" y="62"/>
                      <a:pt x="113" y="61"/>
                    </a:cubicBezTo>
                    <a:cubicBezTo>
                      <a:pt x="112" y="61"/>
                      <a:pt x="112" y="61"/>
                      <a:pt x="112" y="61"/>
                    </a:cubicBezTo>
                    <a:moveTo>
                      <a:pt x="295" y="61"/>
                    </a:moveTo>
                    <a:cubicBezTo>
                      <a:pt x="294" y="61"/>
                      <a:pt x="294" y="61"/>
                      <a:pt x="294" y="61"/>
                    </a:cubicBezTo>
                    <a:cubicBezTo>
                      <a:pt x="294" y="62"/>
                      <a:pt x="294" y="63"/>
                      <a:pt x="294" y="64"/>
                    </a:cubicBezTo>
                    <a:cubicBezTo>
                      <a:pt x="295" y="64"/>
                      <a:pt x="295" y="64"/>
                      <a:pt x="295" y="64"/>
                    </a:cubicBezTo>
                    <a:cubicBezTo>
                      <a:pt x="295" y="63"/>
                      <a:pt x="295" y="62"/>
                      <a:pt x="295" y="61"/>
                    </a:cubicBezTo>
                    <a:moveTo>
                      <a:pt x="284" y="62"/>
                    </a:move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1"/>
                      <a:pt x="283" y="61"/>
                      <a:pt x="283" y="61"/>
                    </a:cubicBezTo>
                    <a:cubicBezTo>
                      <a:pt x="283" y="61"/>
                      <a:pt x="283" y="61"/>
                      <a:pt x="283" y="61"/>
                    </a:cubicBezTo>
                    <a:cubicBezTo>
                      <a:pt x="284" y="61"/>
                      <a:pt x="284" y="61"/>
                      <a:pt x="284" y="61"/>
                    </a:cubicBezTo>
                    <a:cubicBezTo>
                      <a:pt x="284" y="61"/>
                      <a:pt x="284" y="61"/>
                      <a:pt x="284" y="61"/>
                    </a:cubicBezTo>
                    <a:cubicBezTo>
                      <a:pt x="285" y="61"/>
                      <a:pt x="285" y="61"/>
                      <a:pt x="285" y="61"/>
                    </a:cubicBezTo>
                    <a:cubicBezTo>
                      <a:pt x="285" y="61"/>
                      <a:pt x="285" y="61"/>
                      <a:pt x="285" y="61"/>
                    </a:cubicBezTo>
                    <a:cubicBezTo>
                      <a:pt x="285" y="62"/>
                      <a:pt x="285" y="62"/>
                      <a:pt x="285" y="62"/>
                    </a:cubicBezTo>
                    <a:cubicBezTo>
                      <a:pt x="285" y="62"/>
                      <a:pt x="285" y="62"/>
                      <a:pt x="285" y="62"/>
                    </a:cubicBezTo>
                    <a:cubicBezTo>
                      <a:pt x="285" y="62"/>
                      <a:pt x="285" y="62"/>
                      <a:pt x="285" y="62"/>
                    </a:cubicBezTo>
                    <a:cubicBezTo>
                      <a:pt x="284" y="62"/>
                      <a:pt x="284" y="62"/>
                      <a:pt x="284" y="62"/>
                    </a:cubicBezTo>
                    <a:cubicBezTo>
                      <a:pt x="284" y="62"/>
                      <a:pt x="284" y="62"/>
                      <a:pt x="284" y="62"/>
                    </a:cubicBezTo>
                    <a:cubicBezTo>
                      <a:pt x="284" y="62"/>
                      <a:pt x="284" y="62"/>
                      <a:pt x="284" y="62"/>
                    </a:cubicBezTo>
                    <a:moveTo>
                      <a:pt x="284" y="61"/>
                    </a:moveTo>
                    <a:cubicBezTo>
                      <a:pt x="284" y="61"/>
                      <a:pt x="284" y="61"/>
                      <a:pt x="284" y="61"/>
                    </a:cubicBezTo>
                    <a:cubicBezTo>
                      <a:pt x="283" y="61"/>
                      <a:pt x="283" y="61"/>
                      <a:pt x="283" y="61"/>
                    </a:cubicBez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2"/>
                      <a:pt x="283" y="62"/>
                      <a:pt x="284" y="62"/>
                    </a:cubicBezTo>
                    <a:cubicBezTo>
                      <a:pt x="284" y="62"/>
                      <a:pt x="284" y="62"/>
                      <a:pt x="284" y="62"/>
                    </a:cubicBezTo>
                    <a:cubicBezTo>
                      <a:pt x="284" y="62"/>
                      <a:pt x="285" y="62"/>
                      <a:pt x="285" y="62"/>
                    </a:cubicBezTo>
                    <a:cubicBezTo>
                      <a:pt x="285" y="62"/>
                      <a:pt x="285" y="62"/>
                      <a:pt x="285" y="62"/>
                    </a:cubicBezTo>
                    <a:cubicBezTo>
                      <a:pt x="285" y="61"/>
                      <a:pt x="285" y="61"/>
                      <a:pt x="285" y="61"/>
                    </a:cubicBezTo>
                    <a:cubicBezTo>
                      <a:pt x="285" y="61"/>
                      <a:pt x="284" y="61"/>
                      <a:pt x="284" y="61"/>
                    </a:cubicBezTo>
                    <a:moveTo>
                      <a:pt x="124" y="61"/>
                    </a:moveTo>
                    <a:cubicBezTo>
                      <a:pt x="124" y="61"/>
                      <a:pt x="124" y="61"/>
                      <a:pt x="124" y="61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2" y="62"/>
                      <a:pt x="122" y="62"/>
                      <a:pt x="122" y="62"/>
                    </a:cubicBezTo>
                    <a:cubicBezTo>
                      <a:pt x="122" y="62"/>
                      <a:pt x="122" y="62"/>
                      <a:pt x="122" y="62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4" y="61"/>
                      <a:pt x="124" y="61"/>
                      <a:pt x="124" y="61"/>
                    </a:cubicBezTo>
                    <a:cubicBezTo>
                      <a:pt x="124" y="62"/>
                      <a:pt x="124" y="62"/>
                      <a:pt x="124" y="62"/>
                    </a:cubicBezTo>
                    <a:cubicBezTo>
                      <a:pt x="124" y="62"/>
                      <a:pt x="124" y="62"/>
                      <a:pt x="124" y="62"/>
                    </a:cubicBezTo>
                    <a:cubicBezTo>
                      <a:pt x="124" y="61"/>
                      <a:pt x="124" y="61"/>
                      <a:pt x="124" y="61"/>
                    </a:cubicBezTo>
                    <a:cubicBezTo>
                      <a:pt x="124" y="61"/>
                      <a:pt x="124" y="61"/>
                      <a:pt x="124" y="61"/>
                    </a:cubicBezTo>
                    <a:moveTo>
                      <a:pt x="284" y="57"/>
                    </a:moveTo>
                    <a:cubicBezTo>
                      <a:pt x="284" y="57"/>
                      <a:pt x="284" y="57"/>
                      <a:pt x="284" y="57"/>
                    </a:cubicBezTo>
                    <a:cubicBezTo>
                      <a:pt x="284" y="57"/>
                      <a:pt x="284" y="57"/>
                      <a:pt x="284" y="57"/>
                    </a:cubicBezTo>
                    <a:cubicBezTo>
                      <a:pt x="282" y="58"/>
                      <a:pt x="282" y="58"/>
                      <a:pt x="282" y="58"/>
                    </a:cubicBezTo>
                    <a:cubicBezTo>
                      <a:pt x="282" y="57"/>
                      <a:pt x="282" y="57"/>
                      <a:pt x="282" y="57"/>
                    </a:cubicBezTo>
                    <a:cubicBezTo>
                      <a:pt x="282" y="57"/>
                      <a:pt x="282" y="57"/>
                      <a:pt x="282" y="57"/>
                    </a:cubicBezTo>
                    <a:cubicBezTo>
                      <a:pt x="282" y="58"/>
                      <a:pt x="282" y="58"/>
                      <a:pt x="282" y="58"/>
                    </a:cubicBezTo>
                    <a:cubicBezTo>
                      <a:pt x="283" y="58"/>
                      <a:pt x="283" y="58"/>
                      <a:pt x="283" y="58"/>
                    </a:cubicBezTo>
                    <a:cubicBezTo>
                      <a:pt x="282" y="58"/>
                      <a:pt x="282" y="58"/>
                      <a:pt x="282" y="58"/>
                    </a:cubicBezTo>
                    <a:cubicBezTo>
                      <a:pt x="284" y="58"/>
                      <a:pt x="284" y="58"/>
                      <a:pt x="284" y="58"/>
                    </a:cubicBezTo>
                    <a:cubicBezTo>
                      <a:pt x="284" y="57"/>
                      <a:pt x="284" y="57"/>
                      <a:pt x="284" y="57"/>
                    </a:cubicBezTo>
                    <a:cubicBezTo>
                      <a:pt x="284" y="57"/>
                      <a:pt x="284" y="57"/>
                      <a:pt x="284" y="57"/>
                    </a:cubicBezTo>
                    <a:cubicBezTo>
                      <a:pt x="284" y="57"/>
                      <a:pt x="284" y="57"/>
                      <a:pt x="284" y="57"/>
                    </a:cubicBezTo>
                    <a:cubicBezTo>
                      <a:pt x="284" y="57"/>
                      <a:pt x="284" y="57"/>
                      <a:pt x="284" y="57"/>
                    </a:cubicBezTo>
                    <a:cubicBezTo>
                      <a:pt x="284" y="57"/>
                      <a:pt x="284" y="57"/>
                      <a:pt x="284" y="57"/>
                    </a:cubicBezTo>
                    <a:moveTo>
                      <a:pt x="113" y="56"/>
                    </a:moveTo>
                    <a:cubicBezTo>
                      <a:pt x="113" y="57"/>
                      <a:pt x="112" y="58"/>
                      <a:pt x="112" y="59"/>
                    </a:cubicBezTo>
                    <a:cubicBezTo>
                      <a:pt x="113" y="59"/>
                      <a:pt x="113" y="59"/>
                      <a:pt x="113" y="59"/>
                    </a:cubicBezTo>
                    <a:cubicBezTo>
                      <a:pt x="113" y="59"/>
                      <a:pt x="113" y="58"/>
                      <a:pt x="114" y="57"/>
                    </a:cubicBezTo>
                    <a:cubicBezTo>
                      <a:pt x="113" y="56"/>
                      <a:pt x="113" y="56"/>
                      <a:pt x="113" y="56"/>
                    </a:cubicBezTo>
                    <a:moveTo>
                      <a:pt x="294" y="56"/>
                    </a:moveTo>
                    <a:cubicBezTo>
                      <a:pt x="293" y="57"/>
                      <a:pt x="293" y="57"/>
                      <a:pt x="293" y="57"/>
                    </a:cubicBezTo>
                    <a:cubicBezTo>
                      <a:pt x="293" y="58"/>
                      <a:pt x="293" y="59"/>
                      <a:pt x="294" y="59"/>
                    </a:cubicBezTo>
                    <a:cubicBezTo>
                      <a:pt x="294" y="59"/>
                      <a:pt x="294" y="59"/>
                      <a:pt x="294" y="59"/>
                    </a:cubicBezTo>
                    <a:cubicBezTo>
                      <a:pt x="294" y="58"/>
                      <a:pt x="294" y="57"/>
                      <a:pt x="294" y="56"/>
                    </a:cubicBezTo>
                    <a:moveTo>
                      <a:pt x="124" y="56"/>
                    </a:moveTo>
                    <a:cubicBezTo>
                      <a:pt x="124" y="57"/>
                      <a:pt x="124" y="57"/>
                      <a:pt x="124" y="57"/>
                    </a:cubicBezTo>
                    <a:cubicBezTo>
                      <a:pt x="122" y="57"/>
                      <a:pt x="122" y="57"/>
                      <a:pt x="122" y="57"/>
                    </a:cubicBezTo>
                    <a:cubicBezTo>
                      <a:pt x="122" y="57"/>
                      <a:pt x="122" y="57"/>
                      <a:pt x="122" y="57"/>
                    </a:cubicBezTo>
                    <a:cubicBezTo>
                      <a:pt x="122" y="57"/>
                      <a:pt x="122" y="57"/>
                      <a:pt x="122" y="57"/>
                    </a:cubicBezTo>
                    <a:cubicBezTo>
                      <a:pt x="123" y="57"/>
                      <a:pt x="123" y="57"/>
                      <a:pt x="123" y="57"/>
                    </a:cubicBezTo>
                    <a:cubicBezTo>
                      <a:pt x="123" y="57"/>
                      <a:pt x="123" y="57"/>
                      <a:pt x="123" y="57"/>
                    </a:cubicBezTo>
                    <a:cubicBezTo>
                      <a:pt x="123" y="57"/>
                      <a:pt x="123" y="57"/>
                      <a:pt x="123" y="57"/>
                    </a:cubicBezTo>
                    <a:cubicBezTo>
                      <a:pt x="123" y="57"/>
                      <a:pt x="123" y="57"/>
                      <a:pt x="123" y="57"/>
                    </a:cubicBezTo>
                    <a:cubicBezTo>
                      <a:pt x="123" y="57"/>
                      <a:pt x="123" y="57"/>
                      <a:pt x="123" y="57"/>
                    </a:cubicBezTo>
                    <a:cubicBezTo>
                      <a:pt x="124" y="57"/>
                      <a:pt x="124" y="57"/>
                      <a:pt x="124" y="57"/>
                    </a:cubicBezTo>
                    <a:cubicBezTo>
                      <a:pt x="124" y="58"/>
                      <a:pt x="124" y="58"/>
                      <a:pt x="124" y="58"/>
                    </a:cubicBezTo>
                    <a:cubicBezTo>
                      <a:pt x="125" y="58"/>
                      <a:pt x="125" y="58"/>
                      <a:pt x="125" y="58"/>
                    </a:cubicBezTo>
                    <a:cubicBezTo>
                      <a:pt x="125" y="56"/>
                      <a:pt x="125" y="56"/>
                      <a:pt x="125" y="56"/>
                    </a:cubicBezTo>
                    <a:cubicBezTo>
                      <a:pt x="124" y="56"/>
                      <a:pt x="124" y="56"/>
                      <a:pt x="124" y="56"/>
                    </a:cubicBezTo>
                    <a:moveTo>
                      <a:pt x="283" y="53"/>
                    </a:moveTo>
                    <a:cubicBezTo>
                      <a:pt x="283" y="53"/>
                      <a:pt x="283" y="53"/>
                      <a:pt x="283" y="53"/>
                    </a:cubicBezTo>
                    <a:cubicBezTo>
                      <a:pt x="283" y="53"/>
                      <a:pt x="283" y="53"/>
                      <a:pt x="283" y="53"/>
                    </a:cubicBezTo>
                    <a:cubicBezTo>
                      <a:pt x="282" y="53"/>
                      <a:pt x="282" y="53"/>
                      <a:pt x="282" y="53"/>
                    </a:cubicBezTo>
                    <a:cubicBezTo>
                      <a:pt x="282" y="53"/>
                      <a:pt x="282" y="53"/>
                      <a:pt x="282" y="53"/>
                    </a:cubicBezTo>
                    <a:cubicBezTo>
                      <a:pt x="281" y="53"/>
                      <a:pt x="281" y="53"/>
                      <a:pt x="281" y="53"/>
                    </a:cubicBezTo>
                    <a:cubicBezTo>
                      <a:pt x="282" y="54"/>
                      <a:pt x="282" y="54"/>
                      <a:pt x="282" y="54"/>
                    </a:cubicBezTo>
                    <a:cubicBezTo>
                      <a:pt x="282" y="54"/>
                      <a:pt x="282" y="54"/>
                      <a:pt x="282" y="54"/>
                    </a:cubicBezTo>
                    <a:cubicBezTo>
                      <a:pt x="282" y="54"/>
                      <a:pt x="282" y="54"/>
                      <a:pt x="282" y="54"/>
                    </a:cubicBezTo>
                    <a:cubicBezTo>
                      <a:pt x="284" y="53"/>
                      <a:pt x="284" y="53"/>
                      <a:pt x="284" y="53"/>
                    </a:cubicBezTo>
                    <a:cubicBezTo>
                      <a:pt x="284" y="53"/>
                      <a:pt x="284" y="53"/>
                      <a:pt x="284" y="53"/>
                    </a:cubicBezTo>
                    <a:cubicBezTo>
                      <a:pt x="284" y="53"/>
                      <a:pt x="284" y="53"/>
                      <a:pt x="284" y="53"/>
                    </a:cubicBezTo>
                    <a:cubicBezTo>
                      <a:pt x="283" y="53"/>
                      <a:pt x="283" y="53"/>
                      <a:pt x="283" y="53"/>
                    </a:cubicBezTo>
                    <a:cubicBezTo>
                      <a:pt x="283" y="53"/>
                      <a:pt x="283" y="53"/>
                      <a:pt x="283" y="53"/>
                    </a:cubicBezTo>
                    <a:cubicBezTo>
                      <a:pt x="283" y="53"/>
                      <a:pt x="283" y="53"/>
                      <a:pt x="283" y="53"/>
                    </a:cubicBezTo>
                    <a:moveTo>
                      <a:pt x="125" y="52"/>
                    </a:moveTo>
                    <a:cubicBezTo>
                      <a:pt x="125" y="53"/>
                      <a:pt x="125" y="53"/>
                      <a:pt x="125" y="53"/>
                    </a:cubicBezTo>
                    <a:cubicBezTo>
                      <a:pt x="123" y="52"/>
                      <a:pt x="123" y="52"/>
                      <a:pt x="123" y="52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5" y="53"/>
                      <a:pt x="125" y="53"/>
                      <a:pt x="125" y="53"/>
                    </a:cubicBezTo>
                    <a:cubicBezTo>
                      <a:pt x="125" y="54"/>
                      <a:pt x="125" y="54"/>
                      <a:pt x="125" y="54"/>
                    </a:cubicBezTo>
                    <a:cubicBezTo>
                      <a:pt x="125" y="54"/>
                      <a:pt x="125" y="54"/>
                      <a:pt x="125" y="54"/>
                    </a:cubicBezTo>
                    <a:cubicBezTo>
                      <a:pt x="126" y="52"/>
                      <a:pt x="126" y="52"/>
                      <a:pt x="126" y="52"/>
                    </a:cubicBezTo>
                    <a:cubicBezTo>
                      <a:pt x="125" y="52"/>
                      <a:pt x="125" y="52"/>
                      <a:pt x="125" y="52"/>
                    </a:cubicBezTo>
                    <a:moveTo>
                      <a:pt x="113" y="52"/>
                    </a:moveTo>
                    <a:cubicBezTo>
                      <a:pt x="113" y="53"/>
                      <a:pt x="113" y="54"/>
                      <a:pt x="113" y="55"/>
                    </a:cubicBezTo>
                    <a:cubicBezTo>
                      <a:pt x="114" y="55"/>
                      <a:pt x="114" y="55"/>
                      <a:pt x="114" y="55"/>
                    </a:cubicBezTo>
                    <a:cubicBezTo>
                      <a:pt x="114" y="54"/>
                      <a:pt x="114" y="53"/>
                      <a:pt x="114" y="52"/>
                    </a:cubicBezTo>
                    <a:cubicBezTo>
                      <a:pt x="113" y="52"/>
                      <a:pt x="113" y="52"/>
                      <a:pt x="113" y="52"/>
                    </a:cubicBezTo>
                    <a:moveTo>
                      <a:pt x="293" y="52"/>
                    </a:moveTo>
                    <a:cubicBezTo>
                      <a:pt x="292" y="52"/>
                      <a:pt x="292" y="52"/>
                      <a:pt x="292" y="52"/>
                    </a:cubicBezTo>
                    <a:cubicBezTo>
                      <a:pt x="293" y="53"/>
                      <a:pt x="293" y="54"/>
                      <a:pt x="293" y="55"/>
                    </a:cubicBezTo>
                    <a:cubicBezTo>
                      <a:pt x="294" y="55"/>
                      <a:pt x="294" y="55"/>
                      <a:pt x="294" y="55"/>
                    </a:cubicBezTo>
                    <a:cubicBezTo>
                      <a:pt x="294" y="54"/>
                      <a:pt x="293" y="53"/>
                      <a:pt x="293" y="52"/>
                    </a:cubicBezTo>
                    <a:moveTo>
                      <a:pt x="322" y="49"/>
                    </a:moveTo>
                    <a:cubicBezTo>
                      <a:pt x="318" y="50"/>
                      <a:pt x="318" y="50"/>
                      <a:pt x="318" y="50"/>
                    </a:cubicBezTo>
                    <a:cubicBezTo>
                      <a:pt x="319" y="57"/>
                      <a:pt x="320" y="64"/>
                      <a:pt x="320" y="71"/>
                    </a:cubicBezTo>
                    <a:cubicBezTo>
                      <a:pt x="324" y="72"/>
                      <a:pt x="324" y="72"/>
                      <a:pt x="324" y="72"/>
                    </a:cubicBezTo>
                    <a:cubicBezTo>
                      <a:pt x="324" y="64"/>
                      <a:pt x="323" y="57"/>
                      <a:pt x="322" y="49"/>
                    </a:cubicBezTo>
                    <a:moveTo>
                      <a:pt x="281" y="50"/>
                    </a:moveTo>
                    <a:cubicBezTo>
                      <a:pt x="281" y="50"/>
                      <a:pt x="281" y="50"/>
                      <a:pt x="281" y="50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2" y="49"/>
                      <a:pt x="282" y="49"/>
                      <a:pt x="282" y="49"/>
                    </a:cubicBezTo>
                    <a:cubicBezTo>
                      <a:pt x="282" y="49"/>
                      <a:pt x="282" y="49"/>
                      <a:pt x="282" y="49"/>
                    </a:cubicBezTo>
                    <a:cubicBezTo>
                      <a:pt x="282" y="49"/>
                      <a:pt x="282" y="49"/>
                      <a:pt x="282" y="49"/>
                    </a:cubicBezTo>
                    <a:cubicBezTo>
                      <a:pt x="283" y="49"/>
                      <a:pt x="283" y="49"/>
                      <a:pt x="283" y="49"/>
                    </a:cubicBezTo>
                    <a:cubicBezTo>
                      <a:pt x="283" y="49"/>
                      <a:pt x="283" y="49"/>
                      <a:pt x="283" y="49"/>
                    </a:cubicBezTo>
                    <a:cubicBezTo>
                      <a:pt x="282" y="49"/>
                      <a:pt x="282" y="49"/>
                      <a:pt x="282" y="49"/>
                    </a:cubicBezTo>
                    <a:cubicBezTo>
                      <a:pt x="282" y="50"/>
                      <a:pt x="282" y="50"/>
                      <a:pt x="282" y="50"/>
                    </a:cubicBezTo>
                    <a:cubicBezTo>
                      <a:pt x="282" y="50"/>
                      <a:pt x="282" y="50"/>
                      <a:pt x="282" y="50"/>
                    </a:cubicBezTo>
                    <a:cubicBezTo>
                      <a:pt x="281" y="50"/>
                      <a:pt x="281" y="50"/>
                      <a:pt x="281" y="50"/>
                    </a:cubicBezTo>
                    <a:cubicBezTo>
                      <a:pt x="281" y="50"/>
                      <a:pt x="281" y="50"/>
                      <a:pt x="281" y="50"/>
                    </a:cubicBezTo>
                    <a:moveTo>
                      <a:pt x="282" y="48"/>
                    </a:moveTo>
                    <a:cubicBezTo>
                      <a:pt x="282" y="48"/>
                      <a:pt x="282" y="48"/>
                      <a:pt x="281" y="48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0" y="50"/>
                      <a:pt x="280" y="50"/>
                      <a:pt x="280" y="50"/>
                    </a:cubicBezTo>
                    <a:cubicBezTo>
                      <a:pt x="281" y="50"/>
                      <a:pt x="281" y="50"/>
                      <a:pt x="281" y="50"/>
                    </a:cubicBezTo>
                    <a:cubicBezTo>
                      <a:pt x="281" y="50"/>
                      <a:pt x="281" y="50"/>
                      <a:pt x="281" y="50"/>
                    </a:cubicBezTo>
                    <a:cubicBezTo>
                      <a:pt x="281" y="50"/>
                      <a:pt x="282" y="50"/>
                      <a:pt x="282" y="50"/>
                    </a:cubicBezTo>
                    <a:cubicBezTo>
                      <a:pt x="282" y="50"/>
                      <a:pt x="282" y="50"/>
                      <a:pt x="283" y="50"/>
                    </a:cubicBezTo>
                    <a:cubicBezTo>
                      <a:pt x="283" y="49"/>
                      <a:pt x="283" y="49"/>
                      <a:pt x="283" y="49"/>
                    </a:cubicBezTo>
                    <a:cubicBezTo>
                      <a:pt x="282" y="48"/>
                      <a:pt x="282" y="48"/>
                      <a:pt x="282" y="48"/>
                    </a:cubicBezTo>
                    <a:cubicBezTo>
                      <a:pt x="282" y="48"/>
                      <a:pt x="282" y="48"/>
                      <a:pt x="282" y="48"/>
                    </a:cubicBezTo>
                    <a:moveTo>
                      <a:pt x="126" y="49"/>
                    </a:moveTo>
                    <a:cubicBezTo>
                      <a:pt x="126" y="49"/>
                      <a:pt x="126" y="49"/>
                      <a:pt x="126" y="49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5" y="48"/>
                      <a:pt x="125" y="48"/>
                      <a:pt x="125" y="48"/>
                    </a:cubicBezTo>
                    <a:cubicBezTo>
                      <a:pt x="125" y="48"/>
                      <a:pt x="125" y="48"/>
                      <a:pt x="125" y="48"/>
                    </a:cubicBezTo>
                    <a:cubicBezTo>
                      <a:pt x="125" y="48"/>
                      <a:pt x="125" y="48"/>
                      <a:pt x="125" y="48"/>
                    </a:cubicBezTo>
                    <a:cubicBezTo>
                      <a:pt x="126" y="48"/>
                      <a:pt x="126" y="48"/>
                      <a:pt x="126" y="48"/>
                    </a:cubicBezTo>
                    <a:cubicBezTo>
                      <a:pt x="126" y="48"/>
                      <a:pt x="126" y="48"/>
                      <a:pt x="126" y="48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26" y="49"/>
                      <a:pt x="126" y="49"/>
                      <a:pt x="126" y="49"/>
                    </a:cubicBezTo>
                    <a:moveTo>
                      <a:pt x="125" y="48"/>
                    </a:moveTo>
                    <a:cubicBezTo>
                      <a:pt x="125" y="48"/>
                      <a:pt x="125" y="48"/>
                      <a:pt x="125" y="48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9"/>
                      <a:pt x="125" y="49"/>
                      <a:pt x="125" y="49"/>
                    </a:cubicBezTo>
                    <a:cubicBezTo>
                      <a:pt x="125" y="49"/>
                      <a:pt x="125" y="49"/>
                      <a:pt x="126" y="49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26" y="48"/>
                      <a:pt x="126" y="48"/>
                      <a:pt x="126" y="48"/>
                    </a:cubicBezTo>
                    <a:cubicBezTo>
                      <a:pt x="126" y="48"/>
                      <a:pt x="126" y="48"/>
                      <a:pt x="125" y="48"/>
                    </a:cubicBezTo>
                    <a:cubicBezTo>
                      <a:pt x="125" y="48"/>
                      <a:pt x="125" y="48"/>
                      <a:pt x="125" y="48"/>
                    </a:cubicBezTo>
                    <a:moveTo>
                      <a:pt x="115" y="47"/>
                    </a:moveTo>
                    <a:cubicBezTo>
                      <a:pt x="114" y="48"/>
                      <a:pt x="114" y="49"/>
                      <a:pt x="114" y="50"/>
                    </a:cubicBezTo>
                    <a:cubicBezTo>
                      <a:pt x="115" y="50"/>
                      <a:pt x="115" y="50"/>
                      <a:pt x="115" y="50"/>
                    </a:cubicBezTo>
                    <a:cubicBezTo>
                      <a:pt x="115" y="49"/>
                      <a:pt x="115" y="48"/>
                      <a:pt x="115" y="47"/>
                    </a:cubicBezTo>
                    <a:cubicBezTo>
                      <a:pt x="115" y="47"/>
                      <a:pt x="115" y="47"/>
                      <a:pt x="115" y="47"/>
                    </a:cubicBezTo>
                    <a:moveTo>
                      <a:pt x="292" y="47"/>
                    </a:moveTo>
                    <a:cubicBezTo>
                      <a:pt x="291" y="47"/>
                      <a:pt x="291" y="47"/>
                      <a:pt x="291" y="47"/>
                    </a:cubicBezTo>
                    <a:cubicBezTo>
                      <a:pt x="292" y="48"/>
                      <a:pt x="292" y="49"/>
                      <a:pt x="292" y="50"/>
                    </a:cubicBezTo>
                    <a:cubicBezTo>
                      <a:pt x="293" y="50"/>
                      <a:pt x="293" y="50"/>
                      <a:pt x="293" y="50"/>
                    </a:cubicBezTo>
                    <a:cubicBezTo>
                      <a:pt x="293" y="49"/>
                      <a:pt x="292" y="48"/>
                      <a:pt x="292" y="47"/>
                    </a:cubicBezTo>
                    <a:moveTo>
                      <a:pt x="281" y="44"/>
                    </a:moveTo>
                    <a:cubicBezTo>
                      <a:pt x="281" y="44"/>
                      <a:pt x="281" y="44"/>
                      <a:pt x="281" y="44"/>
                    </a:cubicBezTo>
                    <a:cubicBezTo>
                      <a:pt x="281" y="45"/>
                      <a:pt x="281" y="45"/>
                      <a:pt x="281" y="45"/>
                    </a:cubicBezTo>
                    <a:cubicBezTo>
                      <a:pt x="280" y="45"/>
                      <a:pt x="280" y="45"/>
                      <a:pt x="280" y="45"/>
                    </a:cubicBezTo>
                    <a:cubicBezTo>
                      <a:pt x="279" y="45"/>
                      <a:pt x="279" y="45"/>
                      <a:pt x="279" y="45"/>
                    </a:cubicBezTo>
                    <a:cubicBezTo>
                      <a:pt x="279" y="45"/>
                      <a:pt x="279" y="45"/>
                      <a:pt x="279" y="45"/>
                    </a:cubicBezTo>
                    <a:cubicBezTo>
                      <a:pt x="280" y="46"/>
                      <a:pt x="280" y="46"/>
                      <a:pt x="280" y="46"/>
                    </a:cubicBezTo>
                    <a:cubicBezTo>
                      <a:pt x="280" y="46"/>
                      <a:pt x="280" y="46"/>
                      <a:pt x="280" y="46"/>
                    </a:cubicBezTo>
                    <a:cubicBezTo>
                      <a:pt x="280" y="46"/>
                      <a:pt x="280" y="46"/>
                      <a:pt x="280" y="46"/>
                    </a:cubicBezTo>
                    <a:cubicBezTo>
                      <a:pt x="282" y="45"/>
                      <a:pt x="282" y="45"/>
                      <a:pt x="282" y="45"/>
                    </a:cubicBezTo>
                    <a:cubicBezTo>
                      <a:pt x="281" y="45"/>
                      <a:pt x="281" y="45"/>
                      <a:pt x="281" y="45"/>
                    </a:cubicBezTo>
                    <a:cubicBezTo>
                      <a:pt x="281" y="45"/>
                      <a:pt x="281" y="45"/>
                      <a:pt x="281" y="45"/>
                    </a:cubicBezTo>
                    <a:cubicBezTo>
                      <a:pt x="281" y="45"/>
                      <a:pt x="281" y="45"/>
                      <a:pt x="281" y="45"/>
                    </a:cubicBezTo>
                    <a:cubicBezTo>
                      <a:pt x="281" y="45"/>
                      <a:pt x="281" y="45"/>
                      <a:pt x="281" y="45"/>
                    </a:cubicBezTo>
                    <a:cubicBezTo>
                      <a:pt x="281" y="44"/>
                      <a:pt x="281" y="44"/>
                      <a:pt x="281" y="44"/>
                    </a:cubicBezTo>
                    <a:moveTo>
                      <a:pt x="125" y="44"/>
                    </a:moveTo>
                    <a:cubicBezTo>
                      <a:pt x="125" y="44"/>
                      <a:pt x="125" y="44"/>
                      <a:pt x="125" y="44"/>
                    </a:cubicBezTo>
                    <a:cubicBezTo>
                      <a:pt x="126" y="44"/>
                      <a:pt x="126" y="44"/>
                      <a:pt x="126" y="44"/>
                    </a:cubicBezTo>
                    <a:cubicBezTo>
                      <a:pt x="126" y="44"/>
                      <a:pt x="126" y="44"/>
                      <a:pt x="126" y="44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6" y="44"/>
                      <a:pt x="126" y="44"/>
                      <a:pt x="126" y="44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8" y="44"/>
                      <a:pt x="128" y="44"/>
                      <a:pt x="128" y="44"/>
                    </a:cubicBezTo>
                    <a:cubicBezTo>
                      <a:pt x="128" y="44"/>
                      <a:pt x="128" y="44"/>
                      <a:pt x="128" y="44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5" y="44"/>
                      <a:pt x="125" y="44"/>
                      <a:pt x="125" y="44"/>
                    </a:cubicBezTo>
                    <a:moveTo>
                      <a:pt x="116" y="42"/>
                    </a:moveTo>
                    <a:cubicBezTo>
                      <a:pt x="116" y="43"/>
                      <a:pt x="115" y="44"/>
                      <a:pt x="115" y="45"/>
                    </a:cubicBezTo>
                    <a:cubicBezTo>
                      <a:pt x="116" y="46"/>
                      <a:pt x="116" y="46"/>
                      <a:pt x="116" y="46"/>
                    </a:cubicBezTo>
                    <a:cubicBezTo>
                      <a:pt x="116" y="45"/>
                      <a:pt x="116" y="44"/>
                      <a:pt x="117" y="43"/>
                    </a:cubicBezTo>
                    <a:cubicBezTo>
                      <a:pt x="116" y="42"/>
                      <a:pt x="116" y="42"/>
                      <a:pt x="116" y="42"/>
                    </a:cubicBezTo>
                    <a:moveTo>
                      <a:pt x="291" y="42"/>
                    </a:moveTo>
                    <a:cubicBezTo>
                      <a:pt x="290" y="43"/>
                      <a:pt x="290" y="43"/>
                      <a:pt x="290" y="43"/>
                    </a:cubicBezTo>
                    <a:cubicBezTo>
                      <a:pt x="290" y="44"/>
                      <a:pt x="291" y="45"/>
                      <a:pt x="291" y="46"/>
                    </a:cubicBezTo>
                    <a:cubicBezTo>
                      <a:pt x="292" y="45"/>
                      <a:pt x="292" y="45"/>
                      <a:pt x="292" y="45"/>
                    </a:cubicBezTo>
                    <a:cubicBezTo>
                      <a:pt x="291" y="44"/>
                      <a:pt x="291" y="43"/>
                      <a:pt x="291" y="42"/>
                    </a:cubicBezTo>
                    <a:moveTo>
                      <a:pt x="280" y="40"/>
                    </a:moveTo>
                    <a:cubicBezTo>
                      <a:pt x="279" y="40"/>
                      <a:pt x="279" y="40"/>
                      <a:pt x="279" y="40"/>
                    </a:cubicBezTo>
                    <a:cubicBezTo>
                      <a:pt x="280" y="41"/>
                      <a:pt x="280" y="41"/>
                      <a:pt x="280" y="41"/>
                    </a:cubicBezTo>
                    <a:cubicBezTo>
                      <a:pt x="278" y="41"/>
                      <a:pt x="278" y="41"/>
                      <a:pt x="278" y="41"/>
                    </a:cubicBezTo>
                    <a:cubicBezTo>
                      <a:pt x="278" y="41"/>
                      <a:pt x="278" y="41"/>
                      <a:pt x="278" y="41"/>
                    </a:cubicBezTo>
                    <a:cubicBezTo>
                      <a:pt x="278" y="41"/>
                      <a:pt x="278" y="41"/>
                      <a:pt x="278" y="41"/>
                    </a:cubicBezTo>
                    <a:cubicBezTo>
                      <a:pt x="278" y="42"/>
                      <a:pt x="278" y="42"/>
                      <a:pt x="278" y="42"/>
                    </a:cubicBezTo>
                    <a:cubicBezTo>
                      <a:pt x="278" y="42"/>
                      <a:pt x="278" y="42"/>
                      <a:pt x="278" y="42"/>
                    </a:cubicBezTo>
                    <a:cubicBezTo>
                      <a:pt x="278" y="42"/>
                      <a:pt x="278" y="42"/>
                      <a:pt x="278" y="42"/>
                    </a:cubicBezTo>
                    <a:cubicBezTo>
                      <a:pt x="280" y="41"/>
                      <a:pt x="280" y="41"/>
                      <a:pt x="280" y="41"/>
                    </a:cubicBezTo>
                    <a:cubicBezTo>
                      <a:pt x="280" y="41"/>
                      <a:pt x="280" y="41"/>
                      <a:pt x="280" y="41"/>
                    </a:cubicBezTo>
                    <a:cubicBezTo>
                      <a:pt x="280" y="41"/>
                      <a:pt x="280" y="41"/>
                      <a:pt x="280" y="41"/>
                    </a:cubicBezTo>
                    <a:cubicBezTo>
                      <a:pt x="280" y="41"/>
                      <a:pt x="280" y="41"/>
                      <a:pt x="280" y="41"/>
                    </a:cubicBezTo>
                    <a:cubicBezTo>
                      <a:pt x="280" y="40"/>
                      <a:pt x="280" y="40"/>
                      <a:pt x="280" y="40"/>
                    </a:cubicBezTo>
                    <a:cubicBezTo>
                      <a:pt x="280" y="40"/>
                      <a:pt x="280" y="40"/>
                      <a:pt x="280" y="40"/>
                    </a:cubicBezTo>
                    <a:moveTo>
                      <a:pt x="128" y="41"/>
                    </a:move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7" y="40"/>
                      <a:pt x="127" y="40"/>
                      <a:pt x="127" y="40"/>
                    </a:cubicBezTo>
                    <a:cubicBezTo>
                      <a:pt x="127" y="40"/>
                      <a:pt x="127" y="40"/>
                      <a:pt x="127" y="40"/>
                    </a:cubicBezTo>
                    <a:cubicBezTo>
                      <a:pt x="127" y="40"/>
                      <a:pt x="127" y="40"/>
                      <a:pt x="127" y="40"/>
                    </a:cubicBezTo>
                    <a:cubicBezTo>
                      <a:pt x="128" y="40"/>
                      <a:pt x="128" y="40"/>
                      <a:pt x="128" y="40"/>
                    </a:cubicBezTo>
                    <a:cubicBezTo>
                      <a:pt x="128" y="40"/>
                      <a:pt x="128" y="40"/>
                      <a:pt x="128" y="40"/>
                    </a:cubicBezTo>
                    <a:cubicBezTo>
                      <a:pt x="128" y="40"/>
                      <a:pt x="128" y="40"/>
                      <a:pt x="128" y="40"/>
                    </a:cubicBezTo>
                    <a:cubicBezTo>
                      <a:pt x="129" y="40"/>
                      <a:pt x="129" y="40"/>
                      <a:pt x="129" y="40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28" y="41"/>
                      <a:pt x="128" y="41"/>
                      <a:pt x="128" y="41"/>
                    </a:cubicBezTo>
                    <a:moveTo>
                      <a:pt x="127" y="40"/>
                    </a:moveTo>
                    <a:cubicBezTo>
                      <a:pt x="127" y="40"/>
                      <a:pt x="127" y="40"/>
                      <a:pt x="127" y="40"/>
                    </a:cubicBezTo>
                    <a:cubicBezTo>
                      <a:pt x="127" y="40"/>
                      <a:pt x="127" y="40"/>
                      <a:pt x="127" y="40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7" y="41"/>
                      <a:pt x="127" y="41"/>
                      <a:pt x="128" y="41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1"/>
                      <a:pt x="129" y="41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29" y="40"/>
                      <a:pt x="129" y="40"/>
                      <a:pt x="129" y="40"/>
                    </a:cubicBezTo>
                    <a:cubicBezTo>
                      <a:pt x="129" y="40"/>
                      <a:pt x="129" y="40"/>
                      <a:pt x="128" y="40"/>
                    </a:cubicBezTo>
                    <a:cubicBezTo>
                      <a:pt x="128" y="40"/>
                      <a:pt x="128" y="40"/>
                      <a:pt x="127" y="40"/>
                    </a:cubicBezTo>
                    <a:moveTo>
                      <a:pt x="53" y="39"/>
                    </a:moveTo>
                    <a:cubicBezTo>
                      <a:pt x="53" y="41"/>
                      <a:pt x="52" y="43"/>
                      <a:pt x="52" y="44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4" y="43"/>
                      <a:pt x="54" y="41"/>
                      <a:pt x="55" y="40"/>
                    </a:cubicBezTo>
                    <a:cubicBezTo>
                      <a:pt x="53" y="39"/>
                      <a:pt x="53" y="39"/>
                      <a:pt x="53" y="39"/>
                    </a:cubicBezTo>
                    <a:moveTo>
                      <a:pt x="117" y="38"/>
                    </a:moveTo>
                    <a:cubicBezTo>
                      <a:pt x="117" y="39"/>
                      <a:pt x="117" y="40"/>
                      <a:pt x="116" y="41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18" y="40"/>
                      <a:pt x="118" y="39"/>
                      <a:pt x="118" y="38"/>
                    </a:cubicBezTo>
                    <a:cubicBezTo>
                      <a:pt x="117" y="38"/>
                      <a:pt x="117" y="38"/>
                      <a:pt x="117" y="38"/>
                    </a:cubicBezTo>
                    <a:moveTo>
                      <a:pt x="289" y="38"/>
                    </a:moveTo>
                    <a:cubicBezTo>
                      <a:pt x="288" y="38"/>
                      <a:pt x="288" y="38"/>
                      <a:pt x="288" y="38"/>
                    </a:cubicBezTo>
                    <a:cubicBezTo>
                      <a:pt x="289" y="39"/>
                      <a:pt x="289" y="40"/>
                      <a:pt x="289" y="41"/>
                    </a:cubicBezTo>
                    <a:cubicBezTo>
                      <a:pt x="290" y="41"/>
                      <a:pt x="290" y="41"/>
                      <a:pt x="290" y="41"/>
                    </a:cubicBezTo>
                    <a:cubicBezTo>
                      <a:pt x="290" y="40"/>
                      <a:pt x="290" y="39"/>
                      <a:pt x="289" y="38"/>
                    </a:cubicBezTo>
                    <a:moveTo>
                      <a:pt x="278" y="36"/>
                    </a:moveTo>
                    <a:cubicBezTo>
                      <a:pt x="278" y="36"/>
                      <a:pt x="278" y="36"/>
                      <a:pt x="278" y="36"/>
                    </a:cubicBezTo>
                    <a:cubicBezTo>
                      <a:pt x="278" y="37"/>
                      <a:pt x="278" y="37"/>
                      <a:pt x="278" y="37"/>
                    </a:cubicBezTo>
                    <a:cubicBezTo>
                      <a:pt x="277" y="37"/>
                      <a:pt x="277" y="37"/>
                      <a:pt x="277" y="37"/>
                    </a:cubicBezTo>
                    <a:cubicBezTo>
                      <a:pt x="276" y="37"/>
                      <a:pt x="276" y="37"/>
                      <a:pt x="276" y="37"/>
                    </a:cubicBezTo>
                    <a:cubicBezTo>
                      <a:pt x="276" y="37"/>
                      <a:pt x="276" y="37"/>
                      <a:pt x="276" y="37"/>
                    </a:cubicBezTo>
                    <a:cubicBezTo>
                      <a:pt x="277" y="38"/>
                      <a:pt x="277" y="38"/>
                      <a:pt x="277" y="38"/>
                    </a:cubicBezTo>
                    <a:cubicBezTo>
                      <a:pt x="277" y="38"/>
                      <a:pt x="277" y="38"/>
                      <a:pt x="277" y="38"/>
                    </a:cubicBezTo>
                    <a:cubicBezTo>
                      <a:pt x="277" y="38"/>
                      <a:pt x="277" y="38"/>
                      <a:pt x="277" y="38"/>
                    </a:cubicBezTo>
                    <a:cubicBezTo>
                      <a:pt x="279" y="37"/>
                      <a:pt x="279" y="37"/>
                      <a:pt x="279" y="37"/>
                    </a:cubicBezTo>
                    <a:cubicBezTo>
                      <a:pt x="278" y="37"/>
                      <a:pt x="278" y="37"/>
                      <a:pt x="278" y="37"/>
                    </a:cubicBezTo>
                    <a:cubicBezTo>
                      <a:pt x="278" y="37"/>
                      <a:pt x="278" y="37"/>
                      <a:pt x="278" y="37"/>
                    </a:cubicBezTo>
                    <a:cubicBezTo>
                      <a:pt x="278" y="37"/>
                      <a:pt x="278" y="37"/>
                      <a:pt x="278" y="37"/>
                    </a:cubicBezTo>
                    <a:cubicBezTo>
                      <a:pt x="278" y="37"/>
                      <a:pt x="278" y="37"/>
                      <a:pt x="278" y="37"/>
                    </a:cubicBezTo>
                    <a:cubicBezTo>
                      <a:pt x="278" y="36"/>
                      <a:pt x="278" y="36"/>
                      <a:pt x="278" y="36"/>
                    </a:cubicBezTo>
                    <a:moveTo>
                      <a:pt x="130" y="37"/>
                    </a:moveTo>
                    <a:cubicBezTo>
                      <a:pt x="130" y="37"/>
                      <a:pt x="130" y="37"/>
                      <a:pt x="130" y="37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29" y="36"/>
                      <a:pt x="129" y="36"/>
                      <a:pt x="129" y="36"/>
                    </a:cubicBezTo>
                    <a:cubicBezTo>
                      <a:pt x="129" y="36"/>
                      <a:pt x="129" y="36"/>
                      <a:pt x="129" y="36"/>
                    </a:cubicBezTo>
                    <a:cubicBezTo>
                      <a:pt x="129" y="36"/>
                      <a:pt x="129" y="36"/>
                      <a:pt x="129" y="36"/>
                    </a:cubicBezTo>
                    <a:cubicBezTo>
                      <a:pt x="129" y="36"/>
                      <a:pt x="129" y="36"/>
                      <a:pt x="129" y="36"/>
                    </a:cubicBezTo>
                    <a:cubicBezTo>
                      <a:pt x="130" y="36"/>
                      <a:pt x="130" y="36"/>
                      <a:pt x="130" y="36"/>
                    </a:cubicBezTo>
                    <a:cubicBezTo>
                      <a:pt x="130" y="36"/>
                      <a:pt x="130" y="36"/>
                      <a:pt x="130" y="36"/>
                    </a:cubicBezTo>
                    <a:cubicBezTo>
                      <a:pt x="130" y="37"/>
                      <a:pt x="130" y="37"/>
                      <a:pt x="130" y="37"/>
                    </a:cubicBezTo>
                    <a:cubicBezTo>
                      <a:pt x="130" y="37"/>
                      <a:pt x="130" y="37"/>
                      <a:pt x="130" y="37"/>
                    </a:cubicBezTo>
                    <a:cubicBezTo>
                      <a:pt x="130" y="37"/>
                      <a:pt x="130" y="37"/>
                      <a:pt x="130" y="37"/>
                    </a:cubicBezTo>
                    <a:cubicBezTo>
                      <a:pt x="130" y="37"/>
                      <a:pt x="130" y="37"/>
                      <a:pt x="130" y="37"/>
                    </a:cubicBezTo>
                    <a:cubicBezTo>
                      <a:pt x="130" y="37"/>
                      <a:pt x="130" y="37"/>
                      <a:pt x="130" y="37"/>
                    </a:cubicBezTo>
                    <a:moveTo>
                      <a:pt x="129" y="36"/>
                    </a:moveTo>
                    <a:cubicBezTo>
                      <a:pt x="129" y="36"/>
                      <a:pt x="129" y="36"/>
                      <a:pt x="129" y="36"/>
                    </a:cubicBezTo>
                    <a:cubicBezTo>
                      <a:pt x="128" y="36"/>
                      <a:pt x="128" y="36"/>
                      <a:pt x="128" y="36"/>
                    </a:cubicBezTo>
                    <a:cubicBezTo>
                      <a:pt x="128" y="37"/>
                      <a:pt x="128" y="37"/>
                      <a:pt x="128" y="37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1" y="37"/>
                      <a:pt x="131" y="37"/>
                      <a:pt x="131" y="37"/>
                    </a:cubicBezTo>
                    <a:cubicBezTo>
                      <a:pt x="131" y="37"/>
                      <a:pt x="131" y="37"/>
                      <a:pt x="131" y="37"/>
                    </a:cubicBezTo>
                    <a:cubicBezTo>
                      <a:pt x="130" y="36"/>
                      <a:pt x="130" y="36"/>
                      <a:pt x="130" y="36"/>
                    </a:cubicBezTo>
                    <a:cubicBezTo>
                      <a:pt x="130" y="36"/>
                      <a:pt x="129" y="36"/>
                      <a:pt x="129" y="36"/>
                    </a:cubicBezTo>
                    <a:moveTo>
                      <a:pt x="135" y="35"/>
                    </a:moveTo>
                    <a:cubicBezTo>
                      <a:pt x="133" y="39"/>
                      <a:pt x="131" y="44"/>
                      <a:pt x="130" y="48"/>
                    </a:cubicBezTo>
                    <a:cubicBezTo>
                      <a:pt x="129" y="48"/>
                      <a:pt x="129" y="48"/>
                      <a:pt x="129" y="48"/>
                    </a:cubicBezTo>
                    <a:cubicBezTo>
                      <a:pt x="127" y="55"/>
                      <a:pt x="126" y="62"/>
                      <a:pt x="126" y="70"/>
                    </a:cubicBezTo>
                    <a:cubicBezTo>
                      <a:pt x="126" y="72"/>
                      <a:pt x="126" y="75"/>
                      <a:pt x="126" y="77"/>
                    </a:cubicBezTo>
                    <a:cubicBezTo>
                      <a:pt x="127" y="77"/>
                      <a:pt x="127" y="77"/>
                      <a:pt x="127" y="77"/>
                    </a:cubicBezTo>
                    <a:cubicBezTo>
                      <a:pt x="128" y="87"/>
                      <a:pt x="131" y="97"/>
                      <a:pt x="135" y="105"/>
                    </a:cubicBezTo>
                    <a:cubicBezTo>
                      <a:pt x="135" y="104"/>
                      <a:pt x="135" y="104"/>
                      <a:pt x="135" y="104"/>
                    </a:cubicBezTo>
                    <a:cubicBezTo>
                      <a:pt x="131" y="96"/>
                      <a:pt x="129" y="87"/>
                      <a:pt x="128" y="77"/>
                    </a:cubicBezTo>
                    <a:cubicBezTo>
                      <a:pt x="130" y="77"/>
                      <a:pt x="130" y="77"/>
                      <a:pt x="130" y="77"/>
                    </a:cubicBezTo>
                    <a:cubicBezTo>
                      <a:pt x="131" y="85"/>
                      <a:pt x="132" y="92"/>
                      <a:pt x="135" y="99"/>
                    </a:cubicBezTo>
                    <a:cubicBezTo>
                      <a:pt x="135" y="95"/>
                      <a:pt x="135" y="95"/>
                      <a:pt x="135" y="95"/>
                    </a:cubicBezTo>
                    <a:cubicBezTo>
                      <a:pt x="133" y="89"/>
                      <a:pt x="132" y="83"/>
                      <a:pt x="131" y="77"/>
                    </a:cubicBezTo>
                    <a:cubicBezTo>
                      <a:pt x="132" y="77"/>
                      <a:pt x="132" y="77"/>
                      <a:pt x="132" y="77"/>
                    </a:cubicBezTo>
                    <a:cubicBezTo>
                      <a:pt x="133" y="82"/>
                      <a:pt x="134" y="87"/>
                      <a:pt x="135" y="91"/>
                    </a:cubicBezTo>
                    <a:cubicBezTo>
                      <a:pt x="135" y="89"/>
                      <a:pt x="135" y="89"/>
                      <a:pt x="135" y="89"/>
                    </a:cubicBezTo>
                    <a:cubicBezTo>
                      <a:pt x="134" y="85"/>
                      <a:pt x="133" y="81"/>
                      <a:pt x="133" y="77"/>
                    </a:cubicBezTo>
                    <a:cubicBezTo>
                      <a:pt x="135" y="77"/>
                      <a:pt x="135" y="77"/>
                      <a:pt x="135" y="77"/>
                    </a:cubicBezTo>
                    <a:cubicBezTo>
                      <a:pt x="135" y="49"/>
                      <a:pt x="135" y="49"/>
                      <a:pt x="135" y="49"/>
                    </a:cubicBezTo>
                    <a:cubicBezTo>
                      <a:pt x="135" y="49"/>
                      <a:pt x="135" y="49"/>
                      <a:pt x="135" y="50"/>
                    </a:cubicBezTo>
                    <a:cubicBezTo>
                      <a:pt x="131" y="49"/>
                      <a:pt x="131" y="49"/>
                      <a:pt x="131" y="49"/>
                    </a:cubicBezTo>
                    <a:cubicBezTo>
                      <a:pt x="132" y="44"/>
                      <a:pt x="133" y="40"/>
                      <a:pt x="135" y="36"/>
                    </a:cubicBezTo>
                    <a:cubicBezTo>
                      <a:pt x="135" y="35"/>
                      <a:pt x="135" y="35"/>
                      <a:pt x="135" y="35"/>
                    </a:cubicBezTo>
                    <a:moveTo>
                      <a:pt x="119" y="33"/>
                    </a:moveTo>
                    <a:cubicBezTo>
                      <a:pt x="119" y="34"/>
                      <a:pt x="118" y="35"/>
                      <a:pt x="118" y="36"/>
                    </a:cubicBezTo>
                    <a:cubicBezTo>
                      <a:pt x="119" y="37"/>
                      <a:pt x="119" y="37"/>
                      <a:pt x="119" y="37"/>
                    </a:cubicBezTo>
                    <a:cubicBezTo>
                      <a:pt x="119" y="36"/>
                      <a:pt x="120" y="35"/>
                      <a:pt x="120" y="34"/>
                    </a:cubicBezTo>
                    <a:cubicBezTo>
                      <a:pt x="119" y="33"/>
                      <a:pt x="119" y="33"/>
                      <a:pt x="119" y="33"/>
                    </a:cubicBezTo>
                    <a:moveTo>
                      <a:pt x="287" y="33"/>
                    </a:moveTo>
                    <a:cubicBezTo>
                      <a:pt x="287" y="34"/>
                      <a:pt x="287" y="34"/>
                      <a:pt x="287" y="34"/>
                    </a:cubicBezTo>
                    <a:cubicBezTo>
                      <a:pt x="287" y="35"/>
                      <a:pt x="287" y="36"/>
                      <a:pt x="288" y="36"/>
                    </a:cubicBezTo>
                    <a:cubicBezTo>
                      <a:pt x="289" y="36"/>
                      <a:pt x="289" y="36"/>
                      <a:pt x="289" y="36"/>
                    </a:cubicBezTo>
                    <a:cubicBezTo>
                      <a:pt x="288" y="35"/>
                      <a:pt x="288" y="34"/>
                      <a:pt x="287" y="33"/>
                    </a:cubicBezTo>
                    <a:moveTo>
                      <a:pt x="275" y="34"/>
                    </a:move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3"/>
                      <a:pt x="275" y="33"/>
                      <a:pt x="275" y="33"/>
                    </a:cubicBezTo>
                    <a:cubicBezTo>
                      <a:pt x="275" y="33"/>
                      <a:pt x="275" y="33"/>
                      <a:pt x="275" y="33"/>
                    </a:cubicBezTo>
                    <a:cubicBezTo>
                      <a:pt x="275" y="33"/>
                      <a:pt x="275" y="33"/>
                      <a:pt x="275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4"/>
                      <a:pt x="276" y="34"/>
                      <a:pt x="276" y="34"/>
                    </a:cubicBezTo>
                    <a:cubicBezTo>
                      <a:pt x="276" y="34"/>
                      <a:pt x="276" y="34"/>
                      <a:pt x="276" y="34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5" y="34"/>
                      <a:pt x="275" y="34"/>
                    </a:cubicBezTo>
                    <a:moveTo>
                      <a:pt x="276" y="32"/>
                    </a:moveTo>
                    <a:cubicBezTo>
                      <a:pt x="276" y="32"/>
                      <a:pt x="276" y="33"/>
                      <a:pt x="275" y="33"/>
                    </a:cubicBezTo>
                    <a:cubicBezTo>
                      <a:pt x="275" y="33"/>
                      <a:pt x="275" y="33"/>
                      <a:pt x="275" y="33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6" y="34"/>
                      <a:pt x="276" y="34"/>
                    </a:cubicBezTo>
                    <a:cubicBezTo>
                      <a:pt x="277" y="34"/>
                      <a:pt x="277" y="34"/>
                      <a:pt x="277" y="34"/>
                    </a:cubicBezTo>
                    <a:cubicBezTo>
                      <a:pt x="277" y="33"/>
                      <a:pt x="277" y="33"/>
                      <a:pt x="277" y="33"/>
                    </a:cubicBezTo>
                    <a:cubicBezTo>
                      <a:pt x="276" y="32"/>
                      <a:pt x="276" y="32"/>
                      <a:pt x="276" y="32"/>
                    </a:cubicBezTo>
                    <a:cubicBezTo>
                      <a:pt x="276" y="32"/>
                      <a:pt x="276" y="32"/>
                      <a:pt x="276" y="32"/>
                    </a:cubicBezTo>
                    <a:moveTo>
                      <a:pt x="276" y="91"/>
                    </a:moveTo>
                    <a:cubicBezTo>
                      <a:pt x="272" y="90"/>
                      <a:pt x="272" y="90"/>
                      <a:pt x="272" y="90"/>
                    </a:cubicBezTo>
                    <a:cubicBezTo>
                      <a:pt x="272" y="89"/>
                      <a:pt x="272" y="89"/>
                      <a:pt x="272" y="88"/>
                    </a:cubicBezTo>
                    <a:cubicBezTo>
                      <a:pt x="277" y="89"/>
                      <a:pt x="277" y="89"/>
                      <a:pt x="277" y="89"/>
                    </a:cubicBezTo>
                    <a:cubicBezTo>
                      <a:pt x="277" y="90"/>
                      <a:pt x="276" y="91"/>
                      <a:pt x="276" y="91"/>
                    </a:cubicBezTo>
                    <a:moveTo>
                      <a:pt x="271" y="32"/>
                    </a:moveTo>
                    <a:cubicBezTo>
                      <a:pt x="271" y="88"/>
                      <a:pt x="271" y="88"/>
                      <a:pt x="271" y="88"/>
                    </a:cubicBezTo>
                    <a:cubicBezTo>
                      <a:pt x="272" y="88"/>
                      <a:pt x="272" y="88"/>
                      <a:pt x="272" y="88"/>
                    </a:cubicBezTo>
                    <a:cubicBezTo>
                      <a:pt x="272" y="88"/>
                      <a:pt x="271" y="89"/>
                      <a:pt x="271" y="89"/>
                    </a:cubicBezTo>
                    <a:cubicBezTo>
                      <a:pt x="271" y="99"/>
                      <a:pt x="271" y="99"/>
                      <a:pt x="271" y="99"/>
                    </a:cubicBezTo>
                    <a:cubicBezTo>
                      <a:pt x="273" y="100"/>
                      <a:pt x="273" y="100"/>
                      <a:pt x="273" y="100"/>
                    </a:cubicBezTo>
                    <a:cubicBezTo>
                      <a:pt x="273" y="101"/>
                      <a:pt x="272" y="102"/>
                      <a:pt x="271" y="104"/>
                    </a:cubicBezTo>
                    <a:cubicBezTo>
                      <a:pt x="271" y="105"/>
                      <a:pt x="271" y="105"/>
                      <a:pt x="271" y="105"/>
                    </a:cubicBezTo>
                    <a:cubicBezTo>
                      <a:pt x="272" y="103"/>
                      <a:pt x="273" y="102"/>
                      <a:pt x="274" y="100"/>
                    </a:cubicBezTo>
                    <a:cubicBezTo>
                      <a:pt x="275" y="100"/>
                      <a:pt x="275" y="100"/>
                      <a:pt x="275" y="100"/>
                    </a:cubicBezTo>
                    <a:cubicBezTo>
                      <a:pt x="276" y="98"/>
                      <a:pt x="277" y="95"/>
                      <a:pt x="278" y="92"/>
                    </a:cubicBezTo>
                    <a:cubicBezTo>
                      <a:pt x="277" y="91"/>
                      <a:pt x="277" y="91"/>
                      <a:pt x="277" y="91"/>
                    </a:cubicBezTo>
                    <a:cubicBezTo>
                      <a:pt x="277" y="91"/>
                      <a:pt x="277" y="90"/>
                      <a:pt x="277" y="90"/>
                    </a:cubicBezTo>
                    <a:cubicBezTo>
                      <a:pt x="279" y="90"/>
                      <a:pt x="279" y="90"/>
                      <a:pt x="279" y="90"/>
                    </a:cubicBezTo>
                    <a:cubicBezTo>
                      <a:pt x="280" y="83"/>
                      <a:pt x="281" y="77"/>
                      <a:pt x="281" y="70"/>
                    </a:cubicBezTo>
                    <a:cubicBezTo>
                      <a:pt x="281" y="56"/>
                      <a:pt x="278" y="43"/>
                      <a:pt x="271" y="32"/>
                    </a:cubicBezTo>
                    <a:moveTo>
                      <a:pt x="132" y="34"/>
                    </a:moveTo>
                    <a:cubicBezTo>
                      <a:pt x="132" y="33"/>
                      <a:pt x="132" y="33"/>
                      <a:pt x="132" y="33"/>
                    </a:cubicBezTo>
                    <a:cubicBezTo>
                      <a:pt x="131" y="33"/>
                      <a:pt x="131" y="33"/>
                      <a:pt x="131" y="33"/>
                    </a:cubicBezTo>
                    <a:cubicBezTo>
                      <a:pt x="131" y="33"/>
                      <a:pt x="131" y="33"/>
                      <a:pt x="131" y="33"/>
                    </a:cubicBezTo>
                    <a:cubicBezTo>
                      <a:pt x="131" y="33"/>
                      <a:pt x="131" y="33"/>
                      <a:pt x="131" y="33"/>
                    </a:cubicBezTo>
                    <a:cubicBezTo>
                      <a:pt x="130" y="33"/>
                      <a:pt x="130" y="33"/>
                      <a:pt x="130" y="33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2" y="32"/>
                      <a:pt x="132" y="32"/>
                      <a:pt x="132" y="32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4"/>
                      <a:pt x="132" y="34"/>
                      <a:pt x="132" y="34"/>
                    </a:cubicBezTo>
                    <a:moveTo>
                      <a:pt x="131" y="32"/>
                    </a:moveTo>
                    <a:cubicBezTo>
                      <a:pt x="130" y="32"/>
                      <a:pt x="130" y="32"/>
                      <a:pt x="130" y="32"/>
                    </a:cubicBezTo>
                    <a:cubicBezTo>
                      <a:pt x="130" y="33"/>
                      <a:pt x="130" y="33"/>
                      <a:pt x="130" y="33"/>
                    </a:cubicBezTo>
                    <a:cubicBezTo>
                      <a:pt x="131" y="34"/>
                      <a:pt x="131" y="34"/>
                      <a:pt x="131" y="34"/>
                    </a:cubicBezTo>
                    <a:cubicBezTo>
                      <a:pt x="132" y="34"/>
                      <a:pt x="132" y="34"/>
                      <a:pt x="132" y="34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2"/>
                      <a:pt x="132" y="32"/>
                    </a:cubicBezTo>
                    <a:cubicBezTo>
                      <a:pt x="131" y="32"/>
                      <a:pt x="131" y="32"/>
                      <a:pt x="131" y="32"/>
                    </a:cubicBezTo>
                    <a:moveTo>
                      <a:pt x="55" y="32"/>
                    </a:moveTo>
                    <a:cubicBezTo>
                      <a:pt x="54" y="33"/>
                      <a:pt x="54" y="35"/>
                      <a:pt x="54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6" y="35"/>
                      <a:pt x="56" y="34"/>
                      <a:pt x="56" y="32"/>
                    </a:cubicBezTo>
                    <a:cubicBezTo>
                      <a:pt x="55" y="32"/>
                      <a:pt x="55" y="32"/>
                      <a:pt x="55" y="32"/>
                    </a:cubicBezTo>
                    <a:moveTo>
                      <a:pt x="282" y="30"/>
                    </a:moveTo>
                    <a:cubicBezTo>
                      <a:pt x="279" y="31"/>
                      <a:pt x="279" y="31"/>
                      <a:pt x="279" y="31"/>
                    </a:cubicBezTo>
                    <a:cubicBezTo>
                      <a:pt x="282" y="36"/>
                      <a:pt x="284" y="41"/>
                      <a:pt x="285" y="46"/>
                    </a:cubicBezTo>
                    <a:cubicBezTo>
                      <a:pt x="288" y="45"/>
                      <a:pt x="288" y="45"/>
                      <a:pt x="288" y="45"/>
                    </a:cubicBezTo>
                    <a:cubicBezTo>
                      <a:pt x="286" y="40"/>
                      <a:pt x="284" y="35"/>
                      <a:pt x="282" y="30"/>
                    </a:cubicBezTo>
                    <a:moveTo>
                      <a:pt x="121" y="29"/>
                    </a:moveTo>
                    <a:cubicBezTo>
                      <a:pt x="121" y="30"/>
                      <a:pt x="120" y="31"/>
                      <a:pt x="120" y="32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1" y="31"/>
                      <a:pt x="122" y="30"/>
                      <a:pt x="122" y="29"/>
                    </a:cubicBezTo>
                    <a:cubicBezTo>
                      <a:pt x="121" y="29"/>
                      <a:pt x="121" y="29"/>
                      <a:pt x="121" y="29"/>
                    </a:cubicBezTo>
                    <a:moveTo>
                      <a:pt x="285" y="29"/>
                    </a:moveTo>
                    <a:cubicBezTo>
                      <a:pt x="285" y="29"/>
                      <a:pt x="285" y="29"/>
                      <a:pt x="285" y="29"/>
                    </a:cubicBezTo>
                    <a:cubicBezTo>
                      <a:pt x="285" y="30"/>
                      <a:pt x="286" y="31"/>
                      <a:pt x="286" y="32"/>
                    </a:cubicBezTo>
                    <a:cubicBezTo>
                      <a:pt x="287" y="32"/>
                      <a:pt x="287" y="32"/>
                      <a:pt x="287" y="32"/>
                    </a:cubicBezTo>
                    <a:cubicBezTo>
                      <a:pt x="286" y="31"/>
                      <a:pt x="286" y="30"/>
                      <a:pt x="285" y="29"/>
                    </a:cubicBezTo>
                    <a:moveTo>
                      <a:pt x="274" y="29"/>
                    </a:moveTo>
                    <a:cubicBezTo>
                      <a:pt x="274" y="29"/>
                      <a:pt x="274" y="29"/>
                      <a:pt x="274" y="29"/>
                    </a:cubicBezTo>
                    <a:cubicBezTo>
                      <a:pt x="274" y="29"/>
                      <a:pt x="274" y="29"/>
                      <a:pt x="274" y="29"/>
                    </a:cubicBezTo>
                    <a:cubicBezTo>
                      <a:pt x="273" y="30"/>
                      <a:pt x="273" y="30"/>
                      <a:pt x="273" y="30"/>
                    </a:cubicBezTo>
                    <a:cubicBezTo>
                      <a:pt x="273" y="30"/>
                      <a:pt x="273" y="30"/>
                      <a:pt x="273" y="30"/>
                    </a:cubicBezTo>
                    <a:cubicBezTo>
                      <a:pt x="272" y="30"/>
                      <a:pt x="272" y="30"/>
                      <a:pt x="272" y="30"/>
                    </a:cubicBezTo>
                    <a:cubicBezTo>
                      <a:pt x="273" y="31"/>
                      <a:pt x="273" y="31"/>
                      <a:pt x="273" y="31"/>
                    </a:cubicBezTo>
                    <a:cubicBezTo>
                      <a:pt x="273" y="31"/>
                      <a:pt x="273" y="31"/>
                      <a:pt x="273" y="31"/>
                    </a:cubicBezTo>
                    <a:cubicBezTo>
                      <a:pt x="273" y="30"/>
                      <a:pt x="273" y="30"/>
                      <a:pt x="273" y="30"/>
                    </a:cubicBezTo>
                    <a:cubicBezTo>
                      <a:pt x="275" y="29"/>
                      <a:pt x="275" y="29"/>
                      <a:pt x="275" y="29"/>
                    </a:cubicBezTo>
                    <a:cubicBezTo>
                      <a:pt x="275" y="29"/>
                      <a:pt x="275" y="29"/>
                      <a:pt x="275" y="29"/>
                    </a:cubicBezTo>
                    <a:cubicBezTo>
                      <a:pt x="274" y="29"/>
                      <a:pt x="274" y="29"/>
                      <a:pt x="274" y="29"/>
                    </a:cubicBezTo>
                    <a:cubicBezTo>
                      <a:pt x="274" y="29"/>
                      <a:pt x="274" y="29"/>
                      <a:pt x="274" y="29"/>
                    </a:cubicBezTo>
                    <a:cubicBezTo>
                      <a:pt x="274" y="29"/>
                      <a:pt x="274" y="29"/>
                      <a:pt x="274" y="29"/>
                    </a:cubicBezTo>
                    <a:cubicBezTo>
                      <a:pt x="274" y="29"/>
                      <a:pt x="274" y="29"/>
                      <a:pt x="274" y="29"/>
                    </a:cubicBezTo>
                    <a:moveTo>
                      <a:pt x="134" y="30"/>
                    </a:moveTo>
                    <a:cubicBezTo>
                      <a:pt x="134" y="30"/>
                      <a:pt x="134" y="30"/>
                      <a:pt x="134" y="30"/>
                    </a:cubicBezTo>
                    <a:cubicBezTo>
                      <a:pt x="133" y="30"/>
                      <a:pt x="133" y="30"/>
                      <a:pt x="133" y="30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moveTo>
                      <a:pt x="133" y="28"/>
                    </a:moveTo>
                    <a:cubicBezTo>
                      <a:pt x="132" y="29"/>
                      <a:pt x="132" y="29"/>
                      <a:pt x="132" y="29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133" y="30"/>
                      <a:pt x="133" y="30"/>
                      <a:pt x="133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34" y="28"/>
                      <a:pt x="134" y="28"/>
                      <a:pt x="134" y="28"/>
                    </a:cubicBezTo>
                    <a:cubicBezTo>
                      <a:pt x="133" y="28"/>
                      <a:pt x="133" y="28"/>
                      <a:pt x="133" y="28"/>
                    </a:cubicBezTo>
                    <a:moveTo>
                      <a:pt x="272" y="25"/>
                    </a:moveTo>
                    <a:cubicBezTo>
                      <a:pt x="272" y="25"/>
                      <a:pt x="272" y="25"/>
                      <a:pt x="272" y="25"/>
                    </a:cubicBezTo>
                    <a:cubicBezTo>
                      <a:pt x="272" y="26"/>
                      <a:pt x="272" y="26"/>
                      <a:pt x="272" y="26"/>
                    </a:cubicBezTo>
                    <a:cubicBezTo>
                      <a:pt x="271" y="26"/>
                      <a:pt x="271" y="26"/>
                      <a:pt x="271" y="26"/>
                    </a:cubicBezTo>
                    <a:cubicBezTo>
                      <a:pt x="271" y="26"/>
                      <a:pt x="271" y="26"/>
                      <a:pt x="271" y="26"/>
                    </a:cubicBezTo>
                    <a:cubicBezTo>
                      <a:pt x="272" y="26"/>
                      <a:pt x="272" y="26"/>
                      <a:pt x="272" y="26"/>
                    </a:cubicBezTo>
                    <a:cubicBezTo>
                      <a:pt x="272" y="25"/>
                      <a:pt x="272" y="25"/>
                      <a:pt x="272" y="25"/>
                    </a:cubicBezTo>
                    <a:cubicBezTo>
                      <a:pt x="272" y="25"/>
                      <a:pt x="272" y="25"/>
                      <a:pt x="272" y="25"/>
                    </a:cubicBezTo>
                    <a:cubicBezTo>
                      <a:pt x="272" y="25"/>
                      <a:pt x="272" y="25"/>
                      <a:pt x="272" y="25"/>
                    </a:cubicBezTo>
                    <a:cubicBezTo>
                      <a:pt x="272" y="25"/>
                      <a:pt x="272" y="25"/>
                      <a:pt x="272" y="25"/>
                    </a:cubicBezTo>
                    <a:cubicBezTo>
                      <a:pt x="272" y="25"/>
                      <a:pt x="272" y="25"/>
                      <a:pt x="272" y="25"/>
                    </a:cubicBezTo>
                    <a:moveTo>
                      <a:pt x="124" y="25"/>
                    </a:moveTo>
                    <a:cubicBezTo>
                      <a:pt x="123" y="26"/>
                      <a:pt x="123" y="27"/>
                      <a:pt x="122" y="27"/>
                    </a:cubicBezTo>
                    <a:cubicBezTo>
                      <a:pt x="123" y="28"/>
                      <a:pt x="123" y="28"/>
                      <a:pt x="123" y="28"/>
                    </a:cubicBezTo>
                    <a:cubicBezTo>
                      <a:pt x="123" y="27"/>
                      <a:pt x="124" y="26"/>
                      <a:pt x="124" y="25"/>
                    </a:cubicBezTo>
                    <a:cubicBezTo>
                      <a:pt x="124" y="25"/>
                      <a:pt x="124" y="25"/>
                      <a:pt x="124" y="25"/>
                    </a:cubicBezTo>
                    <a:moveTo>
                      <a:pt x="283" y="25"/>
                    </a:moveTo>
                    <a:cubicBezTo>
                      <a:pt x="282" y="25"/>
                      <a:pt x="282" y="25"/>
                      <a:pt x="282" y="25"/>
                    </a:cubicBezTo>
                    <a:cubicBezTo>
                      <a:pt x="283" y="26"/>
                      <a:pt x="283" y="27"/>
                      <a:pt x="284" y="28"/>
                    </a:cubicBezTo>
                    <a:cubicBezTo>
                      <a:pt x="285" y="27"/>
                      <a:pt x="285" y="27"/>
                      <a:pt x="285" y="27"/>
                    </a:cubicBezTo>
                    <a:cubicBezTo>
                      <a:pt x="284" y="27"/>
                      <a:pt x="284" y="26"/>
                      <a:pt x="283" y="25"/>
                    </a:cubicBezTo>
                    <a:moveTo>
                      <a:pt x="135" y="25"/>
                    </a:move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5"/>
                      <a:pt x="135" y="25"/>
                      <a:pt x="135" y="25"/>
                    </a:cubicBezTo>
                    <a:moveTo>
                      <a:pt x="89" y="25"/>
                    </a:moveTo>
                    <a:cubicBezTo>
                      <a:pt x="73" y="64"/>
                      <a:pt x="80" y="107"/>
                      <a:pt x="102" y="140"/>
                    </a:cubicBezTo>
                    <a:cubicBezTo>
                      <a:pt x="103" y="140"/>
                      <a:pt x="103" y="140"/>
                      <a:pt x="103" y="140"/>
                    </a:cubicBezTo>
                    <a:cubicBezTo>
                      <a:pt x="89" y="120"/>
                      <a:pt x="81" y="96"/>
                      <a:pt x="81" y="70"/>
                    </a:cubicBezTo>
                    <a:cubicBezTo>
                      <a:pt x="81" y="54"/>
                      <a:pt x="84" y="39"/>
                      <a:pt x="90" y="25"/>
                    </a:cubicBezTo>
                    <a:cubicBezTo>
                      <a:pt x="89" y="25"/>
                      <a:pt x="89" y="25"/>
                      <a:pt x="89" y="25"/>
                    </a:cubicBezTo>
                    <a:moveTo>
                      <a:pt x="57" y="24"/>
                    </a:moveTo>
                    <a:cubicBezTo>
                      <a:pt x="57" y="26"/>
                      <a:pt x="56" y="27"/>
                      <a:pt x="56" y="29"/>
                    </a:cubicBezTo>
                    <a:cubicBezTo>
                      <a:pt x="57" y="29"/>
                      <a:pt x="57" y="29"/>
                      <a:pt x="57" y="29"/>
                    </a:cubicBezTo>
                    <a:cubicBezTo>
                      <a:pt x="58" y="28"/>
                      <a:pt x="58" y="26"/>
                      <a:pt x="59" y="24"/>
                    </a:cubicBezTo>
                    <a:cubicBezTo>
                      <a:pt x="57" y="24"/>
                      <a:pt x="57" y="24"/>
                      <a:pt x="57" y="24"/>
                    </a:cubicBezTo>
                    <a:moveTo>
                      <a:pt x="314" y="22"/>
                    </a:moveTo>
                    <a:cubicBezTo>
                      <a:pt x="310" y="23"/>
                      <a:pt x="310" y="23"/>
                      <a:pt x="310" y="23"/>
                    </a:cubicBezTo>
                    <a:cubicBezTo>
                      <a:pt x="312" y="28"/>
                      <a:pt x="314" y="34"/>
                      <a:pt x="316" y="39"/>
                    </a:cubicBezTo>
                    <a:cubicBezTo>
                      <a:pt x="320" y="38"/>
                      <a:pt x="320" y="38"/>
                      <a:pt x="320" y="38"/>
                    </a:cubicBezTo>
                    <a:cubicBezTo>
                      <a:pt x="318" y="33"/>
                      <a:pt x="316" y="27"/>
                      <a:pt x="314" y="22"/>
                    </a:cubicBezTo>
                    <a:moveTo>
                      <a:pt x="126" y="21"/>
                    </a:moveTo>
                    <a:cubicBezTo>
                      <a:pt x="125" y="22"/>
                      <a:pt x="125" y="22"/>
                      <a:pt x="124" y="23"/>
                    </a:cubicBezTo>
                    <a:cubicBezTo>
                      <a:pt x="125" y="24"/>
                      <a:pt x="125" y="24"/>
                      <a:pt x="125" y="24"/>
                    </a:cubicBezTo>
                    <a:cubicBezTo>
                      <a:pt x="126" y="23"/>
                      <a:pt x="126" y="22"/>
                      <a:pt x="127" y="21"/>
                    </a:cubicBezTo>
                    <a:cubicBezTo>
                      <a:pt x="126" y="21"/>
                      <a:pt x="126" y="21"/>
                      <a:pt x="126" y="21"/>
                    </a:cubicBezTo>
                    <a:moveTo>
                      <a:pt x="281" y="21"/>
                    </a:moveTo>
                    <a:cubicBezTo>
                      <a:pt x="280" y="21"/>
                      <a:pt x="280" y="21"/>
                      <a:pt x="280" y="21"/>
                    </a:cubicBezTo>
                    <a:cubicBezTo>
                      <a:pt x="280" y="22"/>
                      <a:pt x="281" y="23"/>
                      <a:pt x="282" y="24"/>
                    </a:cubicBezTo>
                    <a:cubicBezTo>
                      <a:pt x="282" y="23"/>
                      <a:pt x="282" y="23"/>
                      <a:pt x="282" y="23"/>
                    </a:cubicBezTo>
                    <a:cubicBezTo>
                      <a:pt x="282" y="22"/>
                      <a:pt x="281" y="22"/>
                      <a:pt x="281" y="21"/>
                    </a:cubicBezTo>
                    <a:moveTo>
                      <a:pt x="129" y="17"/>
                    </a:moveTo>
                    <a:cubicBezTo>
                      <a:pt x="128" y="18"/>
                      <a:pt x="128" y="18"/>
                      <a:pt x="127" y="19"/>
                    </a:cubicBezTo>
                    <a:cubicBezTo>
                      <a:pt x="128" y="20"/>
                      <a:pt x="128" y="20"/>
                      <a:pt x="128" y="20"/>
                    </a:cubicBezTo>
                    <a:cubicBezTo>
                      <a:pt x="128" y="19"/>
                      <a:pt x="129" y="18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moveTo>
                      <a:pt x="278" y="17"/>
                    </a:moveTo>
                    <a:cubicBezTo>
                      <a:pt x="277" y="17"/>
                      <a:pt x="277" y="17"/>
                      <a:pt x="277" y="17"/>
                    </a:cubicBezTo>
                    <a:cubicBezTo>
                      <a:pt x="278" y="18"/>
                      <a:pt x="278" y="19"/>
                      <a:pt x="279" y="20"/>
                    </a:cubicBezTo>
                    <a:cubicBezTo>
                      <a:pt x="280" y="19"/>
                      <a:pt x="280" y="19"/>
                      <a:pt x="280" y="19"/>
                    </a:cubicBezTo>
                    <a:cubicBezTo>
                      <a:pt x="279" y="18"/>
                      <a:pt x="279" y="18"/>
                      <a:pt x="278" y="17"/>
                    </a:cubicBezTo>
                    <a:moveTo>
                      <a:pt x="60" y="16"/>
                    </a:moveTo>
                    <a:cubicBezTo>
                      <a:pt x="59" y="18"/>
                      <a:pt x="59" y="19"/>
                      <a:pt x="58" y="21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60" y="20"/>
                      <a:pt x="61" y="18"/>
                      <a:pt x="61" y="17"/>
                    </a:cubicBezTo>
                    <a:cubicBezTo>
                      <a:pt x="60" y="16"/>
                      <a:pt x="60" y="16"/>
                      <a:pt x="60" y="16"/>
                    </a:cubicBezTo>
                    <a:moveTo>
                      <a:pt x="271" y="14"/>
                    </a:moveTo>
                    <a:cubicBezTo>
                      <a:pt x="271" y="19"/>
                      <a:pt x="271" y="19"/>
                      <a:pt x="271" y="19"/>
                    </a:cubicBezTo>
                    <a:cubicBezTo>
                      <a:pt x="273" y="21"/>
                      <a:pt x="274" y="23"/>
                      <a:pt x="275" y="25"/>
                    </a:cubicBezTo>
                    <a:cubicBezTo>
                      <a:pt x="278" y="23"/>
                      <a:pt x="278" y="23"/>
                      <a:pt x="278" y="23"/>
                    </a:cubicBezTo>
                    <a:cubicBezTo>
                      <a:pt x="276" y="20"/>
                      <a:pt x="274" y="17"/>
                      <a:pt x="271" y="14"/>
                    </a:cubicBezTo>
                    <a:moveTo>
                      <a:pt x="135" y="14"/>
                    </a:moveTo>
                    <a:cubicBezTo>
                      <a:pt x="132" y="18"/>
                      <a:pt x="129" y="23"/>
                      <a:pt x="126" y="28"/>
                    </a:cubicBezTo>
                    <a:cubicBezTo>
                      <a:pt x="125" y="30"/>
                      <a:pt x="123" y="33"/>
                      <a:pt x="122" y="35"/>
                    </a:cubicBezTo>
                    <a:cubicBezTo>
                      <a:pt x="125" y="37"/>
                      <a:pt x="125" y="37"/>
                      <a:pt x="125" y="37"/>
                    </a:cubicBezTo>
                    <a:cubicBezTo>
                      <a:pt x="128" y="30"/>
                      <a:pt x="131" y="24"/>
                      <a:pt x="135" y="18"/>
                    </a:cubicBezTo>
                    <a:cubicBezTo>
                      <a:pt x="135" y="14"/>
                      <a:pt x="135" y="14"/>
                      <a:pt x="135" y="14"/>
                    </a:cubicBezTo>
                    <a:moveTo>
                      <a:pt x="132" y="13"/>
                    </a:moveTo>
                    <a:cubicBezTo>
                      <a:pt x="131" y="14"/>
                      <a:pt x="130" y="14"/>
                      <a:pt x="130" y="15"/>
                    </a:cubicBezTo>
                    <a:cubicBezTo>
                      <a:pt x="130" y="16"/>
                      <a:pt x="130" y="16"/>
                      <a:pt x="130" y="16"/>
                    </a:cubicBezTo>
                    <a:cubicBezTo>
                      <a:pt x="131" y="15"/>
                      <a:pt x="132" y="14"/>
                      <a:pt x="132" y="13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275" y="13"/>
                    </a:moveTo>
                    <a:cubicBezTo>
                      <a:pt x="274" y="13"/>
                      <a:pt x="274" y="13"/>
                      <a:pt x="274" y="13"/>
                    </a:cubicBezTo>
                    <a:cubicBezTo>
                      <a:pt x="275" y="14"/>
                      <a:pt x="276" y="15"/>
                      <a:pt x="276" y="16"/>
                    </a:cubicBezTo>
                    <a:cubicBezTo>
                      <a:pt x="277" y="15"/>
                      <a:pt x="277" y="15"/>
                      <a:pt x="277" y="15"/>
                    </a:cubicBezTo>
                    <a:cubicBezTo>
                      <a:pt x="276" y="14"/>
                      <a:pt x="276" y="14"/>
                      <a:pt x="275" y="13"/>
                    </a:cubicBezTo>
                    <a:moveTo>
                      <a:pt x="97" y="12"/>
                    </a:moveTo>
                    <a:cubicBezTo>
                      <a:pt x="97" y="13"/>
                      <a:pt x="97" y="14"/>
                      <a:pt x="96" y="14"/>
                    </a:cubicBezTo>
                    <a:cubicBezTo>
                      <a:pt x="93" y="22"/>
                      <a:pt x="90" y="29"/>
                      <a:pt x="87" y="37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4" y="30"/>
                      <a:pt x="97" y="22"/>
                      <a:pt x="101" y="14"/>
                    </a:cubicBezTo>
                    <a:cubicBezTo>
                      <a:pt x="97" y="12"/>
                      <a:pt x="97" y="12"/>
                      <a:pt x="97" y="12"/>
                    </a:cubicBezTo>
                    <a:moveTo>
                      <a:pt x="135" y="9"/>
                    </a:moveTo>
                    <a:cubicBezTo>
                      <a:pt x="134" y="10"/>
                      <a:pt x="133" y="11"/>
                      <a:pt x="133" y="12"/>
                    </a:cubicBezTo>
                    <a:cubicBezTo>
                      <a:pt x="133" y="12"/>
                      <a:pt x="133" y="12"/>
                      <a:pt x="133" y="12"/>
                    </a:cubicBezTo>
                    <a:cubicBezTo>
                      <a:pt x="134" y="11"/>
                      <a:pt x="135" y="11"/>
                      <a:pt x="135" y="10"/>
                    </a:cubicBezTo>
                    <a:cubicBezTo>
                      <a:pt x="135" y="9"/>
                      <a:pt x="135" y="9"/>
                      <a:pt x="135" y="9"/>
                    </a:cubicBezTo>
                    <a:moveTo>
                      <a:pt x="272" y="9"/>
                    </a:moveTo>
                    <a:cubicBezTo>
                      <a:pt x="271" y="10"/>
                      <a:pt x="271" y="10"/>
                      <a:pt x="271" y="10"/>
                    </a:cubicBezTo>
                    <a:cubicBezTo>
                      <a:pt x="272" y="11"/>
                      <a:pt x="273" y="11"/>
                      <a:pt x="273" y="12"/>
                    </a:cubicBezTo>
                    <a:cubicBezTo>
                      <a:pt x="274" y="11"/>
                      <a:pt x="274" y="11"/>
                      <a:pt x="274" y="11"/>
                    </a:cubicBezTo>
                    <a:cubicBezTo>
                      <a:pt x="273" y="11"/>
                      <a:pt x="273" y="10"/>
                      <a:pt x="272" y="9"/>
                    </a:cubicBezTo>
                    <a:moveTo>
                      <a:pt x="63" y="9"/>
                    </a:moveTo>
                    <a:cubicBezTo>
                      <a:pt x="62" y="10"/>
                      <a:pt x="61" y="12"/>
                      <a:pt x="61" y="14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63" y="13"/>
                      <a:pt x="63" y="11"/>
                      <a:pt x="64" y="10"/>
                    </a:cubicBezTo>
                    <a:cubicBezTo>
                      <a:pt x="63" y="9"/>
                      <a:pt x="63" y="9"/>
                      <a:pt x="63" y="9"/>
                    </a:cubicBezTo>
                    <a:moveTo>
                      <a:pt x="271" y="4"/>
                    </a:moveTo>
                    <a:cubicBezTo>
                      <a:pt x="271" y="5"/>
                      <a:pt x="271" y="5"/>
                      <a:pt x="271" y="5"/>
                    </a:cubicBezTo>
                    <a:cubicBezTo>
                      <a:pt x="287" y="22"/>
                      <a:pt x="297" y="45"/>
                      <a:pt x="297" y="70"/>
                    </a:cubicBezTo>
                    <a:cubicBezTo>
                      <a:pt x="297" y="95"/>
                      <a:pt x="287" y="118"/>
                      <a:pt x="271" y="135"/>
                    </a:cubicBezTo>
                    <a:cubicBezTo>
                      <a:pt x="271" y="136"/>
                      <a:pt x="271" y="136"/>
                      <a:pt x="271" y="136"/>
                    </a:cubicBezTo>
                    <a:cubicBezTo>
                      <a:pt x="288" y="119"/>
                      <a:pt x="298" y="95"/>
                      <a:pt x="298" y="70"/>
                    </a:cubicBezTo>
                    <a:cubicBezTo>
                      <a:pt x="298" y="44"/>
                      <a:pt x="288" y="21"/>
                      <a:pt x="271" y="4"/>
                    </a:cubicBezTo>
                    <a:moveTo>
                      <a:pt x="135" y="4"/>
                    </a:moveTo>
                    <a:cubicBezTo>
                      <a:pt x="119" y="21"/>
                      <a:pt x="109" y="44"/>
                      <a:pt x="109" y="70"/>
                    </a:cubicBezTo>
                    <a:cubicBezTo>
                      <a:pt x="109" y="95"/>
                      <a:pt x="119" y="119"/>
                      <a:pt x="135" y="136"/>
                    </a:cubicBezTo>
                    <a:cubicBezTo>
                      <a:pt x="135" y="135"/>
                      <a:pt x="135" y="135"/>
                      <a:pt x="135" y="135"/>
                    </a:cubicBezTo>
                    <a:cubicBezTo>
                      <a:pt x="119" y="118"/>
                      <a:pt x="110" y="95"/>
                      <a:pt x="110" y="70"/>
                    </a:cubicBezTo>
                    <a:cubicBezTo>
                      <a:pt x="110" y="45"/>
                      <a:pt x="119" y="22"/>
                      <a:pt x="135" y="5"/>
                    </a:cubicBezTo>
                    <a:cubicBezTo>
                      <a:pt x="135" y="4"/>
                      <a:pt x="135" y="4"/>
                      <a:pt x="135" y="4"/>
                    </a:cubicBezTo>
                    <a:moveTo>
                      <a:pt x="66" y="2"/>
                    </a:moveTo>
                    <a:cubicBezTo>
                      <a:pt x="65" y="3"/>
                      <a:pt x="65" y="5"/>
                      <a:pt x="64" y="6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6" y="5"/>
                      <a:pt x="67" y="4"/>
                      <a:pt x="67" y="2"/>
                    </a:cubicBezTo>
                    <a:cubicBezTo>
                      <a:pt x="66" y="2"/>
                      <a:pt x="66" y="2"/>
                      <a:pt x="66" y="2"/>
                    </a:cubicBezTo>
                    <a:moveTo>
                      <a:pt x="13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4" y="22"/>
                      <a:pt x="0" y="45"/>
                      <a:pt x="0" y="70"/>
                    </a:cubicBezTo>
                    <a:cubicBezTo>
                      <a:pt x="0" y="95"/>
                      <a:pt x="4" y="118"/>
                      <a:pt x="12" y="140"/>
                    </a:cubicBezTo>
                    <a:cubicBezTo>
                      <a:pt x="13" y="140"/>
                      <a:pt x="13" y="140"/>
                      <a:pt x="13" y="140"/>
                    </a:cubicBezTo>
                    <a:cubicBezTo>
                      <a:pt x="5" y="118"/>
                      <a:pt x="1" y="95"/>
                      <a:pt x="1" y="70"/>
                    </a:cubicBezTo>
                    <a:cubicBezTo>
                      <a:pt x="1" y="45"/>
                      <a:pt x="5" y="22"/>
                      <a:pt x="13" y="0"/>
                    </a:cubicBezTo>
                    <a:moveTo>
                      <a:pt x="46" y="0"/>
                    </a:moveTo>
                    <a:cubicBezTo>
                      <a:pt x="45" y="0"/>
                      <a:pt x="45" y="0"/>
                      <a:pt x="45" y="0"/>
                    </a:cubicBezTo>
                    <a:cubicBezTo>
                      <a:pt x="35" y="21"/>
                      <a:pt x="30" y="45"/>
                      <a:pt x="30" y="70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1" y="45"/>
                      <a:pt x="36" y="21"/>
                      <a:pt x="46" y="0"/>
                    </a:cubicBezTo>
                    <a:moveTo>
                      <a:pt x="61" y="0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52" y="15"/>
                      <a:pt x="47" y="31"/>
                      <a:pt x="44" y="49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41" y="34"/>
                      <a:pt x="44" y="21"/>
                      <a:pt x="49" y="9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2" y="21"/>
                      <a:pt x="39" y="34"/>
                      <a:pt x="37" y="48"/>
                    </a:cubicBezTo>
                    <a:cubicBezTo>
                      <a:pt x="36" y="47"/>
                      <a:pt x="36" y="47"/>
                      <a:pt x="36" y="47"/>
                    </a:cubicBezTo>
                    <a:cubicBezTo>
                      <a:pt x="34" y="63"/>
                      <a:pt x="34" y="79"/>
                      <a:pt x="37" y="95"/>
                    </a:cubicBezTo>
                    <a:cubicBezTo>
                      <a:pt x="37" y="101"/>
                      <a:pt x="38" y="106"/>
                      <a:pt x="40" y="112"/>
                    </a:cubicBezTo>
                    <a:cubicBezTo>
                      <a:pt x="41" y="111"/>
                      <a:pt x="41" y="111"/>
                      <a:pt x="41" y="111"/>
                    </a:cubicBezTo>
                    <a:cubicBezTo>
                      <a:pt x="44" y="121"/>
                      <a:pt x="47" y="131"/>
                      <a:pt x="51" y="140"/>
                    </a:cubicBezTo>
                    <a:cubicBezTo>
                      <a:pt x="53" y="140"/>
                      <a:pt x="53" y="140"/>
                      <a:pt x="53" y="140"/>
                    </a:cubicBezTo>
                    <a:cubicBezTo>
                      <a:pt x="49" y="131"/>
                      <a:pt x="45" y="121"/>
                      <a:pt x="43" y="111"/>
                    </a:cubicBezTo>
                    <a:cubicBezTo>
                      <a:pt x="48" y="109"/>
                      <a:pt x="48" y="109"/>
                      <a:pt x="48" y="109"/>
                    </a:cubicBezTo>
                    <a:cubicBezTo>
                      <a:pt x="51" y="120"/>
                      <a:pt x="55" y="130"/>
                      <a:pt x="59" y="140"/>
                    </a:cubicBezTo>
                    <a:cubicBezTo>
                      <a:pt x="61" y="140"/>
                      <a:pt x="61" y="140"/>
                      <a:pt x="61" y="140"/>
                    </a:cubicBezTo>
                    <a:cubicBezTo>
                      <a:pt x="56" y="130"/>
                      <a:pt x="52" y="120"/>
                      <a:pt x="49" y="109"/>
                    </a:cubicBezTo>
                    <a:cubicBezTo>
                      <a:pt x="55" y="108"/>
                      <a:pt x="55" y="108"/>
                      <a:pt x="55" y="108"/>
                    </a:cubicBezTo>
                    <a:cubicBezTo>
                      <a:pt x="55" y="108"/>
                      <a:pt x="55" y="108"/>
                      <a:pt x="55" y="108"/>
                    </a:cubicBezTo>
                    <a:cubicBezTo>
                      <a:pt x="56" y="108"/>
                      <a:pt x="56" y="108"/>
                      <a:pt x="56" y="108"/>
                    </a:cubicBezTo>
                    <a:cubicBezTo>
                      <a:pt x="56" y="107"/>
                      <a:pt x="56" y="107"/>
                      <a:pt x="56" y="107"/>
                    </a:cubicBezTo>
                    <a:cubicBezTo>
                      <a:pt x="62" y="106"/>
                      <a:pt x="62" y="106"/>
                      <a:pt x="62" y="106"/>
                    </a:cubicBezTo>
                    <a:cubicBezTo>
                      <a:pt x="60" y="101"/>
                      <a:pt x="59" y="97"/>
                      <a:pt x="59" y="92"/>
                    </a:cubicBezTo>
                    <a:cubicBezTo>
                      <a:pt x="57" y="78"/>
                      <a:pt x="57" y="64"/>
                      <a:pt x="58" y="50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3" y="49"/>
                      <a:pt x="53" y="48"/>
                      <a:pt x="53" y="48"/>
                    </a:cubicBezTo>
                    <a:cubicBezTo>
                      <a:pt x="52" y="47"/>
                      <a:pt x="52" y="47"/>
                      <a:pt x="52" y="47"/>
                    </a:cubicBezTo>
                    <a:cubicBezTo>
                      <a:pt x="52" y="48"/>
                      <a:pt x="52" y="49"/>
                      <a:pt x="51" y="50"/>
                    </a:cubicBezTo>
                    <a:cubicBezTo>
                      <a:pt x="46" y="49"/>
                      <a:pt x="46" y="49"/>
                      <a:pt x="46" y="49"/>
                    </a:cubicBezTo>
                    <a:cubicBezTo>
                      <a:pt x="48" y="31"/>
                      <a:pt x="53" y="15"/>
                      <a:pt x="61" y="0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48166" name="组合 359"/>
          <p:cNvGrpSpPr/>
          <p:nvPr/>
        </p:nvGrpSpPr>
        <p:grpSpPr bwMode="auto">
          <a:xfrm>
            <a:off x="3467100" y="1182688"/>
            <a:ext cx="704850" cy="530225"/>
            <a:chOff x="3327471" y="1296848"/>
            <a:chExt cx="863845" cy="648072"/>
          </a:xfrm>
        </p:grpSpPr>
        <p:grpSp>
          <p:nvGrpSpPr>
            <p:cNvPr id="48188" name="组合 360"/>
            <p:cNvGrpSpPr/>
            <p:nvPr/>
          </p:nvGrpSpPr>
          <p:grpSpPr bwMode="auto">
            <a:xfrm>
              <a:off x="3327471" y="1296848"/>
              <a:ext cx="863845" cy="648072"/>
              <a:chOff x="4599001" y="585478"/>
              <a:chExt cx="863845" cy="648072"/>
            </a:xfrm>
          </p:grpSpPr>
          <p:sp>
            <p:nvSpPr>
              <p:cNvPr id="363" name="矩形 362"/>
              <p:cNvSpPr/>
              <p:nvPr/>
            </p:nvSpPr>
            <p:spPr>
              <a:xfrm>
                <a:off x="4599001" y="585478"/>
                <a:ext cx="863845" cy="64807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bg1">
                      <a:alpha val="35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solidFill>
                  <a:schemeClr val="bg1"/>
                </a:solidFill>
              </a:ln>
              <a:effectLst>
                <a:glow rad="114300">
                  <a:schemeClr val="bg1">
                    <a:alpha val="29000"/>
                  </a:scheme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364" name="椭圆 363"/>
              <p:cNvSpPr/>
              <p:nvPr/>
            </p:nvSpPr>
            <p:spPr>
              <a:xfrm rot="20243190">
                <a:off x="5010405" y="780030"/>
                <a:ext cx="126134" cy="203652"/>
              </a:xfrm>
              <a:prstGeom prst="ellipse">
                <a:avLst/>
              </a:prstGeom>
              <a:solidFill>
                <a:schemeClr val="bg1">
                  <a:alpha val="9000"/>
                </a:schemeClr>
              </a:solidFill>
              <a:ln>
                <a:noFill/>
              </a:ln>
              <a:effectLst>
                <a:glow rad="228600">
                  <a:schemeClr val="bg1">
                    <a:alpha val="27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362" name="Freeform 623"/>
            <p:cNvSpPr>
              <a:spLocks noEditPoints="1"/>
            </p:cNvSpPr>
            <p:nvPr/>
          </p:nvSpPr>
          <p:spPr bwMode="auto">
            <a:xfrm>
              <a:off x="3577410" y="1461283"/>
              <a:ext cx="349764" cy="349764"/>
            </a:xfrm>
            <a:custGeom>
              <a:avLst/>
              <a:gdLst>
                <a:gd name="T0" fmla="*/ 4 w 26"/>
                <a:gd name="T1" fmla="*/ 18 h 26"/>
                <a:gd name="T2" fmla="*/ 8 w 26"/>
                <a:gd name="T3" fmla="*/ 22 h 26"/>
                <a:gd name="T4" fmla="*/ 10 w 26"/>
                <a:gd name="T5" fmla="*/ 20 h 26"/>
                <a:gd name="T6" fmla="*/ 12 w 26"/>
                <a:gd name="T7" fmla="*/ 18 h 26"/>
                <a:gd name="T8" fmla="*/ 14 w 26"/>
                <a:gd name="T9" fmla="*/ 23 h 26"/>
                <a:gd name="T10" fmla="*/ 18 w 26"/>
                <a:gd name="T11" fmla="*/ 18 h 26"/>
                <a:gd name="T12" fmla="*/ 14 w 26"/>
                <a:gd name="T13" fmla="*/ 23 h 26"/>
                <a:gd name="T14" fmla="*/ 20 w 26"/>
                <a:gd name="T15" fmla="*/ 18 h 26"/>
                <a:gd name="T16" fmla="*/ 19 w 26"/>
                <a:gd name="T17" fmla="*/ 22 h 26"/>
                <a:gd name="T18" fmla="*/ 3 w 26"/>
                <a:gd name="T19" fmla="*/ 13 h 26"/>
                <a:gd name="T20" fmla="*/ 6 w 26"/>
                <a:gd name="T21" fmla="*/ 10 h 26"/>
                <a:gd name="T22" fmla="*/ 6 w 26"/>
                <a:gd name="T23" fmla="*/ 15 h 26"/>
                <a:gd name="T24" fmla="*/ 8 w 26"/>
                <a:gd name="T25" fmla="*/ 15 h 26"/>
                <a:gd name="T26" fmla="*/ 8 w 26"/>
                <a:gd name="T27" fmla="*/ 10 h 26"/>
                <a:gd name="T28" fmla="*/ 12 w 26"/>
                <a:gd name="T29" fmla="*/ 15 h 26"/>
                <a:gd name="T30" fmla="*/ 14 w 26"/>
                <a:gd name="T31" fmla="*/ 15 h 26"/>
                <a:gd name="T32" fmla="*/ 18 w 26"/>
                <a:gd name="T33" fmla="*/ 10 h 26"/>
                <a:gd name="T34" fmla="*/ 18 w 26"/>
                <a:gd name="T35" fmla="*/ 15 h 26"/>
                <a:gd name="T36" fmla="*/ 21 w 26"/>
                <a:gd name="T37" fmla="*/ 15 h 26"/>
                <a:gd name="T38" fmla="*/ 21 w 26"/>
                <a:gd name="T39" fmla="*/ 10 h 26"/>
                <a:gd name="T40" fmla="*/ 23 w 26"/>
                <a:gd name="T41" fmla="*/ 13 h 26"/>
                <a:gd name="T42" fmla="*/ 21 w 26"/>
                <a:gd name="T43" fmla="*/ 15 h 26"/>
                <a:gd name="T44" fmla="*/ 8 w 26"/>
                <a:gd name="T45" fmla="*/ 4 h 26"/>
                <a:gd name="T46" fmla="*/ 4 w 26"/>
                <a:gd name="T47" fmla="*/ 8 h 26"/>
                <a:gd name="T48" fmla="*/ 19 w 26"/>
                <a:gd name="T49" fmla="*/ 4 h 26"/>
                <a:gd name="T50" fmla="*/ 20 w 26"/>
                <a:gd name="T51" fmla="*/ 8 h 26"/>
                <a:gd name="T52" fmla="*/ 10 w 26"/>
                <a:gd name="T53" fmla="*/ 5 h 26"/>
                <a:gd name="T54" fmla="*/ 12 w 26"/>
                <a:gd name="T55" fmla="*/ 8 h 26"/>
                <a:gd name="T56" fmla="*/ 14 w 26"/>
                <a:gd name="T57" fmla="*/ 8 h 26"/>
                <a:gd name="T58" fmla="*/ 17 w 26"/>
                <a:gd name="T59" fmla="*/ 5 h 26"/>
                <a:gd name="T60" fmla="*/ 14 w 26"/>
                <a:gd name="T61" fmla="*/ 8 h 26"/>
                <a:gd name="T62" fmla="*/ 0 w 26"/>
                <a:gd name="T63" fmla="*/ 13 h 26"/>
                <a:gd name="T64" fmla="*/ 26 w 26"/>
                <a:gd name="T6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" h="26">
                  <a:moveTo>
                    <a:pt x="8" y="22"/>
                  </a:moveTo>
                  <a:cubicBezTo>
                    <a:pt x="6" y="21"/>
                    <a:pt x="5" y="19"/>
                    <a:pt x="4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7" y="20"/>
                    <a:pt x="8" y="22"/>
                  </a:cubicBezTo>
                  <a:moveTo>
                    <a:pt x="12" y="23"/>
                  </a:moveTo>
                  <a:cubicBezTo>
                    <a:pt x="11" y="22"/>
                    <a:pt x="10" y="22"/>
                    <a:pt x="10" y="20"/>
                  </a:cubicBezTo>
                  <a:cubicBezTo>
                    <a:pt x="9" y="20"/>
                    <a:pt x="9" y="19"/>
                    <a:pt x="9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23"/>
                    <a:pt x="12" y="23"/>
                    <a:pt x="12" y="23"/>
                  </a:cubicBezTo>
                  <a:moveTo>
                    <a:pt x="14" y="23"/>
                  </a:moveTo>
                  <a:cubicBezTo>
                    <a:pt x="14" y="18"/>
                    <a:pt x="14" y="18"/>
                    <a:pt x="14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9"/>
                    <a:pt x="17" y="20"/>
                    <a:pt x="17" y="20"/>
                  </a:cubicBezTo>
                  <a:cubicBezTo>
                    <a:pt x="16" y="22"/>
                    <a:pt x="15" y="22"/>
                    <a:pt x="14" y="23"/>
                  </a:cubicBezTo>
                  <a:moveTo>
                    <a:pt x="19" y="22"/>
                  </a:moveTo>
                  <a:cubicBezTo>
                    <a:pt x="19" y="20"/>
                    <a:pt x="20" y="19"/>
                    <a:pt x="20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9"/>
                    <a:pt x="20" y="21"/>
                    <a:pt x="19" y="22"/>
                  </a:cubicBezTo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2"/>
                    <a:pt x="3" y="11"/>
                    <a:pt x="3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1"/>
                    <a:pt x="6" y="12"/>
                    <a:pt x="6" y="13"/>
                  </a:cubicBezTo>
                  <a:cubicBezTo>
                    <a:pt x="6" y="14"/>
                    <a:pt x="6" y="14"/>
                    <a:pt x="6" y="15"/>
                  </a:cubicBezTo>
                  <a:cubicBezTo>
                    <a:pt x="3" y="15"/>
                    <a:pt x="3" y="15"/>
                    <a:pt x="3" y="15"/>
                  </a:cubicBezTo>
                  <a:moveTo>
                    <a:pt x="8" y="15"/>
                  </a:moveTo>
                  <a:cubicBezTo>
                    <a:pt x="8" y="14"/>
                    <a:pt x="8" y="14"/>
                    <a:pt x="8" y="13"/>
                  </a:cubicBezTo>
                  <a:cubicBezTo>
                    <a:pt x="8" y="12"/>
                    <a:pt x="8" y="11"/>
                    <a:pt x="8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8" y="15"/>
                    <a:pt x="8" y="15"/>
                    <a:pt x="8" y="15"/>
                  </a:cubicBezTo>
                  <a:moveTo>
                    <a:pt x="14" y="15"/>
                  </a:moveTo>
                  <a:cubicBezTo>
                    <a:pt x="14" y="10"/>
                    <a:pt x="14" y="10"/>
                    <a:pt x="14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1"/>
                    <a:pt x="18" y="12"/>
                    <a:pt x="18" y="13"/>
                  </a:cubicBezTo>
                  <a:cubicBezTo>
                    <a:pt x="18" y="14"/>
                    <a:pt x="18" y="14"/>
                    <a:pt x="18" y="15"/>
                  </a:cubicBezTo>
                  <a:cubicBezTo>
                    <a:pt x="14" y="15"/>
                    <a:pt x="14" y="15"/>
                    <a:pt x="14" y="15"/>
                  </a:cubicBezTo>
                  <a:moveTo>
                    <a:pt x="21" y="15"/>
                  </a:moveTo>
                  <a:cubicBezTo>
                    <a:pt x="21" y="14"/>
                    <a:pt x="21" y="14"/>
                    <a:pt x="21" y="13"/>
                  </a:cubicBezTo>
                  <a:cubicBezTo>
                    <a:pt x="21" y="12"/>
                    <a:pt x="21" y="11"/>
                    <a:pt x="21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2"/>
                    <a:pt x="23" y="13"/>
                  </a:cubicBezTo>
                  <a:cubicBezTo>
                    <a:pt x="23" y="14"/>
                    <a:pt x="23" y="14"/>
                    <a:pt x="23" y="15"/>
                  </a:cubicBezTo>
                  <a:cubicBezTo>
                    <a:pt x="21" y="15"/>
                    <a:pt x="21" y="15"/>
                    <a:pt x="21" y="15"/>
                  </a:cubicBezTo>
                  <a:moveTo>
                    <a:pt x="4" y="8"/>
                  </a:moveTo>
                  <a:cubicBezTo>
                    <a:pt x="5" y="6"/>
                    <a:pt x="6" y="5"/>
                    <a:pt x="8" y="4"/>
                  </a:cubicBezTo>
                  <a:cubicBezTo>
                    <a:pt x="7" y="5"/>
                    <a:pt x="6" y="7"/>
                    <a:pt x="6" y="8"/>
                  </a:cubicBezTo>
                  <a:cubicBezTo>
                    <a:pt x="4" y="8"/>
                    <a:pt x="4" y="8"/>
                    <a:pt x="4" y="8"/>
                  </a:cubicBezTo>
                  <a:moveTo>
                    <a:pt x="20" y="8"/>
                  </a:moveTo>
                  <a:cubicBezTo>
                    <a:pt x="20" y="7"/>
                    <a:pt x="19" y="5"/>
                    <a:pt x="19" y="4"/>
                  </a:cubicBezTo>
                  <a:cubicBezTo>
                    <a:pt x="20" y="5"/>
                    <a:pt x="21" y="6"/>
                    <a:pt x="22" y="8"/>
                  </a:cubicBezTo>
                  <a:cubicBezTo>
                    <a:pt x="20" y="8"/>
                    <a:pt x="20" y="8"/>
                    <a:pt x="20" y="8"/>
                  </a:cubicBezTo>
                  <a:moveTo>
                    <a:pt x="9" y="8"/>
                  </a:moveTo>
                  <a:cubicBezTo>
                    <a:pt x="9" y="7"/>
                    <a:pt x="9" y="6"/>
                    <a:pt x="10" y="5"/>
                  </a:cubicBezTo>
                  <a:cubicBezTo>
                    <a:pt x="10" y="4"/>
                    <a:pt x="11" y="3"/>
                    <a:pt x="12" y="3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9" y="8"/>
                    <a:pt x="9" y="8"/>
                    <a:pt x="9" y="8"/>
                  </a:cubicBezTo>
                  <a:moveTo>
                    <a:pt x="14" y="8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6" y="4"/>
                    <a:pt x="17" y="5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4" y="8"/>
                    <a:pt x="14" y="8"/>
                    <a:pt x="14" y="8"/>
                  </a:cubicBezTo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</a:path>
              </a:pathLst>
            </a:custGeom>
            <a:solidFill>
              <a:schemeClr val="bg1">
                <a:alpha val="76000"/>
              </a:schemeClr>
            </a:solidFill>
            <a:ln>
              <a:noFill/>
            </a:ln>
            <a:effectLst>
              <a:glow rad="25400">
                <a:srgbClr val="00B0F0">
                  <a:alpha val="18000"/>
                </a:srgbClr>
              </a:glo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48167" name="组合 364"/>
          <p:cNvGrpSpPr/>
          <p:nvPr/>
        </p:nvGrpSpPr>
        <p:grpSpPr bwMode="auto">
          <a:xfrm>
            <a:off x="1776413" y="2054225"/>
            <a:ext cx="706437" cy="528638"/>
            <a:chOff x="4599001" y="622573"/>
            <a:chExt cx="863845" cy="648073"/>
          </a:xfrm>
        </p:grpSpPr>
        <p:sp>
          <p:nvSpPr>
            <p:cNvPr id="366" name="矩形 365"/>
            <p:cNvSpPr/>
            <p:nvPr/>
          </p:nvSpPr>
          <p:spPr>
            <a:xfrm>
              <a:off x="4599001" y="622573"/>
              <a:ext cx="863845" cy="648073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67" name="椭圆 366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368" name="组合 367"/>
          <p:cNvGrpSpPr/>
          <p:nvPr/>
        </p:nvGrpSpPr>
        <p:grpSpPr>
          <a:xfrm>
            <a:off x="508646" y="1549921"/>
            <a:ext cx="4927450" cy="3463889"/>
            <a:chOff x="1577975" y="520700"/>
            <a:chExt cx="5981700" cy="4057650"/>
          </a:xfrm>
          <a:solidFill>
            <a:schemeClr val="bg1"/>
          </a:solidFill>
          <a:effectLst>
            <a:glow rad="101600">
              <a:srgbClr val="00B0F0">
                <a:alpha val="60000"/>
              </a:srgbClr>
            </a:glow>
          </a:effectLst>
        </p:grpSpPr>
        <p:sp>
          <p:nvSpPr>
            <p:cNvPr id="369" name="Freeform 7"/>
            <p:cNvSpPr/>
            <p:nvPr/>
          </p:nvSpPr>
          <p:spPr bwMode="auto">
            <a:xfrm>
              <a:off x="1577975" y="1825625"/>
              <a:ext cx="5095875" cy="2705100"/>
            </a:xfrm>
            <a:custGeom>
              <a:avLst/>
              <a:gdLst>
                <a:gd name="T0" fmla="*/ 0 w 535"/>
                <a:gd name="T1" fmla="*/ 284 h 284"/>
                <a:gd name="T2" fmla="*/ 67 w 535"/>
                <a:gd name="T3" fmla="*/ 135 h 284"/>
                <a:gd name="T4" fmla="*/ 114 w 535"/>
                <a:gd name="T5" fmla="*/ 82 h 284"/>
                <a:gd name="T6" fmla="*/ 219 w 535"/>
                <a:gd name="T7" fmla="*/ 45 h 284"/>
                <a:gd name="T8" fmla="*/ 345 w 535"/>
                <a:gd name="T9" fmla="*/ 63 h 284"/>
                <a:gd name="T10" fmla="*/ 386 w 535"/>
                <a:gd name="T11" fmla="*/ 63 h 284"/>
                <a:gd name="T12" fmla="*/ 426 w 535"/>
                <a:gd name="T13" fmla="*/ 48 h 284"/>
                <a:gd name="T14" fmla="*/ 459 w 535"/>
                <a:gd name="T15" fmla="*/ 29 h 284"/>
                <a:gd name="T16" fmla="*/ 504 w 535"/>
                <a:gd name="T17" fmla="*/ 21 h 284"/>
                <a:gd name="T18" fmla="*/ 528 w 535"/>
                <a:gd name="T19" fmla="*/ 39 h 284"/>
                <a:gd name="T20" fmla="*/ 491 w 535"/>
                <a:gd name="T21" fmla="*/ 58 h 284"/>
                <a:gd name="T22" fmla="*/ 452 w 535"/>
                <a:gd name="T23" fmla="*/ 94 h 284"/>
                <a:gd name="T24" fmla="*/ 424 w 535"/>
                <a:gd name="T25" fmla="*/ 111 h 284"/>
                <a:gd name="T26" fmla="*/ 401 w 535"/>
                <a:gd name="T27" fmla="*/ 125 h 284"/>
                <a:gd name="T28" fmla="*/ 356 w 535"/>
                <a:gd name="T29" fmla="*/ 154 h 284"/>
                <a:gd name="T30" fmla="*/ 332 w 535"/>
                <a:gd name="T31" fmla="*/ 168 h 284"/>
                <a:gd name="T32" fmla="*/ 354 w 535"/>
                <a:gd name="T33" fmla="*/ 156 h 284"/>
                <a:gd name="T34" fmla="*/ 383 w 535"/>
                <a:gd name="T35" fmla="*/ 141 h 284"/>
                <a:gd name="T36" fmla="*/ 414 w 535"/>
                <a:gd name="T37" fmla="*/ 121 h 284"/>
                <a:gd name="T38" fmla="*/ 469 w 535"/>
                <a:gd name="T39" fmla="*/ 86 h 284"/>
                <a:gd name="T40" fmla="*/ 530 w 535"/>
                <a:gd name="T41" fmla="*/ 46 h 284"/>
                <a:gd name="T42" fmla="*/ 534 w 535"/>
                <a:gd name="T43" fmla="*/ 36 h 284"/>
                <a:gd name="T44" fmla="*/ 522 w 535"/>
                <a:gd name="T45" fmla="*/ 21 h 284"/>
                <a:gd name="T46" fmla="*/ 448 w 535"/>
                <a:gd name="T47" fmla="*/ 27 h 284"/>
                <a:gd name="T48" fmla="*/ 428 w 535"/>
                <a:gd name="T49" fmla="*/ 38 h 284"/>
                <a:gd name="T50" fmla="*/ 404 w 535"/>
                <a:gd name="T51" fmla="*/ 44 h 284"/>
                <a:gd name="T52" fmla="*/ 348 w 535"/>
                <a:gd name="T53" fmla="*/ 54 h 284"/>
                <a:gd name="T54" fmla="*/ 181 w 535"/>
                <a:gd name="T55" fmla="*/ 47 h 284"/>
                <a:gd name="T56" fmla="*/ 110 w 535"/>
                <a:gd name="T57" fmla="*/ 76 h 284"/>
                <a:gd name="T58" fmla="*/ 62 w 535"/>
                <a:gd name="T59" fmla="*/ 133 h 284"/>
                <a:gd name="T60" fmla="*/ 0 w 535"/>
                <a:gd name="T61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35" h="284">
                  <a:moveTo>
                    <a:pt x="0" y="284"/>
                  </a:moveTo>
                  <a:cubicBezTo>
                    <a:pt x="30" y="266"/>
                    <a:pt x="53" y="193"/>
                    <a:pt x="67" y="135"/>
                  </a:cubicBezTo>
                  <a:cubicBezTo>
                    <a:pt x="72" y="116"/>
                    <a:pt x="78" y="99"/>
                    <a:pt x="114" y="82"/>
                  </a:cubicBezTo>
                  <a:cubicBezTo>
                    <a:pt x="137" y="71"/>
                    <a:pt x="169" y="57"/>
                    <a:pt x="219" y="45"/>
                  </a:cubicBezTo>
                  <a:cubicBezTo>
                    <a:pt x="294" y="33"/>
                    <a:pt x="329" y="57"/>
                    <a:pt x="345" y="63"/>
                  </a:cubicBezTo>
                  <a:cubicBezTo>
                    <a:pt x="361" y="71"/>
                    <a:pt x="373" y="70"/>
                    <a:pt x="386" y="63"/>
                  </a:cubicBezTo>
                  <a:cubicBezTo>
                    <a:pt x="401" y="54"/>
                    <a:pt x="409" y="51"/>
                    <a:pt x="426" y="48"/>
                  </a:cubicBezTo>
                  <a:cubicBezTo>
                    <a:pt x="440" y="45"/>
                    <a:pt x="448" y="38"/>
                    <a:pt x="459" y="29"/>
                  </a:cubicBezTo>
                  <a:cubicBezTo>
                    <a:pt x="477" y="15"/>
                    <a:pt x="494" y="19"/>
                    <a:pt x="504" y="21"/>
                  </a:cubicBezTo>
                  <a:cubicBezTo>
                    <a:pt x="518" y="25"/>
                    <a:pt x="527" y="32"/>
                    <a:pt x="528" y="39"/>
                  </a:cubicBezTo>
                  <a:cubicBezTo>
                    <a:pt x="522" y="44"/>
                    <a:pt x="501" y="52"/>
                    <a:pt x="491" y="58"/>
                  </a:cubicBezTo>
                  <a:cubicBezTo>
                    <a:pt x="475" y="70"/>
                    <a:pt x="465" y="82"/>
                    <a:pt x="452" y="94"/>
                  </a:cubicBezTo>
                  <a:cubicBezTo>
                    <a:pt x="445" y="100"/>
                    <a:pt x="436" y="105"/>
                    <a:pt x="424" y="111"/>
                  </a:cubicBezTo>
                  <a:cubicBezTo>
                    <a:pt x="417" y="115"/>
                    <a:pt x="408" y="119"/>
                    <a:pt x="401" y="125"/>
                  </a:cubicBezTo>
                  <a:cubicBezTo>
                    <a:pt x="386" y="136"/>
                    <a:pt x="371" y="149"/>
                    <a:pt x="356" y="154"/>
                  </a:cubicBezTo>
                  <a:cubicBezTo>
                    <a:pt x="340" y="158"/>
                    <a:pt x="332" y="165"/>
                    <a:pt x="332" y="168"/>
                  </a:cubicBezTo>
                  <a:cubicBezTo>
                    <a:pt x="336" y="164"/>
                    <a:pt x="335" y="162"/>
                    <a:pt x="354" y="156"/>
                  </a:cubicBezTo>
                  <a:cubicBezTo>
                    <a:pt x="371" y="150"/>
                    <a:pt x="369" y="150"/>
                    <a:pt x="383" y="141"/>
                  </a:cubicBezTo>
                  <a:cubicBezTo>
                    <a:pt x="392" y="135"/>
                    <a:pt x="399" y="128"/>
                    <a:pt x="414" y="121"/>
                  </a:cubicBezTo>
                  <a:cubicBezTo>
                    <a:pt x="435" y="112"/>
                    <a:pt x="453" y="102"/>
                    <a:pt x="469" y="86"/>
                  </a:cubicBezTo>
                  <a:cubicBezTo>
                    <a:pt x="489" y="60"/>
                    <a:pt x="525" y="49"/>
                    <a:pt x="530" y="46"/>
                  </a:cubicBezTo>
                  <a:cubicBezTo>
                    <a:pt x="532" y="44"/>
                    <a:pt x="535" y="42"/>
                    <a:pt x="534" y="36"/>
                  </a:cubicBezTo>
                  <a:cubicBezTo>
                    <a:pt x="533" y="32"/>
                    <a:pt x="529" y="25"/>
                    <a:pt x="522" y="21"/>
                  </a:cubicBezTo>
                  <a:cubicBezTo>
                    <a:pt x="509" y="15"/>
                    <a:pt x="483" y="0"/>
                    <a:pt x="448" y="27"/>
                  </a:cubicBezTo>
                  <a:cubicBezTo>
                    <a:pt x="442" y="32"/>
                    <a:pt x="436" y="35"/>
                    <a:pt x="428" y="38"/>
                  </a:cubicBezTo>
                  <a:cubicBezTo>
                    <a:pt x="420" y="40"/>
                    <a:pt x="411" y="42"/>
                    <a:pt x="404" y="44"/>
                  </a:cubicBezTo>
                  <a:cubicBezTo>
                    <a:pt x="370" y="62"/>
                    <a:pt x="367" y="61"/>
                    <a:pt x="348" y="54"/>
                  </a:cubicBezTo>
                  <a:cubicBezTo>
                    <a:pt x="328" y="45"/>
                    <a:pt x="272" y="15"/>
                    <a:pt x="181" y="47"/>
                  </a:cubicBezTo>
                  <a:cubicBezTo>
                    <a:pt x="154" y="56"/>
                    <a:pt x="131" y="65"/>
                    <a:pt x="110" y="76"/>
                  </a:cubicBezTo>
                  <a:cubicBezTo>
                    <a:pt x="67" y="99"/>
                    <a:pt x="67" y="116"/>
                    <a:pt x="62" y="133"/>
                  </a:cubicBezTo>
                  <a:cubicBezTo>
                    <a:pt x="55" y="155"/>
                    <a:pt x="43" y="249"/>
                    <a:pt x="0" y="2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0" name="Freeform 8"/>
            <p:cNvSpPr/>
            <p:nvPr/>
          </p:nvSpPr>
          <p:spPr bwMode="auto">
            <a:xfrm>
              <a:off x="6226175" y="1111250"/>
              <a:ext cx="476250" cy="857250"/>
            </a:xfrm>
            <a:custGeom>
              <a:avLst/>
              <a:gdLst>
                <a:gd name="T0" fmla="*/ 21 w 50"/>
                <a:gd name="T1" fmla="*/ 90 h 90"/>
                <a:gd name="T2" fmla="*/ 20 w 50"/>
                <a:gd name="T3" fmla="*/ 77 h 90"/>
                <a:gd name="T4" fmla="*/ 6 w 50"/>
                <a:gd name="T5" fmla="*/ 45 h 90"/>
                <a:gd name="T6" fmla="*/ 29 w 50"/>
                <a:gd name="T7" fmla="*/ 0 h 90"/>
                <a:gd name="T8" fmla="*/ 33 w 50"/>
                <a:gd name="T9" fmla="*/ 6 h 90"/>
                <a:gd name="T10" fmla="*/ 34 w 50"/>
                <a:gd name="T11" fmla="*/ 5 h 90"/>
                <a:gd name="T12" fmla="*/ 50 w 50"/>
                <a:gd name="T13" fmla="*/ 44 h 90"/>
                <a:gd name="T14" fmla="*/ 27 w 50"/>
                <a:gd name="T15" fmla="*/ 10 h 90"/>
                <a:gd name="T16" fmla="*/ 16 w 50"/>
                <a:gd name="T17" fmla="*/ 48 h 90"/>
                <a:gd name="T18" fmla="*/ 22 w 50"/>
                <a:gd name="T19" fmla="*/ 71 h 90"/>
                <a:gd name="T20" fmla="*/ 21 w 50"/>
                <a:gd name="T21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90">
                  <a:moveTo>
                    <a:pt x="21" y="90"/>
                  </a:moveTo>
                  <a:cubicBezTo>
                    <a:pt x="21" y="86"/>
                    <a:pt x="20" y="79"/>
                    <a:pt x="20" y="77"/>
                  </a:cubicBezTo>
                  <a:cubicBezTo>
                    <a:pt x="16" y="66"/>
                    <a:pt x="9" y="54"/>
                    <a:pt x="6" y="45"/>
                  </a:cubicBezTo>
                  <a:cubicBezTo>
                    <a:pt x="0" y="21"/>
                    <a:pt x="11" y="8"/>
                    <a:pt x="29" y="0"/>
                  </a:cubicBezTo>
                  <a:cubicBezTo>
                    <a:pt x="30" y="2"/>
                    <a:pt x="31" y="4"/>
                    <a:pt x="33" y="6"/>
                  </a:cubicBezTo>
                  <a:cubicBezTo>
                    <a:pt x="33" y="6"/>
                    <a:pt x="34" y="5"/>
                    <a:pt x="34" y="5"/>
                  </a:cubicBezTo>
                  <a:cubicBezTo>
                    <a:pt x="39" y="18"/>
                    <a:pt x="50" y="42"/>
                    <a:pt x="50" y="44"/>
                  </a:cubicBezTo>
                  <a:cubicBezTo>
                    <a:pt x="42" y="33"/>
                    <a:pt x="34" y="23"/>
                    <a:pt x="27" y="10"/>
                  </a:cubicBezTo>
                  <a:cubicBezTo>
                    <a:pt x="12" y="20"/>
                    <a:pt x="12" y="34"/>
                    <a:pt x="16" y="48"/>
                  </a:cubicBezTo>
                  <a:cubicBezTo>
                    <a:pt x="18" y="56"/>
                    <a:pt x="20" y="63"/>
                    <a:pt x="22" y="71"/>
                  </a:cubicBezTo>
                  <a:cubicBezTo>
                    <a:pt x="23" y="78"/>
                    <a:pt x="21" y="84"/>
                    <a:pt x="21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1" name="Freeform 9"/>
            <p:cNvSpPr/>
            <p:nvPr/>
          </p:nvSpPr>
          <p:spPr bwMode="auto">
            <a:xfrm>
              <a:off x="6502400" y="520700"/>
              <a:ext cx="885825" cy="1466850"/>
            </a:xfrm>
            <a:custGeom>
              <a:avLst/>
              <a:gdLst>
                <a:gd name="T0" fmla="*/ 0 w 93"/>
                <a:gd name="T1" fmla="*/ 154 h 154"/>
                <a:gd name="T2" fmla="*/ 6 w 93"/>
                <a:gd name="T3" fmla="*/ 135 h 154"/>
                <a:gd name="T4" fmla="*/ 32 w 93"/>
                <a:gd name="T5" fmla="*/ 50 h 154"/>
                <a:gd name="T6" fmla="*/ 93 w 93"/>
                <a:gd name="T7" fmla="*/ 6 h 154"/>
                <a:gd name="T8" fmla="*/ 85 w 93"/>
                <a:gd name="T9" fmla="*/ 37 h 154"/>
                <a:gd name="T10" fmla="*/ 87 w 93"/>
                <a:gd name="T11" fmla="*/ 9 h 154"/>
                <a:gd name="T12" fmla="*/ 40 w 93"/>
                <a:gd name="T13" fmla="*/ 57 h 154"/>
                <a:gd name="T14" fmla="*/ 14 w 93"/>
                <a:gd name="T15" fmla="*/ 129 h 154"/>
                <a:gd name="T16" fmla="*/ 0 w 93"/>
                <a:gd name="T17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154">
                  <a:moveTo>
                    <a:pt x="0" y="154"/>
                  </a:moveTo>
                  <a:cubicBezTo>
                    <a:pt x="0" y="149"/>
                    <a:pt x="1" y="143"/>
                    <a:pt x="6" y="135"/>
                  </a:cubicBezTo>
                  <a:cubicBezTo>
                    <a:pt x="18" y="118"/>
                    <a:pt x="28" y="94"/>
                    <a:pt x="32" y="50"/>
                  </a:cubicBezTo>
                  <a:cubicBezTo>
                    <a:pt x="38" y="11"/>
                    <a:pt x="76" y="0"/>
                    <a:pt x="93" y="6"/>
                  </a:cubicBezTo>
                  <a:cubicBezTo>
                    <a:pt x="89" y="16"/>
                    <a:pt x="86" y="27"/>
                    <a:pt x="85" y="37"/>
                  </a:cubicBezTo>
                  <a:cubicBezTo>
                    <a:pt x="84" y="29"/>
                    <a:pt x="85" y="19"/>
                    <a:pt x="87" y="9"/>
                  </a:cubicBezTo>
                  <a:cubicBezTo>
                    <a:pt x="62" y="12"/>
                    <a:pt x="44" y="25"/>
                    <a:pt x="40" y="57"/>
                  </a:cubicBezTo>
                  <a:cubicBezTo>
                    <a:pt x="37" y="82"/>
                    <a:pt x="31" y="110"/>
                    <a:pt x="14" y="129"/>
                  </a:cubicBezTo>
                  <a:cubicBezTo>
                    <a:pt x="5" y="139"/>
                    <a:pt x="1" y="148"/>
                    <a:pt x="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2" name="Freeform 10"/>
            <p:cNvSpPr/>
            <p:nvPr/>
          </p:nvSpPr>
          <p:spPr bwMode="auto">
            <a:xfrm>
              <a:off x="3006725" y="882650"/>
              <a:ext cx="4552950" cy="3695700"/>
            </a:xfrm>
            <a:custGeom>
              <a:avLst/>
              <a:gdLst>
                <a:gd name="T0" fmla="*/ 372 w 478"/>
                <a:gd name="T1" fmla="*/ 118 h 388"/>
                <a:gd name="T2" fmla="*/ 396 w 478"/>
                <a:gd name="T3" fmla="*/ 80 h 388"/>
                <a:gd name="T4" fmla="*/ 469 w 478"/>
                <a:gd name="T5" fmla="*/ 12 h 388"/>
                <a:gd name="T6" fmla="*/ 416 w 478"/>
                <a:gd name="T7" fmla="*/ 126 h 388"/>
                <a:gd name="T8" fmla="*/ 373 w 478"/>
                <a:gd name="T9" fmla="*/ 187 h 388"/>
                <a:gd name="T10" fmla="*/ 314 w 478"/>
                <a:gd name="T11" fmla="*/ 228 h 388"/>
                <a:gd name="T12" fmla="*/ 244 w 478"/>
                <a:gd name="T13" fmla="*/ 270 h 388"/>
                <a:gd name="T14" fmla="*/ 208 w 478"/>
                <a:gd name="T15" fmla="*/ 270 h 388"/>
                <a:gd name="T16" fmla="*/ 84 w 478"/>
                <a:gd name="T17" fmla="*/ 288 h 388"/>
                <a:gd name="T18" fmla="*/ 20 w 478"/>
                <a:gd name="T19" fmla="*/ 341 h 388"/>
                <a:gd name="T20" fmla="*/ 0 w 478"/>
                <a:gd name="T21" fmla="*/ 388 h 388"/>
                <a:gd name="T22" fmla="*/ 38 w 478"/>
                <a:gd name="T23" fmla="*/ 319 h 388"/>
                <a:gd name="T24" fmla="*/ 89 w 478"/>
                <a:gd name="T25" fmla="*/ 293 h 388"/>
                <a:gd name="T26" fmla="*/ 209 w 478"/>
                <a:gd name="T27" fmla="*/ 279 h 388"/>
                <a:gd name="T28" fmla="*/ 316 w 478"/>
                <a:gd name="T29" fmla="*/ 237 h 388"/>
                <a:gd name="T30" fmla="*/ 388 w 478"/>
                <a:gd name="T31" fmla="*/ 189 h 388"/>
                <a:gd name="T32" fmla="*/ 418 w 478"/>
                <a:gd name="T33" fmla="*/ 149 h 388"/>
                <a:gd name="T34" fmla="*/ 478 w 478"/>
                <a:gd name="T35" fmla="*/ 10 h 388"/>
                <a:gd name="T36" fmla="*/ 419 w 478"/>
                <a:gd name="T37" fmla="*/ 24 h 388"/>
                <a:gd name="T38" fmla="*/ 403 w 478"/>
                <a:gd name="T39" fmla="*/ 53 h 388"/>
                <a:gd name="T40" fmla="*/ 372 w 478"/>
                <a:gd name="T41" fmla="*/ 11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8" h="388">
                  <a:moveTo>
                    <a:pt x="372" y="118"/>
                  </a:moveTo>
                  <a:cubicBezTo>
                    <a:pt x="380" y="106"/>
                    <a:pt x="389" y="96"/>
                    <a:pt x="396" y="80"/>
                  </a:cubicBezTo>
                  <a:cubicBezTo>
                    <a:pt x="419" y="22"/>
                    <a:pt x="432" y="6"/>
                    <a:pt x="469" y="12"/>
                  </a:cubicBezTo>
                  <a:cubicBezTo>
                    <a:pt x="446" y="48"/>
                    <a:pt x="429" y="84"/>
                    <a:pt x="416" y="126"/>
                  </a:cubicBezTo>
                  <a:cubicBezTo>
                    <a:pt x="409" y="157"/>
                    <a:pt x="393" y="176"/>
                    <a:pt x="373" y="187"/>
                  </a:cubicBezTo>
                  <a:cubicBezTo>
                    <a:pt x="351" y="199"/>
                    <a:pt x="331" y="214"/>
                    <a:pt x="314" y="228"/>
                  </a:cubicBezTo>
                  <a:cubicBezTo>
                    <a:pt x="280" y="266"/>
                    <a:pt x="272" y="271"/>
                    <a:pt x="244" y="270"/>
                  </a:cubicBezTo>
                  <a:cubicBezTo>
                    <a:pt x="232" y="270"/>
                    <a:pt x="220" y="270"/>
                    <a:pt x="208" y="270"/>
                  </a:cubicBezTo>
                  <a:cubicBezTo>
                    <a:pt x="167" y="276"/>
                    <a:pt x="126" y="282"/>
                    <a:pt x="84" y="288"/>
                  </a:cubicBezTo>
                  <a:cubicBezTo>
                    <a:pt x="38" y="296"/>
                    <a:pt x="29" y="326"/>
                    <a:pt x="20" y="341"/>
                  </a:cubicBezTo>
                  <a:cubicBezTo>
                    <a:pt x="11" y="358"/>
                    <a:pt x="5" y="374"/>
                    <a:pt x="0" y="388"/>
                  </a:cubicBezTo>
                  <a:cubicBezTo>
                    <a:pt x="10" y="366"/>
                    <a:pt x="19" y="343"/>
                    <a:pt x="38" y="319"/>
                  </a:cubicBezTo>
                  <a:cubicBezTo>
                    <a:pt x="54" y="298"/>
                    <a:pt x="71" y="296"/>
                    <a:pt x="89" y="293"/>
                  </a:cubicBezTo>
                  <a:cubicBezTo>
                    <a:pt x="129" y="288"/>
                    <a:pt x="169" y="284"/>
                    <a:pt x="209" y="279"/>
                  </a:cubicBezTo>
                  <a:cubicBezTo>
                    <a:pt x="259" y="277"/>
                    <a:pt x="280" y="288"/>
                    <a:pt x="316" y="237"/>
                  </a:cubicBezTo>
                  <a:cubicBezTo>
                    <a:pt x="339" y="221"/>
                    <a:pt x="362" y="203"/>
                    <a:pt x="388" y="189"/>
                  </a:cubicBezTo>
                  <a:cubicBezTo>
                    <a:pt x="400" y="180"/>
                    <a:pt x="412" y="171"/>
                    <a:pt x="418" y="149"/>
                  </a:cubicBezTo>
                  <a:cubicBezTo>
                    <a:pt x="431" y="115"/>
                    <a:pt x="437" y="80"/>
                    <a:pt x="478" y="10"/>
                  </a:cubicBezTo>
                  <a:cubicBezTo>
                    <a:pt x="466" y="0"/>
                    <a:pt x="437" y="4"/>
                    <a:pt x="419" y="24"/>
                  </a:cubicBezTo>
                  <a:cubicBezTo>
                    <a:pt x="414" y="29"/>
                    <a:pt x="407" y="39"/>
                    <a:pt x="403" y="53"/>
                  </a:cubicBezTo>
                  <a:cubicBezTo>
                    <a:pt x="393" y="90"/>
                    <a:pt x="383" y="99"/>
                    <a:pt x="372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373" name="椭圆 372"/>
          <p:cNvSpPr/>
          <p:nvPr/>
        </p:nvSpPr>
        <p:spPr>
          <a:xfrm flipV="1">
            <a:off x="5192940" y="3450001"/>
            <a:ext cx="197354" cy="197354"/>
          </a:xfrm>
          <a:prstGeom prst="ellipse">
            <a:avLst/>
          </a:prstGeom>
          <a:solidFill>
            <a:schemeClr val="bg1">
              <a:alpha val="2000"/>
            </a:schemeClr>
          </a:solidFill>
          <a:ln w="9525">
            <a:noFill/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 flipV="1">
            <a:off x="5138435" y="3089961"/>
            <a:ext cx="197354" cy="197354"/>
          </a:xfrm>
          <a:prstGeom prst="ellipse">
            <a:avLst/>
          </a:prstGeom>
          <a:solidFill>
            <a:schemeClr val="bg1">
              <a:alpha val="2000"/>
            </a:schemeClr>
          </a:solidFill>
          <a:ln w="9525">
            <a:noFill/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2" name="TextBox 63"/>
          <p:cNvSpPr txBox="1">
            <a:spLocks noChangeArrowheads="1"/>
          </p:cNvSpPr>
          <p:nvPr/>
        </p:nvSpPr>
        <p:spPr bwMode="auto">
          <a:xfrm>
            <a:off x="4788024" y="2499742"/>
            <a:ext cx="3959225" cy="64516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ctr">
              <a:defRPr sz="3600" b="1" spc="30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70C0"/>
                    </a:gs>
                    <a:gs pos="41000">
                      <a:srgbClr val="00B0F0">
                        <a:alpha val="75000"/>
                      </a:srgbClr>
                    </a:gs>
                    <a:gs pos="54000">
                      <a:srgbClr val="002060"/>
                    </a:gs>
                    <a:gs pos="93000">
                      <a:srgbClr val="001132"/>
                    </a:gs>
                    <a:gs pos="100000">
                      <a:srgbClr val="001132"/>
                    </a:gs>
                  </a:gsLst>
                  <a:lin ang="5400000"/>
                </a:gradFill>
                <a:effectLst>
                  <a:outerShdw blurRad="50800" algn="tl" rotWithShape="0">
                    <a:srgbClr val="002060"/>
                  </a:outerShdw>
                </a:effectLst>
                <a:latin typeface="MStiffHeiHK-UltraBold" pitchFamily="50" charset="-120"/>
                <a:ea typeface="MStiffHeiHK-UltraBold" pitchFamily="50" charset="-12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n w="6350" cmpd="sng">
                  <a:solidFill>
                    <a:srgbClr val="FFFFFF"/>
                  </a:solidFill>
                  <a:prstDash val="solid"/>
                  <a:miter lim="800000"/>
                </a:ln>
                <a:latin typeface="微软雅黑" panose="020B0503020204020204" pitchFamily="34" charset="-122"/>
                <a:ea typeface="微软雅黑" panose="020B0503020204020204" pitchFamily="34" charset="-122"/>
              </a:rPr>
              <a:t>考试平台</a:t>
            </a:r>
            <a:endParaRPr lang="zh-CN" altLang="en-US" dirty="0">
              <a:ln w="6350" cmpd="sng">
                <a:solidFill>
                  <a:srgbClr val="FFFFFF"/>
                </a:solidFill>
                <a:prstDash val="solid"/>
                <a:miter lim="800000"/>
              </a:ln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3" name="组合 122"/>
          <p:cNvGrpSpPr/>
          <p:nvPr/>
        </p:nvGrpSpPr>
        <p:grpSpPr bwMode="auto">
          <a:xfrm>
            <a:off x="5467350" y="3181350"/>
            <a:ext cx="2303463" cy="368300"/>
            <a:chOff x="5436828" y="2203825"/>
            <a:chExt cx="2303524" cy="368715"/>
          </a:xfrm>
        </p:grpSpPr>
        <p:sp>
          <p:nvSpPr>
            <p:cNvPr id="124" name="矩形 3"/>
            <p:cNvSpPr/>
            <p:nvPr/>
          </p:nvSpPr>
          <p:spPr>
            <a:xfrm flipV="1">
              <a:off x="5436828" y="2203825"/>
              <a:ext cx="2303524" cy="368715"/>
            </a:xfrm>
            <a:custGeom>
              <a:avLst/>
              <a:gdLst/>
              <a:ahLst/>
              <a:cxnLst/>
              <a:rect l="l" t="t" r="r" b="b"/>
              <a:pathLst>
                <a:path w="3312368" h="502853">
                  <a:moveTo>
                    <a:pt x="0" y="0"/>
                  </a:moveTo>
                  <a:lnTo>
                    <a:pt x="3312368" y="0"/>
                  </a:lnTo>
                  <a:lnTo>
                    <a:pt x="3312368" y="502853"/>
                  </a:lnTo>
                  <a:lnTo>
                    <a:pt x="147662" y="502853"/>
                  </a:lnTo>
                  <a:lnTo>
                    <a:pt x="0" y="355191"/>
                  </a:lnTo>
                  <a:close/>
                </a:path>
              </a:pathLst>
            </a:custGeom>
            <a:noFill/>
            <a:ln w="3175">
              <a:solidFill>
                <a:schemeClr val="bg1"/>
              </a:solidFill>
            </a:ln>
            <a:effectLst>
              <a:glow rad="38100">
                <a:schemeClr val="bg1">
                  <a:alpha val="17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lt1">
                    <a:alpha val="48000"/>
                  </a:schemeClr>
                </a:solidFill>
              </a:endParaRPr>
            </a:p>
          </p:txBody>
        </p:sp>
        <p:sp>
          <p:nvSpPr>
            <p:cNvPr id="125" name="TextBox 22"/>
            <p:cNvSpPr txBox="1">
              <a:spLocks noChangeArrowheads="1"/>
            </p:cNvSpPr>
            <p:nvPr/>
          </p:nvSpPr>
          <p:spPr bwMode="auto">
            <a:xfrm>
              <a:off x="5618145" y="2214146"/>
              <a:ext cx="1832659" cy="337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1611C </a:t>
              </a:r>
              <a:r>
                <a:rPr lang="zh-CN" altLang="en-US" sz="16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第三组</a:t>
              </a:r>
              <a:endParaRPr lang="zh-CN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 bwMode="auto">
          <a:xfrm>
            <a:off x="5467350" y="3754120"/>
            <a:ext cx="2303780" cy="585316"/>
            <a:chOff x="5436828" y="2203825"/>
            <a:chExt cx="2303524" cy="368715"/>
          </a:xfrm>
        </p:grpSpPr>
        <p:sp>
          <p:nvSpPr>
            <p:cNvPr id="3" name="矩形 3"/>
            <p:cNvSpPr/>
            <p:nvPr/>
          </p:nvSpPr>
          <p:spPr>
            <a:xfrm flipV="1">
              <a:off x="5436828" y="2203825"/>
              <a:ext cx="2303524" cy="368715"/>
            </a:xfrm>
            <a:custGeom>
              <a:avLst/>
              <a:gdLst/>
              <a:ahLst/>
              <a:cxnLst/>
              <a:rect l="l" t="t" r="r" b="b"/>
              <a:pathLst>
                <a:path w="3312368" h="502853">
                  <a:moveTo>
                    <a:pt x="0" y="0"/>
                  </a:moveTo>
                  <a:lnTo>
                    <a:pt x="3312368" y="0"/>
                  </a:lnTo>
                  <a:lnTo>
                    <a:pt x="3312368" y="502853"/>
                  </a:lnTo>
                  <a:lnTo>
                    <a:pt x="147662" y="502853"/>
                  </a:lnTo>
                  <a:lnTo>
                    <a:pt x="0" y="355191"/>
                  </a:lnTo>
                  <a:close/>
                </a:path>
              </a:pathLst>
            </a:custGeom>
            <a:noFill/>
            <a:ln w="3175">
              <a:solidFill>
                <a:schemeClr val="bg1"/>
              </a:solidFill>
            </a:ln>
            <a:effectLst>
              <a:glow rad="38100">
                <a:schemeClr val="bg1">
                  <a:alpha val="17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lt1">
                    <a:alpha val="48000"/>
                  </a:schemeClr>
                </a:solidFill>
              </a:endParaRPr>
            </a:p>
          </p:txBody>
        </p:sp>
        <p:sp>
          <p:nvSpPr>
            <p:cNvPr id="4" name="TextBox 22"/>
            <p:cNvSpPr txBox="1">
              <a:spLocks noChangeArrowheads="1"/>
            </p:cNvSpPr>
            <p:nvPr/>
          </p:nvSpPr>
          <p:spPr bwMode="auto">
            <a:xfrm>
              <a:off x="5490508" y="2251747"/>
              <a:ext cx="2087935" cy="290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sz="1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小组成员：</a:t>
              </a:r>
              <a:endParaRPr lang="zh-CN" sz="1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sz="12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金容旭、李晓明、闫强</a:t>
              </a:r>
              <a:endParaRPr lang="zh-CN" sz="12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3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3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3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66" name="组合 45"/>
          <p:cNvGrpSpPr/>
          <p:nvPr/>
        </p:nvGrpSpPr>
        <p:grpSpPr bwMode="auto">
          <a:xfrm>
            <a:off x="1547813" y="504825"/>
            <a:ext cx="503237" cy="50800"/>
            <a:chOff x="1548140" y="486364"/>
            <a:chExt cx="503104" cy="51389"/>
          </a:xfrm>
        </p:grpSpPr>
        <p:cxnSp>
          <p:nvCxnSpPr>
            <p:cNvPr id="47" name="直接连接符 46"/>
            <p:cNvCxnSpPr/>
            <p:nvPr/>
          </p:nvCxnSpPr>
          <p:spPr>
            <a:xfrm>
              <a:off x="1929039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1963955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>
              <a:off x="1894124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>
              <a:off x="1859208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1824292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1790963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756047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>
              <a:off x="1686215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1721131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>
              <a:off x="1651300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1617972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1583056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1565597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1548140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1997283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>
              <a:off x="2014742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>
              <a:off x="1981412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>
              <a:off x="1946497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1911581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>
              <a:off x="1876665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1841749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>
              <a:off x="1773505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1808421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>
              <a:off x="1738590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>
              <a:off x="1703674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1668758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1635429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1600513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TextBox 90"/>
          <p:cNvSpPr txBox="1"/>
          <p:nvPr/>
        </p:nvSpPr>
        <p:spPr>
          <a:xfrm>
            <a:off x="247650" y="215900"/>
            <a:ext cx="723900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spc="3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869" name="组合 92"/>
          <p:cNvGrpSpPr/>
          <p:nvPr/>
        </p:nvGrpSpPr>
        <p:grpSpPr bwMode="auto">
          <a:xfrm>
            <a:off x="3175" y="304800"/>
            <a:ext cx="255588" cy="277813"/>
            <a:chOff x="1619671" y="483518"/>
            <a:chExt cx="255431" cy="278159"/>
          </a:xfrm>
        </p:grpSpPr>
        <p:sp>
          <p:nvSpPr>
            <p:cNvPr id="94" name="矩形 93"/>
            <p:cNvSpPr/>
            <p:nvPr/>
          </p:nvSpPr>
          <p:spPr>
            <a:xfrm>
              <a:off x="1619671" y="483518"/>
              <a:ext cx="255431" cy="27815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5" name="等腰三角形 94"/>
            <p:cNvSpPr/>
            <p:nvPr/>
          </p:nvSpPr>
          <p:spPr>
            <a:xfrm rot="16200000" flipV="1">
              <a:off x="1689370" y="572623"/>
              <a:ext cx="116031" cy="9995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96" name="矩形 95"/>
          <p:cNvSpPr/>
          <p:nvPr/>
        </p:nvSpPr>
        <p:spPr>
          <a:xfrm>
            <a:off x="250825" y="533400"/>
            <a:ext cx="1728788" cy="4921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97" name="直接连接符 96"/>
          <p:cNvCxnSpPr/>
          <p:nvPr/>
        </p:nvCxnSpPr>
        <p:spPr>
          <a:xfrm>
            <a:off x="1781175" y="560388"/>
            <a:ext cx="7362825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872" name="组合 97"/>
          <p:cNvGrpSpPr/>
          <p:nvPr/>
        </p:nvGrpSpPr>
        <p:grpSpPr bwMode="auto">
          <a:xfrm>
            <a:off x="2871788" y="1246188"/>
            <a:ext cx="3400425" cy="493712"/>
            <a:chOff x="3073549" y="1120923"/>
            <a:chExt cx="3401392" cy="494658"/>
          </a:xfrm>
        </p:grpSpPr>
        <p:sp>
          <p:nvSpPr>
            <p:cNvPr id="99" name="矩形 98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solidFill>
                <a:schemeClr val="bg1">
                  <a:lumMod val="75000"/>
                </a:schemeClr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0" name="矩形 99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6909" name="矩形 100"/>
            <p:cNvSpPr>
              <a:spLocks noChangeArrowheads="1"/>
            </p:cNvSpPr>
            <p:nvPr/>
          </p:nvSpPr>
          <p:spPr bwMode="auto">
            <a:xfrm>
              <a:off x="3707141" y="1178183"/>
              <a:ext cx="2251715" cy="3690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项目完善 </a:t>
              </a:r>
              <a:r>
                <a:rPr lang="zh-CN" altLang="en-US" sz="9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9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endParaRPr lang="zh-CN" altLang="en-US" sz="900">
                <a:solidFill>
                  <a:srgbClr val="BFBFB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02" name="矩形 1"/>
            <p:cNvSpPr/>
            <p:nvPr/>
          </p:nvSpPr>
          <p:spPr>
            <a:xfrm>
              <a:off x="3073549" y="1120923"/>
              <a:ext cx="411279" cy="384911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3" name="矩形 1"/>
            <p:cNvSpPr/>
            <p:nvPr/>
          </p:nvSpPr>
          <p:spPr>
            <a:xfrm rot="10800000">
              <a:off x="6063661" y="1230670"/>
              <a:ext cx="411280" cy="384911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36874" name="组合 121"/>
          <p:cNvGrpSpPr/>
          <p:nvPr/>
        </p:nvGrpSpPr>
        <p:grpSpPr bwMode="auto">
          <a:xfrm>
            <a:off x="2871788" y="2755900"/>
            <a:ext cx="3400425" cy="493713"/>
            <a:chOff x="3073549" y="1120923"/>
            <a:chExt cx="3401392" cy="494658"/>
          </a:xfrm>
        </p:grpSpPr>
        <p:sp>
          <p:nvSpPr>
            <p:cNvPr id="123" name="矩形 122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rgbClr val="005392"/>
            </a:solidFill>
            <a:ln w="19050">
              <a:solidFill>
                <a:srgbClr val="00B0F0"/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6891" name="矩形 124"/>
            <p:cNvSpPr>
              <a:spLocks noChangeArrowheads="1"/>
            </p:cNvSpPr>
            <p:nvPr/>
          </p:nvSpPr>
          <p:spPr bwMode="auto">
            <a:xfrm>
              <a:off x="3707904" y="1177519"/>
              <a:ext cx="2448272" cy="369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学生端系统 </a:t>
              </a:r>
              <a:r>
                <a:rPr lang="en-US" altLang="zh-CN" sz="9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en-US" altLang="zh-CN" sz="900">
                  <a:solidFill>
                    <a:srgbClr val="0070C0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 </a:t>
              </a:r>
              <a:endParaRPr lang="zh-CN" altLang="en-US" sz="90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26" name="矩形 1"/>
            <p:cNvSpPr/>
            <p:nvPr/>
          </p:nvSpPr>
          <p:spPr>
            <a:xfrm>
              <a:off x="3073549" y="1120923"/>
              <a:ext cx="411279" cy="384910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27" name="矩形 1"/>
            <p:cNvSpPr/>
            <p:nvPr/>
          </p:nvSpPr>
          <p:spPr>
            <a:xfrm rot="10800000">
              <a:off x="6063661" y="1230671"/>
              <a:ext cx="411280" cy="384910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36875" name="组合 127"/>
          <p:cNvGrpSpPr/>
          <p:nvPr/>
        </p:nvGrpSpPr>
        <p:grpSpPr bwMode="auto">
          <a:xfrm>
            <a:off x="2871788" y="2024063"/>
            <a:ext cx="3400425" cy="495300"/>
            <a:chOff x="3073549" y="1120923"/>
            <a:chExt cx="3401392" cy="494658"/>
          </a:xfrm>
        </p:grpSpPr>
        <p:sp>
          <p:nvSpPr>
            <p:cNvPr id="129" name="矩形 128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solidFill>
                <a:schemeClr val="bg1">
                  <a:lumMod val="75000"/>
                </a:schemeClr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30" name="矩形 129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6882" name="矩形 130"/>
            <p:cNvSpPr>
              <a:spLocks noChangeArrowheads="1"/>
            </p:cNvSpPr>
            <p:nvPr/>
          </p:nvSpPr>
          <p:spPr bwMode="auto">
            <a:xfrm>
              <a:off x="3707141" y="1177999"/>
              <a:ext cx="2448621" cy="3678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打包上线 </a:t>
              </a:r>
              <a:r>
                <a:rPr lang="en-US" altLang="zh-CN" sz="9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zh-CN" altLang="en-US" sz="9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CN" altLang="en-US" sz="900">
                <a:solidFill>
                  <a:srgbClr val="BFBFB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32" name="矩形 1"/>
            <p:cNvSpPr/>
            <p:nvPr/>
          </p:nvSpPr>
          <p:spPr>
            <a:xfrm>
              <a:off x="3073549" y="1120923"/>
              <a:ext cx="411279" cy="383677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33" name="矩形 1"/>
            <p:cNvSpPr/>
            <p:nvPr/>
          </p:nvSpPr>
          <p:spPr>
            <a:xfrm rot="10800000">
              <a:off x="6063661" y="1231904"/>
              <a:ext cx="411280" cy="383677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 bwMode="auto">
          <a:xfrm>
            <a:off x="827088" y="1606550"/>
            <a:ext cx="1730375" cy="1728788"/>
            <a:chOff x="827584" y="1605806"/>
            <a:chExt cx="1730216" cy="1730216"/>
          </a:xfrm>
        </p:grpSpPr>
        <p:sp>
          <p:nvSpPr>
            <p:cNvPr id="16" name="椭圆 15"/>
            <p:cNvSpPr/>
            <p:nvPr/>
          </p:nvSpPr>
          <p:spPr>
            <a:xfrm>
              <a:off x="1172039" y="1950579"/>
              <a:ext cx="1041304" cy="1040671"/>
            </a:xfrm>
            <a:prstGeom prst="ellipse">
              <a:avLst/>
            </a:prstGeom>
            <a:solidFill>
              <a:srgbClr val="00539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7" name="空心弧 16"/>
            <p:cNvSpPr/>
            <p:nvPr/>
          </p:nvSpPr>
          <p:spPr>
            <a:xfrm>
              <a:off x="827584" y="1605806"/>
              <a:ext cx="1730216" cy="1730216"/>
            </a:xfrm>
            <a:prstGeom prst="blockArc">
              <a:avLst>
                <a:gd name="adj1" fmla="val 10800000"/>
                <a:gd name="adj2" fmla="val 0"/>
                <a:gd name="adj3" fmla="val 16192"/>
              </a:avLst>
            </a:prstGeom>
            <a:solidFill>
              <a:srgbClr val="00B0F0">
                <a:alpha val="78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8" name="TextBox 10"/>
            <p:cNvSpPr txBox="1"/>
            <p:nvPr/>
          </p:nvSpPr>
          <p:spPr>
            <a:xfrm>
              <a:off x="1181563" y="2209554"/>
              <a:ext cx="309852" cy="52240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  <a:ea typeface="+mn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 bwMode="auto">
          <a:xfrm>
            <a:off x="3108325" y="1416050"/>
            <a:ext cx="2111375" cy="2109788"/>
            <a:chOff x="3108856" y="1415306"/>
            <a:chExt cx="2111216" cy="2111216"/>
          </a:xfrm>
        </p:grpSpPr>
        <p:sp>
          <p:nvSpPr>
            <p:cNvPr id="20" name="椭圆 19"/>
            <p:cNvSpPr/>
            <p:nvPr/>
          </p:nvSpPr>
          <p:spPr>
            <a:xfrm>
              <a:off x="3643804" y="1950656"/>
              <a:ext cx="1041322" cy="1040516"/>
            </a:xfrm>
            <a:prstGeom prst="ellipse">
              <a:avLst/>
            </a:prstGeom>
            <a:solidFill>
              <a:srgbClr val="00539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1" name="空心弧 20"/>
            <p:cNvSpPr/>
            <p:nvPr/>
          </p:nvSpPr>
          <p:spPr>
            <a:xfrm>
              <a:off x="3108856" y="1415306"/>
              <a:ext cx="2111216" cy="2111216"/>
            </a:xfrm>
            <a:prstGeom prst="blockArc">
              <a:avLst>
                <a:gd name="adj1" fmla="val 10820313"/>
                <a:gd name="adj2" fmla="val 21581297"/>
                <a:gd name="adj3" fmla="val 22357"/>
              </a:avLst>
            </a:prstGeom>
            <a:solidFill>
              <a:srgbClr val="00B0F0">
                <a:alpha val="78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2" name="TextBox 11"/>
            <p:cNvSpPr txBox="1"/>
            <p:nvPr/>
          </p:nvSpPr>
          <p:spPr>
            <a:xfrm>
              <a:off x="3653328" y="2209593"/>
              <a:ext cx="309857" cy="52232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  <a:ea typeface="+mn-ea"/>
              </a:endParaRPr>
            </a:p>
          </p:txBody>
        </p:sp>
      </p:grpSp>
      <p:grpSp>
        <p:nvGrpSpPr>
          <p:cNvPr id="23" name="组合 22"/>
          <p:cNvGrpSpPr/>
          <p:nvPr/>
        </p:nvGrpSpPr>
        <p:grpSpPr bwMode="auto">
          <a:xfrm>
            <a:off x="5710238" y="1276350"/>
            <a:ext cx="2390775" cy="2389188"/>
            <a:chOff x="5709776" y="1275606"/>
            <a:chExt cx="2390616" cy="2390616"/>
          </a:xfrm>
        </p:grpSpPr>
        <p:sp>
          <p:nvSpPr>
            <p:cNvPr id="24" name="椭圆 23"/>
            <p:cNvSpPr/>
            <p:nvPr/>
          </p:nvSpPr>
          <p:spPr>
            <a:xfrm>
              <a:off x="6386006" y="1950697"/>
              <a:ext cx="1038156" cy="1040433"/>
            </a:xfrm>
            <a:prstGeom prst="ellipse">
              <a:avLst/>
            </a:prstGeom>
            <a:solidFill>
              <a:srgbClr val="00539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5" name="空心弧 24"/>
            <p:cNvSpPr/>
            <p:nvPr/>
          </p:nvSpPr>
          <p:spPr>
            <a:xfrm>
              <a:off x="5709776" y="1275606"/>
              <a:ext cx="2390616" cy="2390616"/>
            </a:xfrm>
            <a:prstGeom prst="blockArc">
              <a:avLst>
                <a:gd name="adj1" fmla="val 10816496"/>
                <a:gd name="adj2" fmla="val 21599452"/>
                <a:gd name="adj3" fmla="val 25595"/>
              </a:avLst>
            </a:prstGeom>
            <a:solidFill>
              <a:srgbClr val="00B0F0">
                <a:alpha val="78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6" name="TextBox 12"/>
            <p:cNvSpPr txBox="1"/>
            <p:nvPr/>
          </p:nvSpPr>
          <p:spPr>
            <a:xfrm>
              <a:off x="6393942" y="2209614"/>
              <a:ext cx="309859" cy="52228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800" dirty="0">
                <a:solidFill>
                  <a:prstClr val="white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  <a:ea typeface="+mn-ea"/>
              </a:endParaRPr>
            </a:p>
          </p:txBody>
        </p:sp>
      </p:grpSp>
      <p:grpSp>
        <p:nvGrpSpPr>
          <p:cNvPr id="27" name="组合 26"/>
          <p:cNvGrpSpPr/>
          <p:nvPr/>
        </p:nvGrpSpPr>
        <p:grpSpPr bwMode="auto">
          <a:xfrm>
            <a:off x="936625" y="3333750"/>
            <a:ext cx="1512888" cy="867728"/>
            <a:chOff x="936608" y="3266112"/>
            <a:chExt cx="1512168" cy="866594"/>
          </a:xfrm>
        </p:grpSpPr>
        <p:sp>
          <p:nvSpPr>
            <p:cNvPr id="28" name="TextBox 14"/>
            <p:cNvSpPr txBox="1"/>
            <p:nvPr/>
          </p:nvSpPr>
          <p:spPr>
            <a:xfrm>
              <a:off x="1164623" y="3266112"/>
              <a:ext cx="1056137" cy="33674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1" spc="120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项目搭建</a:t>
              </a:r>
              <a:endParaRPr lang="zh-CN" altLang="en-US" sz="1600" b="1" spc="12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4640" name="组合 20"/>
            <p:cNvGrpSpPr/>
            <p:nvPr/>
          </p:nvGrpSpPr>
          <p:grpSpPr bwMode="auto">
            <a:xfrm>
              <a:off x="936608" y="3603808"/>
              <a:ext cx="1512168" cy="528898"/>
              <a:chOff x="1225724" y="3806925"/>
              <a:chExt cx="1512168" cy="528898"/>
            </a:xfrm>
          </p:grpSpPr>
          <p:sp>
            <p:nvSpPr>
              <p:cNvPr id="30" name="TextBox 11"/>
              <p:cNvSpPr txBox="1">
                <a:spLocks noChangeArrowheads="1"/>
              </p:cNvSpPr>
              <p:nvPr/>
            </p:nvSpPr>
            <p:spPr bwMode="auto">
              <a:xfrm flipH="1">
                <a:off x="1225724" y="3806925"/>
                <a:ext cx="1512168" cy="45977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组长进行项目搭建与准备   </a:t>
                </a:r>
                <a:endParaRPr lang="en-US" altLang="zh-CN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TextBox 11"/>
              <p:cNvSpPr txBox="1">
                <a:spLocks noChangeArrowheads="1"/>
              </p:cNvSpPr>
              <p:nvPr/>
            </p:nvSpPr>
            <p:spPr bwMode="auto">
              <a:xfrm flipH="1">
                <a:off x="1225724" y="4060593"/>
                <a:ext cx="1512168" cy="27523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</a:t>
                </a:r>
                <a:endParaRPr lang="en-US" altLang="zh-CN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2" name="组合 31"/>
          <p:cNvGrpSpPr/>
          <p:nvPr/>
        </p:nvGrpSpPr>
        <p:grpSpPr bwMode="auto">
          <a:xfrm>
            <a:off x="3444875" y="3333750"/>
            <a:ext cx="1511300" cy="910273"/>
            <a:chOff x="3444476" y="3266112"/>
            <a:chExt cx="1512168" cy="909083"/>
          </a:xfrm>
        </p:grpSpPr>
        <p:sp>
          <p:nvSpPr>
            <p:cNvPr id="33" name="TextBox 15"/>
            <p:cNvSpPr txBox="1"/>
            <p:nvPr/>
          </p:nvSpPr>
          <p:spPr>
            <a:xfrm>
              <a:off x="3671936" y="3266112"/>
              <a:ext cx="1057247" cy="33674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1" spc="120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任务分配</a:t>
              </a:r>
              <a:endParaRPr lang="zh-CN" altLang="en-US" sz="1600" b="1" spc="12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4636" name="组合 21"/>
            <p:cNvGrpSpPr/>
            <p:nvPr/>
          </p:nvGrpSpPr>
          <p:grpSpPr bwMode="auto">
            <a:xfrm>
              <a:off x="3444476" y="3603808"/>
              <a:ext cx="1512168" cy="571387"/>
              <a:chOff x="1225724" y="3806925"/>
              <a:chExt cx="1512168" cy="571387"/>
            </a:xfrm>
          </p:grpSpPr>
          <p:sp>
            <p:nvSpPr>
              <p:cNvPr id="35" name="TextBox 11"/>
              <p:cNvSpPr txBox="1">
                <a:spLocks noChangeArrowheads="1"/>
              </p:cNvSpPr>
              <p:nvPr/>
            </p:nvSpPr>
            <p:spPr bwMode="auto">
              <a:xfrm flipH="1">
                <a:off x="1225724" y="3806925"/>
                <a:ext cx="1512168" cy="27523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</a:t>
                </a:r>
                <a:endParaRPr lang="en-US" altLang="zh-CN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TextBox 11"/>
              <p:cNvSpPr txBox="1">
                <a:spLocks noChangeArrowheads="1"/>
              </p:cNvSpPr>
              <p:nvPr/>
            </p:nvSpPr>
            <p:spPr bwMode="auto">
              <a:xfrm flipH="1">
                <a:off x="1225724" y="3918539"/>
                <a:ext cx="1512168" cy="45977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每个模块都是共同完成    </a:t>
                </a:r>
                <a:endParaRPr lang="en-US" altLang="zh-CN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7" name="组合 36"/>
          <p:cNvGrpSpPr/>
          <p:nvPr/>
        </p:nvGrpSpPr>
        <p:grpSpPr bwMode="auto">
          <a:xfrm>
            <a:off x="6161405" y="3333750"/>
            <a:ext cx="1591310" cy="1239532"/>
            <a:chOff x="6161032" y="3266112"/>
            <a:chExt cx="1590887" cy="940779"/>
          </a:xfrm>
        </p:grpSpPr>
        <p:sp>
          <p:nvSpPr>
            <p:cNvPr id="38" name="TextBox 16"/>
            <p:cNvSpPr txBox="1"/>
            <p:nvPr/>
          </p:nvSpPr>
          <p:spPr>
            <a:xfrm>
              <a:off x="6388936" y="3266112"/>
              <a:ext cx="1362983" cy="255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b="1" spc="120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项目进度</a:t>
              </a:r>
              <a:endParaRPr lang="zh-CN" altLang="en-US" sz="1600" b="1" spc="12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4632" name="组合 25"/>
            <p:cNvGrpSpPr/>
            <p:nvPr/>
          </p:nvGrpSpPr>
          <p:grpSpPr bwMode="auto">
            <a:xfrm>
              <a:off x="6161032" y="3518021"/>
              <a:ext cx="1512168" cy="688870"/>
              <a:chOff x="1225724" y="3721138"/>
              <a:chExt cx="1512168" cy="688870"/>
            </a:xfrm>
          </p:grpSpPr>
          <p:sp>
            <p:nvSpPr>
              <p:cNvPr id="40" name="TextBox 11"/>
              <p:cNvSpPr txBox="1">
                <a:spLocks noChangeArrowheads="1"/>
              </p:cNvSpPr>
              <p:nvPr/>
            </p:nvSpPr>
            <p:spPr bwMode="auto">
              <a:xfrm flipH="1">
                <a:off x="1225724" y="3721138"/>
                <a:ext cx="1512168" cy="34941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项目整体排版已完成，登录接口完成    </a:t>
                </a:r>
                <a:endParaRPr lang="en-US" altLang="zh-CN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TextBox 11"/>
              <p:cNvSpPr txBox="1">
                <a:spLocks noChangeArrowheads="1"/>
              </p:cNvSpPr>
              <p:nvPr/>
            </p:nvSpPr>
            <p:spPr bwMode="auto">
              <a:xfrm flipH="1">
                <a:off x="1225724" y="4060593"/>
                <a:ext cx="1512168" cy="34941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学生考试试卷详情数据的获取    </a:t>
                </a:r>
                <a:endParaRPr lang="en-US" altLang="zh-CN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cxnSp>
        <p:nvCxnSpPr>
          <p:cNvPr id="42" name="直接连接符 41"/>
          <p:cNvCxnSpPr/>
          <p:nvPr/>
        </p:nvCxnSpPr>
        <p:spPr>
          <a:xfrm>
            <a:off x="-12700" y="2468563"/>
            <a:ext cx="1119188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7496175" y="2468563"/>
            <a:ext cx="1662113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4746625" y="2468563"/>
            <a:ext cx="157162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2276475" y="2468563"/>
            <a:ext cx="1304925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等腰三角形 45"/>
          <p:cNvSpPr/>
          <p:nvPr/>
        </p:nvSpPr>
        <p:spPr>
          <a:xfrm>
            <a:off x="1570038" y="3162300"/>
            <a:ext cx="173037" cy="149225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47" name="等腰三角形 46"/>
          <p:cNvSpPr/>
          <p:nvPr/>
        </p:nvSpPr>
        <p:spPr>
          <a:xfrm>
            <a:off x="4044950" y="3162300"/>
            <a:ext cx="173038" cy="149225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48" name="等腰三角形 47"/>
          <p:cNvSpPr/>
          <p:nvPr/>
        </p:nvSpPr>
        <p:spPr>
          <a:xfrm>
            <a:off x="6819900" y="3162300"/>
            <a:ext cx="171450" cy="149225"/>
          </a:xfrm>
          <a:prstGeom prst="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grpSp>
        <p:nvGrpSpPr>
          <p:cNvPr id="24591" name="组合 48"/>
          <p:cNvGrpSpPr/>
          <p:nvPr/>
        </p:nvGrpSpPr>
        <p:grpSpPr bwMode="auto">
          <a:xfrm>
            <a:off x="3175" y="249238"/>
            <a:ext cx="9140825" cy="337185"/>
            <a:chOff x="2964" y="249810"/>
            <a:chExt cx="9141036" cy="336023"/>
          </a:xfrm>
        </p:grpSpPr>
        <p:grpSp>
          <p:nvGrpSpPr>
            <p:cNvPr id="24592" name="组合 49"/>
            <p:cNvGrpSpPr/>
            <p:nvPr/>
          </p:nvGrpSpPr>
          <p:grpSpPr bwMode="auto">
            <a:xfrm>
              <a:off x="2339752" y="504137"/>
              <a:ext cx="503104" cy="51389"/>
              <a:chOff x="1548140" y="486364"/>
              <a:chExt cx="503104" cy="51389"/>
            </a:xfrm>
          </p:grpSpPr>
          <p:cxnSp>
            <p:nvCxnSpPr>
              <p:cNvPr id="61" name="直接连接符 60"/>
              <p:cNvCxnSpPr/>
              <p:nvPr/>
            </p:nvCxnSpPr>
            <p:spPr>
              <a:xfrm>
                <a:off x="192921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/>
            </p:nvCxnSpPr>
            <p:spPr>
              <a:xfrm>
                <a:off x="196414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>
                <a:off x="189428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>
                <a:off x="1859363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/>
            </p:nvCxnSpPr>
            <p:spPr>
              <a:xfrm>
                <a:off x="1824438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/>
            </p:nvCxnSpPr>
            <p:spPr>
              <a:xfrm>
                <a:off x="1791100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>
                <a:off x="175617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686322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/>
            </p:nvCxnSpPr>
            <p:spPr>
              <a:xfrm>
                <a:off x="1721248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/>
              <p:cNvCxnSpPr/>
              <p:nvPr/>
            </p:nvCxnSpPr>
            <p:spPr>
              <a:xfrm>
                <a:off x="1651396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/>
              <p:cNvCxnSpPr/>
              <p:nvPr/>
            </p:nvCxnSpPr>
            <p:spPr>
              <a:xfrm>
                <a:off x="1618058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/>
              <p:cNvCxnSpPr/>
              <p:nvPr/>
            </p:nvCxnSpPr>
            <p:spPr>
              <a:xfrm>
                <a:off x="158313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/>
              <p:cNvCxnSpPr/>
              <p:nvPr/>
            </p:nvCxnSpPr>
            <p:spPr>
              <a:xfrm>
                <a:off x="1565669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>
                <a:off x="1548206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/>
              <p:nvPr/>
            </p:nvCxnSpPr>
            <p:spPr>
              <a:xfrm>
                <a:off x="1997480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/>
              <p:nvPr/>
            </p:nvCxnSpPr>
            <p:spPr>
              <a:xfrm>
                <a:off x="2014942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/>
            </p:nvCxnSpPr>
            <p:spPr>
              <a:xfrm>
                <a:off x="198160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/>
              <p:nvPr/>
            </p:nvCxnSpPr>
            <p:spPr>
              <a:xfrm>
                <a:off x="1946679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/>
              <p:nvPr/>
            </p:nvCxnSpPr>
            <p:spPr>
              <a:xfrm>
                <a:off x="1911753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/>
              <p:nvPr/>
            </p:nvCxnSpPr>
            <p:spPr>
              <a:xfrm>
                <a:off x="1876827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/>
              <p:nvPr/>
            </p:nvCxnSpPr>
            <p:spPr>
              <a:xfrm>
                <a:off x="1841901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/>
              <p:nvPr/>
            </p:nvCxnSpPr>
            <p:spPr>
              <a:xfrm>
                <a:off x="1773636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/>
              <p:nvPr/>
            </p:nvCxnSpPr>
            <p:spPr>
              <a:xfrm>
                <a:off x="180856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/>
              <p:nvPr/>
            </p:nvCxnSpPr>
            <p:spPr>
              <a:xfrm>
                <a:off x="1738711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>
                <a:off x="1703785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>
                <a:off x="166885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/>
              <p:nvPr/>
            </p:nvCxnSpPr>
            <p:spPr>
              <a:xfrm>
                <a:off x="163552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/>
              <p:nvPr/>
            </p:nvCxnSpPr>
            <p:spPr>
              <a:xfrm>
                <a:off x="160059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593" name="组合 50"/>
            <p:cNvGrpSpPr/>
            <p:nvPr/>
          </p:nvGrpSpPr>
          <p:grpSpPr bwMode="auto">
            <a:xfrm>
              <a:off x="2964" y="304971"/>
              <a:ext cx="255431" cy="278159"/>
              <a:chOff x="1619671" y="483518"/>
              <a:chExt cx="255431" cy="278159"/>
            </a:xfrm>
          </p:grpSpPr>
          <p:sp>
            <p:nvSpPr>
              <p:cNvPr id="59" name="矩形 58"/>
              <p:cNvSpPr/>
              <p:nvPr/>
            </p:nvSpPr>
            <p:spPr>
              <a:xfrm>
                <a:off x="1619671" y="483727"/>
                <a:ext cx="255594" cy="278437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等腰三角形 59"/>
              <p:cNvSpPr/>
              <p:nvPr/>
            </p:nvSpPr>
            <p:spPr>
              <a:xfrm rot="16200000" flipV="1">
                <a:off x="1688932" y="572940"/>
                <a:ext cx="117070" cy="100014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52" name="矩形 51"/>
            <p:cNvSpPr/>
            <p:nvPr/>
          </p:nvSpPr>
          <p:spPr>
            <a:xfrm>
              <a:off x="252208" y="532993"/>
              <a:ext cx="2447982" cy="52207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53" name="直接连接符 52"/>
            <p:cNvCxnSpPr/>
            <p:nvPr/>
          </p:nvCxnSpPr>
          <p:spPr>
            <a:xfrm>
              <a:off x="1781005" y="559887"/>
              <a:ext cx="7362995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596" name="组合 53"/>
            <p:cNvGrpSpPr/>
            <p:nvPr/>
          </p:nvGrpSpPr>
          <p:grpSpPr bwMode="auto">
            <a:xfrm>
              <a:off x="283270" y="249810"/>
              <a:ext cx="2470458" cy="336023"/>
              <a:chOff x="3508896" y="662864"/>
              <a:chExt cx="2470458" cy="336023"/>
            </a:xfrm>
          </p:grpSpPr>
          <p:sp>
            <p:nvSpPr>
              <p:cNvPr id="24597" name="TextBox 54"/>
              <p:cNvSpPr txBox="1">
                <a:spLocks noChangeArrowheads="1"/>
              </p:cNvSpPr>
              <p:nvPr/>
            </p:nvSpPr>
            <p:spPr bwMode="auto">
              <a:xfrm>
                <a:off x="3508896" y="662864"/>
                <a:ext cx="1198908" cy="336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/>
                <a:r>
                  <a:rPr lang="zh-CN" altLang="en-US" sz="160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学生端系统</a:t>
                </a:r>
                <a:endParaRPr lang="zh-CN" altLang="en-US" sz="1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4598" name="组合 55"/>
              <p:cNvGrpSpPr/>
              <p:nvPr/>
            </p:nvGrpSpPr>
            <p:grpSpPr bwMode="auto">
              <a:xfrm>
                <a:off x="4547833" y="753039"/>
                <a:ext cx="1431521" cy="239187"/>
                <a:chOff x="4547833" y="753039"/>
                <a:chExt cx="1431521" cy="239187"/>
              </a:xfrm>
            </p:grpSpPr>
            <p:sp>
              <p:nvSpPr>
                <p:cNvPr id="24599" name="TextBox 56"/>
                <p:cNvSpPr txBox="1">
                  <a:spLocks noChangeArrowheads="1"/>
                </p:cNvSpPr>
                <p:nvPr/>
              </p:nvSpPr>
              <p:spPr bwMode="auto">
                <a:xfrm>
                  <a:off x="4563616" y="763148"/>
                  <a:ext cx="1415738" cy="22907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defTabSz="914400" eaLnBrk="1" hangingPunct="1"/>
                  <a:endParaRPr lang="zh-CN" altLang="en-US" sz="90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58" name="直接连接符 57"/>
                <p:cNvCxnSpPr/>
                <p:nvPr/>
              </p:nvCxnSpPr>
              <p:spPr>
                <a:xfrm>
                  <a:off x="4547833" y="753039"/>
                  <a:ext cx="0" cy="18826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1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im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5535" y="1765300"/>
            <a:ext cx="2095500" cy="2095500"/>
          </a:xfrm>
          <a:prstGeom prst="rect">
            <a:avLst/>
          </a:prstGeom>
        </p:spPr>
      </p:pic>
      <p:grpSp>
        <p:nvGrpSpPr>
          <p:cNvPr id="28674" name="组合 60"/>
          <p:cNvGrpSpPr/>
          <p:nvPr/>
        </p:nvGrpSpPr>
        <p:grpSpPr bwMode="auto">
          <a:xfrm>
            <a:off x="3175" y="249238"/>
            <a:ext cx="9140825" cy="337185"/>
            <a:chOff x="2964" y="249810"/>
            <a:chExt cx="9141036" cy="336023"/>
          </a:xfrm>
        </p:grpSpPr>
        <p:grpSp>
          <p:nvGrpSpPr>
            <p:cNvPr id="28699" name="组合 61"/>
            <p:cNvGrpSpPr/>
            <p:nvPr/>
          </p:nvGrpSpPr>
          <p:grpSpPr bwMode="auto">
            <a:xfrm>
              <a:off x="2339752" y="504137"/>
              <a:ext cx="503104" cy="51389"/>
              <a:chOff x="1548140" y="486364"/>
              <a:chExt cx="503104" cy="51389"/>
            </a:xfrm>
          </p:grpSpPr>
          <p:cxnSp>
            <p:nvCxnSpPr>
              <p:cNvPr id="73" name="直接连接符 72"/>
              <p:cNvCxnSpPr/>
              <p:nvPr/>
            </p:nvCxnSpPr>
            <p:spPr>
              <a:xfrm>
                <a:off x="192921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/>
              <p:cNvCxnSpPr/>
              <p:nvPr/>
            </p:nvCxnSpPr>
            <p:spPr>
              <a:xfrm>
                <a:off x="196414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/>
              <p:cNvCxnSpPr/>
              <p:nvPr/>
            </p:nvCxnSpPr>
            <p:spPr>
              <a:xfrm>
                <a:off x="189428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/>
              <p:cNvCxnSpPr/>
              <p:nvPr/>
            </p:nvCxnSpPr>
            <p:spPr>
              <a:xfrm>
                <a:off x="1859363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/>
              <p:cNvCxnSpPr/>
              <p:nvPr/>
            </p:nvCxnSpPr>
            <p:spPr>
              <a:xfrm>
                <a:off x="1824438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/>
              <p:cNvCxnSpPr/>
              <p:nvPr/>
            </p:nvCxnSpPr>
            <p:spPr>
              <a:xfrm>
                <a:off x="1791100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连接符 78"/>
              <p:cNvCxnSpPr/>
              <p:nvPr/>
            </p:nvCxnSpPr>
            <p:spPr>
              <a:xfrm>
                <a:off x="175617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/>
              <p:cNvCxnSpPr/>
              <p:nvPr/>
            </p:nvCxnSpPr>
            <p:spPr>
              <a:xfrm>
                <a:off x="1686322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连接符 80"/>
              <p:cNvCxnSpPr/>
              <p:nvPr/>
            </p:nvCxnSpPr>
            <p:spPr>
              <a:xfrm>
                <a:off x="1721248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/>
              <p:nvPr/>
            </p:nvCxnSpPr>
            <p:spPr>
              <a:xfrm>
                <a:off x="1651396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/>
              <p:nvPr/>
            </p:nvCxnSpPr>
            <p:spPr>
              <a:xfrm>
                <a:off x="1618058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/>
              <p:nvPr/>
            </p:nvCxnSpPr>
            <p:spPr>
              <a:xfrm>
                <a:off x="158313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>
                <a:off x="1565669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>
                <a:off x="1548206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/>
              <p:nvPr/>
            </p:nvCxnSpPr>
            <p:spPr>
              <a:xfrm>
                <a:off x="1997480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/>
              <p:nvPr/>
            </p:nvCxnSpPr>
            <p:spPr>
              <a:xfrm>
                <a:off x="2014942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>
                <a:off x="198160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>
                <a:off x="1946679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/>
              <p:nvPr/>
            </p:nvCxnSpPr>
            <p:spPr>
              <a:xfrm>
                <a:off x="1911753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/>
              <p:nvPr/>
            </p:nvCxnSpPr>
            <p:spPr>
              <a:xfrm>
                <a:off x="1876827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/>
              <p:nvPr/>
            </p:nvCxnSpPr>
            <p:spPr>
              <a:xfrm>
                <a:off x="1841901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/>
              <p:nvPr/>
            </p:nvCxnSpPr>
            <p:spPr>
              <a:xfrm>
                <a:off x="1773636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/>
              <p:nvPr/>
            </p:nvCxnSpPr>
            <p:spPr>
              <a:xfrm>
                <a:off x="180856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/>
              <p:nvPr/>
            </p:nvCxnSpPr>
            <p:spPr>
              <a:xfrm>
                <a:off x="1738711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/>
              <p:nvPr/>
            </p:nvCxnSpPr>
            <p:spPr>
              <a:xfrm>
                <a:off x="1703785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>
                <a:off x="166885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/>
              <p:nvPr/>
            </p:nvCxnSpPr>
            <p:spPr>
              <a:xfrm>
                <a:off x="163552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/>
              <p:nvPr/>
            </p:nvCxnSpPr>
            <p:spPr>
              <a:xfrm>
                <a:off x="160059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700" name="组合 62"/>
            <p:cNvGrpSpPr/>
            <p:nvPr/>
          </p:nvGrpSpPr>
          <p:grpSpPr bwMode="auto">
            <a:xfrm>
              <a:off x="2964" y="304971"/>
              <a:ext cx="255431" cy="278159"/>
              <a:chOff x="1619671" y="483518"/>
              <a:chExt cx="255431" cy="278159"/>
            </a:xfrm>
          </p:grpSpPr>
          <p:sp>
            <p:nvSpPr>
              <p:cNvPr id="71" name="矩形 70"/>
              <p:cNvSpPr/>
              <p:nvPr/>
            </p:nvSpPr>
            <p:spPr>
              <a:xfrm>
                <a:off x="1619671" y="483727"/>
                <a:ext cx="255594" cy="278437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等腰三角形 71"/>
              <p:cNvSpPr/>
              <p:nvPr/>
            </p:nvSpPr>
            <p:spPr>
              <a:xfrm rot="16200000" flipV="1">
                <a:off x="1688932" y="572940"/>
                <a:ext cx="117070" cy="100014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64" name="矩形 63"/>
            <p:cNvSpPr/>
            <p:nvPr/>
          </p:nvSpPr>
          <p:spPr>
            <a:xfrm>
              <a:off x="252208" y="532993"/>
              <a:ext cx="2447982" cy="52207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>
              <a:off x="1781005" y="559887"/>
              <a:ext cx="7362995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703" name="组合 65"/>
            <p:cNvGrpSpPr/>
            <p:nvPr/>
          </p:nvGrpSpPr>
          <p:grpSpPr bwMode="auto">
            <a:xfrm>
              <a:off x="283270" y="249810"/>
              <a:ext cx="1198908" cy="336023"/>
              <a:chOff x="3508896" y="662864"/>
              <a:chExt cx="1198908" cy="336023"/>
            </a:xfrm>
          </p:grpSpPr>
          <p:sp>
            <p:nvSpPr>
              <p:cNvPr id="28704" name="TextBox 66"/>
              <p:cNvSpPr txBox="1">
                <a:spLocks noChangeArrowheads="1"/>
              </p:cNvSpPr>
              <p:nvPr/>
            </p:nvSpPr>
            <p:spPr bwMode="auto">
              <a:xfrm>
                <a:off x="3508896" y="662864"/>
                <a:ext cx="1198908" cy="336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/>
                <a:r>
                  <a:rPr lang="zh-CN" altLang="en-US" sz="160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遇到的问题</a:t>
                </a:r>
                <a:endParaRPr lang="zh-CN" altLang="en-US" sz="1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70" name="直接连接符 69"/>
              <p:cNvCxnSpPr/>
              <p:nvPr/>
            </p:nvCxnSpPr>
            <p:spPr>
              <a:xfrm>
                <a:off x="4547833" y="753039"/>
                <a:ext cx="0" cy="18826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2" name="组合 101"/>
          <p:cNvGrpSpPr/>
          <p:nvPr/>
        </p:nvGrpSpPr>
        <p:grpSpPr bwMode="auto">
          <a:xfrm>
            <a:off x="923925" y="2863850"/>
            <a:ext cx="7100888" cy="1809750"/>
            <a:chOff x="450011" y="2800205"/>
            <a:chExt cx="8115103" cy="2069370"/>
          </a:xfrm>
        </p:grpSpPr>
        <p:sp>
          <p:nvSpPr>
            <p:cNvPr id="103" name="矩形 102"/>
            <p:cNvSpPr/>
            <p:nvPr/>
          </p:nvSpPr>
          <p:spPr bwMode="auto">
            <a:xfrm>
              <a:off x="450011" y="2800205"/>
              <a:ext cx="8115103" cy="2069370"/>
            </a:xfrm>
            <a:prstGeom prst="rect">
              <a:avLst/>
            </a:prstGeom>
            <a:solidFill>
              <a:srgbClr val="0070C0"/>
            </a:solidFill>
            <a:ln w="25400">
              <a:noFill/>
            </a:ln>
            <a:effectLst>
              <a:outerShdw blurRad="225425" dist="38100" dir="5220000" algn="ctr">
                <a:srgbClr val="000000">
                  <a:alpha val="33000"/>
                </a:srgbClr>
              </a:outerShdw>
            </a:effectLst>
            <a:scene3d>
              <a:camera prst="perspectiveRelaxed">
                <a:rot lat="17073600" lon="0" rev="0"/>
              </a:camera>
              <a:lightRig rig="twoPt" dir="t"/>
            </a:scene3d>
            <a:sp3d extrusionH="381000" contourW="19050">
              <a:bevelT w="101600" prst="divot"/>
              <a:bevelB w="0" h="38100"/>
              <a:contourClr>
                <a:schemeClr val="bg1"/>
              </a:contourClr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lvl="2" indent="0" algn="ctr" defTabSz="914400" eaLnBrk="1" fontAlgn="ctr" hangingPunct="1"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SzPct val="70000"/>
                <a:tabLst>
                  <a:tab pos="136525" algn="l"/>
                </a:tabLst>
                <a:defRPr/>
              </a:pPr>
              <a:endParaRPr lang="zh-CN" alt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8" name="矩形 107"/>
            <p:cNvSpPr>
              <a:spLocks noChangeArrowheads="1"/>
            </p:cNvSpPr>
            <p:nvPr/>
          </p:nvSpPr>
          <p:spPr bwMode="auto">
            <a:xfrm>
              <a:off x="1533114" y="4216090"/>
              <a:ext cx="6641938" cy="3419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9" name="矩形 108"/>
          <p:cNvSpPr>
            <a:spLocks noChangeArrowheads="1"/>
          </p:cNvSpPr>
          <p:nvPr/>
        </p:nvSpPr>
        <p:spPr bwMode="auto">
          <a:xfrm>
            <a:off x="3467100" y="1036638"/>
            <a:ext cx="2590800" cy="414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defTabSz="914400" eaLnBrk="1" hangingPunct="1">
              <a:lnSpc>
                <a:spcPct val="150000"/>
              </a:lnSpc>
              <a:buClr>
                <a:srgbClr val="0070C0"/>
              </a:buClr>
            </a:pPr>
            <a:r>
              <a:rPr lang="zh-CN" altLang="en-US" sz="140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问题汇总</a:t>
            </a:r>
            <a:endParaRPr lang="zh-CN" altLang="zh-CN" sz="1400" b="1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1" name="直接连接符 110"/>
          <p:cNvCxnSpPr/>
          <p:nvPr/>
        </p:nvCxnSpPr>
        <p:spPr>
          <a:xfrm>
            <a:off x="3549650" y="1397000"/>
            <a:ext cx="4422775" cy="0"/>
          </a:xfrm>
          <a:prstGeom prst="line">
            <a:avLst/>
          </a:prstGeom>
          <a:ln w="31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组合 111"/>
          <p:cNvGrpSpPr/>
          <p:nvPr/>
        </p:nvGrpSpPr>
        <p:grpSpPr bwMode="auto">
          <a:xfrm>
            <a:off x="3430588" y="2076450"/>
            <a:ext cx="1152525" cy="1947863"/>
            <a:chOff x="3313491" y="1901642"/>
            <a:chExt cx="1317651" cy="2225339"/>
          </a:xfrm>
        </p:grpSpPr>
        <p:sp>
          <p:nvSpPr>
            <p:cNvPr id="113" name="流程图: 文档 112"/>
            <p:cNvSpPr/>
            <p:nvPr/>
          </p:nvSpPr>
          <p:spPr bwMode="auto">
            <a:xfrm flipV="1">
              <a:off x="3398793" y="1901642"/>
              <a:ext cx="1232349" cy="2038533"/>
            </a:xfrm>
            <a:prstGeom prst="flowChartDocument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914400" lvl="2" indent="0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prstClr val="white"/>
                </a:solidFill>
              </a:endParaRPr>
            </a:p>
          </p:txBody>
        </p:sp>
        <p:sp>
          <p:nvSpPr>
            <p:cNvPr id="115" name="TextBox 114"/>
            <p:cNvSpPr txBox="1"/>
            <p:nvPr/>
          </p:nvSpPr>
          <p:spPr bwMode="auto">
            <a:xfrm>
              <a:off x="3313491" y="3176997"/>
              <a:ext cx="910791" cy="94998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defTabSz="95377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800" b="1" dirty="0">
                  <a:solidFill>
                    <a:prstClr val="white">
                      <a:alpha val="55000"/>
                    </a:prstClr>
                  </a:solidFill>
                  <a:latin typeface="Broadway" panose="04040905080B02020502" pitchFamily="82" charset="0"/>
                  <a:ea typeface="+mn-ea"/>
                </a:rPr>
                <a:t>1</a:t>
              </a:r>
              <a:endParaRPr lang="zh-CN" altLang="en-US" sz="4800" b="1" dirty="0">
                <a:solidFill>
                  <a:prstClr val="white">
                    <a:alpha val="55000"/>
                  </a:prstClr>
                </a:solidFill>
                <a:latin typeface="Broadway" panose="04040905080B02020502" pitchFamily="82" charset="0"/>
                <a:ea typeface="+mn-ea"/>
              </a:endParaRPr>
            </a:p>
          </p:txBody>
        </p:sp>
        <p:sp>
          <p:nvSpPr>
            <p:cNvPr id="116" name="矩形 37"/>
            <p:cNvSpPr>
              <a:spLocks noChangeArrowheads="1"/>
            </p:cNvSpPr>
            <p:nvPr/>
          </p:nvSpPr>
          <p:spPr bwMode="auto">
            <a:xfrm>
              <a:off x="3449611" y="2648862"/>
              <a:ext cx="1130712" cy="596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4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antd</a:t>
              </a:r>
              <a:r>
                <a:rPr lang="zh-CN" altLang="en-US" sz="14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的使用</a:t>
              </a:r>
              <a:endParaRPr lang="zh-CN" altLang="en-US" sz="14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7" name="组合 116"/>
          <p:cNvGrpSpPr/>
          <p:nvPr/>
        </p:nvGrpSpPr>
        <p:grpSpPr bwMode="auto">
          <a:xfrm>
            <a:off x="4592638" y="2286000"/>
            <a:ext cx="1128712" cy="1741488"/>
            <a:chOff x="4642429" y="2140360"/>
            <a:chExt cx="1289296" cy="1990569"/>
          </a:xfrm>
        </p:grpSpPr>
        <p:sp>
          <p:nvSpPr>
            <p:cNvPr id="118" name="流程图: 文档 117"/>
            <p:cNvSpPr/>
            <p:nvPr/>
          </p:nvSpPr>
          <p:spPr bwMode="auto">
            <a:xfrm flipV="1">
              <a:off x="4700456" y="2140360"/>
              <a:ext cx="1231269" cy="1800040"/>
            </a:xfrm>
            <a:prstGeom prst="flowChartDocument">
              <a:avLst/>
            </a:prstGeom>
            <a:solidFill>
              <a:srgbClr val="005392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914400" lvl="2" indent="0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prstClr val="white"/>
                </a:solidFill>
              </a:endParaRPr>
            </a:p>
          </p:txBody>
        </p:sp>
        <p:sp>
          <p:nvSpPr>
            <p:cNvPr id="120" name="TextBox 119"/>
            <p:cNvSpPr txBox="1"/>
            <p:nvPr/>
          </p:nvSpPr>
          <p:spPr bwMode="auto">
            <a:xfrm>
              <a:off x="4642429" y="3181367"/>
              <a:ext cx="910790" cy="94956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defTabSz="95377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800" b="1" dirty="0">
                  <a:solidFill>
                    <a:prstClr val="white">
                      <a:alpha val="55000"/>
                    </a:prstClr>
                  </a:solidFill>
                  <a:latin typeface="Broadway" panose="04040905080B02020502" pitchFamily="82" charset="0"/>
                  <a:ea typeface="+mn-ea"/>
                </a:rPr>
                <a:t>2</a:t>
              </a:r>
              <a:endParaRPr lang="zh-CN" altLang="en-US" sz="4800" b="1" dirty="0">
                <a:solidFill>
                  <a:prstClr val="white">
                    <a:alpha val="55000"/>
                  </a:prstClr>
                </a:solidFill>
                <a:latin typeface="Broadway" panose="04040905080B02020502" pitchFamily="82" charset="0"/>
                <a:ea typeface="+mn-ea"/>
              </a:endParaRPr>
            </a:p>
          </p:txBody>
        </p:sp>
        <p:sp>
          <p:nvSpPr>
            <p:cNvPr id="121" name="矩形 38"/>
            <p:cNvSpPr>
              <a:spLocks noChangeArrowheads="1"/>
            </p:cNvSpPr>
            <p:nvPr/>
          </p:nvSpPr>
          <p:spPr bwMode="auto">
            <a:xfrm>
              <a:off x="4709161" y="2654242"/>
              <a:ext cx="1222202" cy="7374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登录接口</a:t>
              </a:r>
              <a:r>
                <a:rPr lang="en-US" altLang="zh-CN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token</a:t>
              </a:r>
              <a:r>
                <a:rPr lang="zh-CN" altLang="en-US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值的获取与存储</a:t>
              </a:r>
              <a:endParaRPr lang="zh-CN" altLang="en-US" sz="1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2" name="组合 121"/>
          <p:cNvGrpSpPr/>
          <p:nvPr/>
        </p:nvGrpSpPr>
        <p:grpSpPr bwMode="auto">
          <a:xfrm>
            <a:off x="5748338" y="2286000"/>
            <a:ext cx="1112837" cy="1733550"/>
            <a:chOff x="5962794" y="2140359"/>
            <a:chExt cx="1270664" cy="1980291"/>
          </a:xfrm>
        </p:grpSpPr>
        <p:sp>
          <p:nvSpPr>
            <p:cNvPr id="123" name="流程图: 文档 122"/>
            <p:cNvSpPr/>
            <p:nvPr/>
          </p:nvSpPr>
          <p:spPr bwMode="auto">
            <a:xfrm flipH="1" flipV="1">
              <a:off x="5999047" y="2140359"/>
              <a:ext cx="1234411" cy="1798946"/>
            </a:xfrm>
            <a:prstGeom prst="flowChartDocument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914400" lvl="2" indent="0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prstClr val="white"/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 bwMode="auto">
            <a:xfrm>
              <a:off x="5962794" y="3171347"/>
              <a:ext cx="910789" cy="94930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defTabSz="95377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800" b="1" dirty="0">
                  <a:solidFill>
                    <a:prstClr val="white">
                      <a:alpha val="55000"/>
                    </a:prstClr>
                  </a:solidFill>
                  <a:latin typeface="Broadway" panose="04040905080B02020502" pitchFamily="82" charset="0"/>
                  <a:ea typeface="+mn-ea"/>
                </a:rPr>
                <a:t>3</a:t>
              </a:r>
              <a:endParaRPr lang="zh-CN" altLang="en-US" sz="4800" b="1" dirty="0">
                <a:solidFill>
                  <a:prstClr val="white">
                    <a:alpha val="55000"/>
                  </a:prstClr>
                </a:solidFill>
                <a:latin typeface="Broadway" panose="04040905080B02020502" pitchFamily="82" charset="0"/>
                <a:ea typeface="+mn-ea"/>
              </a:endParaRPr>
            </a:p>
          </p:txBody>
        </p:sp>
        <p:sp>
          <p:nvSpPr>
            <p:cNvPr id="126" name="矩形 39"/>
            <p:cNvSpPr>
              <a:spLocks noChangeArrowheads="1"/>
            </p:cNvSpPr>
            <p:nvPr/>
          </p:nvSpPr>
          <p:spPr bwMode="auto">
            <a:xfrm>
              <a:off x="6033487" y="2649940"/>
              <a:ext cx="1189096" cy="7369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页面中切换视图比例设置</a:t>
              </a:r>
              <a:endParaRPr lang="zh-CN" altLang="en-US" sz="1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7" name="组合 126"/>
          <p:cNvGrpSpPr/>
          <p:nvPr/>
        </p:nvGrpSpPr>
        <p:grpSpPr bwMode="auto">
          <a:xfrm>
            <a:off x="6892925" y="2033588"/>
            <a:ext cx="1092200" cy="1995487"/>
            <a:chOff x="7270364" y="1852449"/>
            <a:chExt cx="1247743" cy="2279362"/>
          </a:xfrm>
        </p:grpSpPr>
        <p:sp>
          <p:nvSpPr>
            <p:cNvPr id="128" name="流程图: 文档 127"/>
            <p:cNvSpPr/>
            <p:nvPr/>
          </p:nvSpPr>
          <p:spPr bwMode="auto">
            <a:xfrm flipH="1" flipV="1">
              <a:off x="7284873" y="1852449"/>
              <a:ext cx="1233234" cy="2088962"/>
            </a:xfrm>
            <a:prstGeom prst="flowChartDocument">
              <a:avLst/>
            </a:prstGeom>
            <a:solidFill>
              <a:srgbClr val="005392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914400" lvl="2" indent="0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prstClr val="white"/>
                </a:solidFill>
              </a:endParaRPr>
            </a:p>
          </p:txBody>
        </p:sp>
        <p:sp>
          <p:nvSpPr>
            <p:cNvPr id="130" name="矩形 40"/>
            <p:cNvSpPr>
              <a:spLocks noChangeArrowheads="1"/>
            </p:cNvSpPr>
            <p:nvPr/>
          </p:nvSpPr>
          <p:spPr bwMode="auto">
            <a:xfrm>
              <a:off x="7339280" y="2648503"/>
              <a:ext cx="1129861" cy="59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4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编辑器</a:t>
              </a:r>
              <a:r>
                <a:rPr lang="en-US" altLang="zh-CN" sz="14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react-ace</a:t>
              </a:r>
              <a:endParaRPr lang="en-US" altLang="zh-CN" sz="14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TextBox 130"/>
            <p:cNvSpPr txBox="1"/>
            <p:nvPr/>
          </p:nvSpPr>
          <p:spPr bwMode="auto">
            <a:xfrm>
              <a:off x="7270364" y="3182269"/>
              <a:ext cx="910792" cy="94954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defTabSz="95377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800" b="1" dirty="0">
                  <a:solidFill>
                    <a:prstClr val="white">
                      <a:alpha val="69000"/>
                    </a:prstClr>
                  </a:solidFill>
                  <a:latin typeface="Broadway" panose="04040905080B02020502" pitchFamily="82" charset="0"/>
                  <a:ea typeface="+mn-ea"/>
                </a:rPr>
                <a:t>4</a:t>
              </a:r>
              <a:endParaRPr lang="zh-CN" altLang="en-US" sz="4800" b="1" dirty="0">
                <a:solidFill>
                  <a:prstClr val="white">
                    <a:alpha val="69000"/>
                  </a:prstClr>
                </a:solidFill>
                <a:latin typeface="Broadway" panose="04040905080B02020502" pitchFamily="82" charset="0"/>
                <a:ea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半闭框 28"/>
          <p:cNvSpPr/>
          <p:nvPr/>
        </p:nvSpPr>
        <p:spPr>
          <a:xfrm rot="10800000">
            <a:off x="7999413" y="4322763"/>
            <a:ext cx="360362" cy="360362"/>
          </a:xfrm>
          <a:prstGeom prst="halfFrame">
            <a:avLst/>
          </a:prstGeom>
          <a:noFill/>
          <a:ln w="31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black"/>
              </a:solidFill>
            </a:endParaRPr>
          </a:p>
        </p:txBody>
      </p:sp>
      <p:grpSp>
        <p:nvGrpSpPr>
          <p:cNvPr id="21514" name="组合 29"/>
          <p:cNvGrpSpPr/>
          <p:nvPr/>
        </p:nvGrpSpPr>
        <p:grpSpPr bwMode="auto">
          <a:xfrm>
            <a:off x="3175" y="249238"/>
            <a:ext cx="9140825" cy="337185"/>
            <a:chOff x="2964" y="249810"/>
            <a:chExt cx="9141036" cy="336023"/>
          </a:xfrm>
        </p:grpSpPr>
        <p:grpSp>
          <p:nvGrpSpPr>
            <p:cNvPr id="21515" name="组合 30"/>
            <p:cNvGrpSpPr/>
            <p:nvPr/>
          </p:nvGrpSpPr>
          <p:grpSpPr bwMode="auto">
            <a:xfrm>
              <a:off x="2339752" y="504137"/>
              <a:ext cx="503104" cy="51389"/>
              <a:chOff x="1548140" y="486364"/>
              <a:chExt cx="503104" cy="51389"/>
            </a:xfrm>
          </p:grpSpPr>
          <p:cxnSp>
            <p:nvCxnSpPr>
              <p:cNvPr id="42" name="直接连接符 41"/>
              <p:cNvCxnSpPr/>
              <p:nvPr/>
            </p:nvCxnSpPr>
            <p:spPr>
              <a:xfrm>
                <a:off x="192921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196414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>
                <a:off x="189428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/>
              <p:nvPr/>
            </p:nvCxnSpPr>
            <p:spPr>
              <a:xfrm>
                <a:off x="1859363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>
                <a:off x="1824438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/>
              <p:nvPr/>
            </p:nvCxnSpPr>
            <p:spPr>
              <a:xfrm>
                <a:off x="1791100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175617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1686322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1721248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/>
              <p:nvPr/>
            </p:nvCxnSpPr>
            <p:spPr>
              <a:xfrm>
                <a:off x="1651396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/>
            </p:nvCxnSpPr>
            <p:spPr>
              <a:xfrm>
                <a:off x="1618058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/>
            </p:nvCxnSpPr>
            <p:spPr>
              <a:xfrm>
                <a:off x="158313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>
                <a:off x="1565669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1548206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/>
              <p:nvPr/>
            </p:nvCxnSpPr>
            <p:spPr>
              <a:xfrm>
                <a:off x="1997480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/>
              <p:nvPr/>
            </p:nvCxnSpPr>
            <p:spPr>
              <a:xfrm>
                <a:off x="2014942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/>
            </p:nvCxnSpPr>
            <p:spPr>
              <a:xfrm>
                <a:off x="198160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/>
            </p:nvCxnSpPr>
            <p:spPr>
              <a:xfrm>
                <a:off x="1946679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/>
              <p:nvPr/>
            </p:nvCxnSpPr>
            <p:spPr>
              <a:xfrm>
                <a:off x="1911753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/>
              <p:nvPr/>
            </p:nvCxnSpPr>
            <p:spPr>
              <a:xfrm>
                <a:off x="1876827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/>
            </p:nvCxnSpPr>
            <p:spPr>
              <a:xfrm>
                <a:off x="1841901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>
                <a:off x="1773636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>
                <a:off x="180856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/>
            </p:nvCxnSpPr>
            <p:spPr>
              <a:xfrm>
                <a:off x="1738711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/>
            </p:nvCxnSpPr>
            <p:spPr>
              <a:xfrm>
                <a:off x="1703785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>
                <a:off x="166885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63552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/>
            </p:nvCxnSpPr>
            <p:spPr>
              <a:xfrm>
                <a:off x="160059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516" name="组合 31"/>
            <p:cNvGrpSpPr/>
            <p:nvPr/>
          </p:nvGrpSpPr>
          <p:grpSpPr bwMode="auto">
            <a:xfrm>
              <a:off x="2964" y="304971"/>
              <a:ext cx="255431" cy="278159"/>
              <a:chOff x="1619671" y="483518"/>
              <a:chExt cx="255431" cy="278159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1619671" y="483727"/>
                <a:ext cx="255594" cy="278437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16200000" flipV="1">
                <a:off x="1688932" y="572940"/>
                <a:ext cx="117070" cy="100014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252208" y="532993"/>
              <a:ext cx="2447982" cy="52207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1781005" y="559887"/>
              <a:ext cx="7362995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519" name="组合 34"/>
            <p:cNvGrpSpPr/>
            <p:nvPr/>
          </p:nvGrpSpPr>
          <p:grpSpPr bwMode="auto">
            <a:xfrm>
              <a:off x="283270" y="249810"/>
              <a:ext cx="1038937" cy="336023"/>
              <a:chOff x="3508896" y="662864"/>
              <a:chExt cx="1038937" cy="336023"/>
            </a:xfrm>
          </p:grpSpPr>
          <p:sp>
            <p:nvSpPr>
              <p:cNvPr id="21520" name="TextBox 35"/>
              <p:cNvSpPr txBox="1">
                <a:spLocks noChangeArrowheads="1"/>
              </p:cNvSpPr>
              <p:nvPr/>
            </p:nvSpPr>
            <p:spPr bwMode="auto">
              <a:xfrm>
                <a:off x="3508896" y="662864"/>
                <a:ext cx="862846" cy="336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/>
                <a:r>
                  <a:rPr lang="zh-CN" altLang="en-US" sz="160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效果展示</a:t>
                </a:r>
                <a:endParaRPr lang="zh-CN" altLang="en-US" sz="1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39" name="直接连接符 38"/>
              <p:cNvCxnSpPr/>
              <p:nvPr/>
            </p:nvCxnSpPr>
            <p:spPr>
              <a:xfrm>
                <a:off x="4547833" y="753039"/>
                <a:ext cx="0" cy="18826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" name="学生端主页面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80340" y="731520"/>
            <a:ext cx="8493760" cy="40316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半闭框 28"/>
          <p:cNvSpPr/>
          <p:nvPr/>
        </p:nvSpPr>
        <p:spPr>
          <a:xfrm rot="10800000">
            <a:off x="7999413" y="4322763"/>
            <a:ext cx="360362" cy="360362"/>
          </a:xfrm>
          <a:prstGeom prst="halfFrame">
            <a:avLst/>
          </a:prstGeom>
          <a:noFill/>
          <a:ln w="31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black"/>
              </a:solidFill>
            </a:endParaRPr>
          </a:p>
        </p:txBody>
      </p:sp>
      <p:grpSp>
        <p:nvGrpSpPr>
          <p:cNvPr id="21514" name="组合 29"/>
          <p:cNvGrpSpPr/>
          <p:nvPr/>
        </p:nvGrpSpPr>
        <p:grpSpPr bwMode="auto">
          <a:xfrm>
            <a:off x="3175" y="249238"/>
            <a:ext cx="9140825" cy="337185"/>
            <a:chOff x="2964" y="249810"/>
            <a:chExt cx="9141036" cy="336023"/>
          </a:xfrm>
        </p:grpSpPr>
        <p:grpSp>
          <p:nvGrpSpPr>
            <p:cNvPr id="21515" name="组合 30"/>
            <p:cNvGrpSpPr/>
            <p:nvPr/>
          </p:nvGrpSpPr>
          <p:grpSpPr bwMode="auto">
            <a:xfrm>
              <a:off x="2339752" y="504137"/>
              <a:ext cx="503104" cy="51389"/>
              <a:chOff x="1548140" y="486364"/>
              <a:chExt cx="503104" cy="51389"/>
            </a:xfrm>
          </p:grpSpPr>
          <p:cxnSp>
            <p:nvCxnSpPr>
              <p:cNvPr id="42" name="直接连接符 41"/>
              <p:cNvCxnSpPr/>
              <p:nvPr/>
            </p:nvCxnSpPr>
            <p:spPr>
              <a:xfrm>
                <a:off x="192921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196414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>
                <a:off x="189428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/>
              <p:nvPr/>
            </p:nvCxnSpPr>
            <p:spPr>
              <a:xfrm>
                <a:off x="1859363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>
                <a:off x="1824438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/>
              <p:nvPr/>
            </p:nvCxnSpPr>
            <p:spPr>
              <a:xfrm>
                <a:off x="1791100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175617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1686322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1721248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/>
              <p:nvPr/>
            </p:nvCxnSpPr>
            <p:spPr>
              <a:xfrm>
                <a:off x="1651396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/>
            </p:nvCxnSpPr>
            <p:spPr>
              <a:xfrm>
                <a:off x="1618058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/>
            </p:nvCxnSpPr>
            <p:spPr>
              <a:xfrm>
                <a:off x="158313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>
                <a:off x="1565669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1548206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/>
              <p:nvPr/>
            </p:nvCxnSpPr>
            <p:spPr>
              <a:xfrm>
                <a:off x="1997480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/>
              <p:nvPr/>
            </p:nvCxnSpPr>
            <p:spPr>
              <a:xfrm>
                <a:off x="2014942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/>
            </p:nvCxnSpPr>
            <p:spPr>
              <a:xfrm>
                <a:off x="198160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/>
            </p:nvCxnSpPr>
            <p:spPr>
              <a:xfrm>
                <a:off x="1946679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/>
              <p:nvPr/>
            </p:nvCxnSpPr>
            <p:spPr>
              <a:xfrm>
                <a:off x="1911753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/>
              <p:nvPr/>
            </p:nvCxnSpPr>
            <p:spPr>
              <a:xfrm>
                <a:off x="1876827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/>
            </p:nvCxnSpPr>
            <p:spPr>
              <a:xfrm>
                <a:off x="1841901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>
                <a:off x="1773636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>
                <a:off x="180856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/>
            </p:nvCxnSpPr>
            <p:spPr>
              <a:xfrm>
                <a:off x="1738711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/>
            </p:nvCxnSpPr>
            <p:spPr>
              <a:xfrm>
                <a:off x="1703785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>
                <a:off x="166885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63552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/>
            </p:nvCxnSpPr>
            <p:spPr>
              <a:xfrm>
                <a:off x="160059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516" name="组合 31"/>
            <p:cNvGrpSpPr/>
            <p:nvPr/>
          </p:nvGrpSpPr>
          <p:grpSpPr bwMode="auto">
            <a:xfrm>
              <a:off x="2964" y="304971"/>
              <a:ext cx="255431" cy="278159"/>
              <a:chOff x="1619671" y="483518"/>
              <a:chExt cx="255431" cy="278159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1619671" y="483727"/>
                <a:ext cx="255594" cy="278437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16200000" flipV="1">
                <a:off x="1688932" y="572940"/>
                <a:ext cx="117070" cy="100014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252208" y="532993"/>
              <a:ext cx="2447982" cy="52207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1781005" y="559887"/>
              <a:ext cx="7362995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519" name="组合 34"/>
            <p:cNvGrpSpPr/>
            <p:nvPr/>
          </p:nvGrpSpPr>
          <p:grpSpPr bwMode="auto">
            <a:xfrm>
              <a:off x="283270" y="249810"/>
              <a:ext cx="1038937" cy="336023"/>
              <a:chOff x="3508896" y="662864"/>
              <a:chExt cx="1038937" cy="336023"/>
            </a:xfrm>
          </p:grpSpPr>
          <p:sp>
            <p:nvSpPr>
              <p:cNvPr id="21520" name="TextBox 35"/>
              <p:cNvSpPr txBox="1">
                <a:spLocks noChangeArrowheads="1"/>
              </p:cNvSpPr>
              <p:nvPr/>
            </p:nvSpPr>
            <p:spPr bwMode="auto">
              <a:xfrm>
                <a:off x="3508896" y="662864"/>
                <a:ext cx="862846" cy="336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/>
                <a:r>
                  <a:rPr lang="zh-CN" altLang="en-US" sz="160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效果展示</a:t>
                </a:r>
                <a:endParaRPr lang="zh-CN" altLang="en-US" sz="1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39" name="直接连接符 38"/>
              <p:cNvCxnSpPr/>
              <p:nvPr/>
            </p:nvCxnSpPr>
            <p:spPr>
              <a:xfrm>
                <a:off x="4547833" y="753039"/>
                <a:ext cx="0" cy="18826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" name="react-ace效果展示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52730" y="673100"/>
            <a:ext cx="8568690" cy="41636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2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3" y="-4763"/>
            <a:ext cx="9256713" cy="524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1" name="Freeform 6"/>
          <p:cNvSpPr>
            <a:spLocks noEditPoints="1"/>
          </p:cNvSpPr>
          <p:nvPr/>
        </p:nvSpPr>
        <p:spPr bwMode="auto">
          <a:xfrm>
            <a:off x="2346325" y="-11113"/>
            <a:ext cx="6529388" cy="3216276"/>
          </a:xfrm>
          <a:custGeom>
            <a:avLst/>
            <a:gdLst>
              <a:gd name="T0" fmla="*/ 2147483646 w 489"/>
              <a:gd name="T1" fmla="*/ 2147483646 h 241"/>
              <a:gd name="T2" fmla="*/ 2147483646 w 489"/>
              <a:gd name="T3" fmla="*/ 2147483646 h 241"/>
              <a:gd name="T4" fmla="*/ 2147483646 w 489"/>
              <a:gd name="T5" fmla="*/ 2147483646 h 241"/>
              <a:gd name="T6" fmla="*/ 2147483646 w 489"/>
              <a:gd name="T7" fmla="*/ 2147483646 h 241"/>
              <a:gd name="T8" fmla="*/ 2147483646 w 489"/>
              <a:gd name="T9" fmla="*/ 2147483646 h 241"/>
              <a:gd name="T10" fmla="*/ 2147483646 w 489"/>
              <a:gd name="T11" fmla="*/ 2147483646 h 241"/>
              <a:gd name="T12" fmla="*/ 2147483646 w 489"/>
              <a:gd name="T13" fmla="*/ 2147483646 h 241"/>
              <a:gd name="T14" fmla="*/ 2147483646 w 489"/>
              <a:gd name="T15" fmla="*/ 2147483646 h 241"/>
              <a:gd name="T16" fmla="*/ 2147483646 w 489"/>
              <a:gd name="T17" fmla="*/ 2147483646 h 241"/>
              <a:gd name="T18" fmla="*/ 2147483646 w 489"/>
              <a:gd name="T19" fmla="*/ 2147483646 h 241"/>
              <a:gd name="T20" fmla="*/ 2147483646 w 489"/>
              <a:gd name="T21" fmla="*/ 2147483646 h 241"/>
              <a:gd name="T22" fmla="*/ 2147483646 w 489"/>
              <a:gd name="T23" fmla="*/ 2147483646 h 241"/>
              <a:gd name="T24" fmla="*/ 2147483646 w 489"/>
              <a:gd name="T25" fmla="*/ 2147483646 h 241"/>
              <a:gd name="T26" fmla="*/ 2147483646 w 489"/>
              <a:gd name="T27" fmla="*/ 2147483646 h 241"/>
              <a:gd name="T28" fmla="*/ 2147483646 w 489"/>
              <a:gd name="T29" fmla="*/ 2147483646 h 241"/>
              <a:gd name="T30" fmla="*/ 2147483646 w 489"/>
              <a:gd name="T31" fmla="*/ 2147483646 h 241"/>
              <a:gd name="T32" fmla="*/ 2147483646 w 489"/>
              <a:gd name="T33" fmla="*/ 2147483646 h 241"/>
              <a:gd name="T34" fmla="*/ 2147483646 w 489"/>
              <a:gd name="T35" fmla="*/ 2147483646 h 241"/>
              <a:gd name="T36" fmla="*/ 2147483646 w 489"/>
              <a:gd name="T37" fmla="*/ 2147483646 h 241"/>
              <a:gd name="T38" fmla="*/ 2147483646 w 489"/>
              <a:gd name="T39" fmla="*/ 2147483646 h 241"/>
              <a:gd name="T40" fmla="*/ 2147483646 w 489"/>
              <a:gd name="T41" fmla="*/ 2147483646 h 241"/>
              <a:gd name="T42" fmla="*/ 2147483646 w 489"/>
              <a:gd name="T43" fmla="*/ 2147483646 h 241"/>
              <a:gd name="T44" fmla="*/ 2147483646 w 489"/>
              <a:gd name="T45" fmla="*/ 2147483646 h 241"/>
              <a:gd name="T46" fmla="*/ 2147483646 w 489"/>
              <a:gd name="T47" fmla="*/ 2147483646 h 241"/>
              <a:gd name="T48" fmla="*/ 2147483646 w 489"/>
              <a:gd name="T49" fmla="*/ 2147483646 h 241"/>
              <a:gd name="T50" fmla="*/ 2147483646 w 489"/>
              <a:gd name="T51" fmla="*/ 2147483646 h 241"/>
              <a:gd name="T52" fmla="*/ 2147483646 w 489"/>
              <a:gd name="T53" fmla="*/ 2147483646 h 241"/>
              <a:gd name="T54" fmla="*/ 2147483646 w 489"/>
              <a:gd name="T55" fmla="*/ 2147483646 h 241"/>
              <a:gd name="T56" fmla="*/ 2147483646 w 489"/>
              <a:gd name="T57" fmla="*/ 2147483646 h 241"/>
              <a:gd name="T58" fmla="*/ 2147483646 w 489"/>
              <a:gd name="T59" fmla="*/ 2147483646 h 241"/>
              <a:gd name="T60" fmla="*/ 2147483646 w 489"/>
              <a:gd name="T61" fmla="*/ 2147483646 h 241"/>
              <a:gd name="T62" fmla="*/ 2147483646 w 489"/>
              <a:gd name="T63" fmla="*/ 2147483646 h 241"/>
              <a:gd name="T64" fmla="*/ 2147483646 w 489"/>
              <a:gd name="T65" fmla="*/ 2147483646 h 241"/>
              <a:gd name="T66" fmla="*/ 2147483646 w 489"/>
              <a:gd name="T67" fmla="*/ 2147483646 h 241"/>
              <a:gd name="T68" fmla="*/ 2147483646 w 489"/>
              <a:gd name="T69" fmla="*/ 2147483646 h 241"/>
              <a:gd name="T70" fmla="*/ 2147483646 w 489"/>
              <a:gd name="T71" fmla="*/ 2147483646 h 241"/>
              <a:gd name="T72" fmla="*/ 2147483646 w 489"/>
              <a:gd name="T73" fmla="*/ 2147483646 h 241"/>
              <a:gd name="T74" fmla="*/ 2147483646 w 489"/>
              <a:gd name="T75" fmla="*/ 2147483646 h 241"/>
              <a:gd name="T76" fmla="*/ 2147483646 w 489"/>
              <a:gd name="T77" fmla="*/ 2147483646 h 241"/>
              <a:gd name="T78" fmla="*/ 2147483646 w 489"/>
              <a:gd name="T79" fmla="*/ 2147483646 h 241"/>
              <a:gd name="T80" fmla="*/ 2147483646 w 489"/>
              <a:gd name="T81" fmla="*/ 2147483646 h 241"/>
              <a:gd name="T82" fmla="*/ 2147483646 w 489"/>
              <a:gd name="T83" fmla="*/ 2147483646 h 241"/>
              <a:gd name="T84" fmla="*/ 2147483646 w 489"/>
              <a:gd name="T85" fmla="*/ 2147483646 h 241"/>
              <a:gd name="T86" fmla="*/ 2147483646 w 489"/>
              <a:gd name="T87" fmla="*/ 2147483646 h 241"/>
              <a:gd name="T88" fmla="*/ 2147483646 w 489"/>
              <a:gd name="T89" fmla="*/ 2147483646 h 241"/>
              <a:gd name="T90" fmla="*/ 2147483646 w 489"/>
              <a:gd name="T91" fmla="*/ 2147483646 h 241"/>
              <a:gd name="T92" fmla="*/ 2147483646 w 489"/>
              <a:gd name="T93" fmla="*/ 2147483646 h 241"/>
              <a:gd name="T94" fmla="*/ 2147483646 w 489"/>
              <a:gd name="T95" fmla="*/ 2147483646 h 241"/>
              <a:gd name="T96" fmla="*/ 2147483646 w 489"/>
              <a:gd name="T97" fmla="*/ 2147483646 h 241"/>
              <a:gd name="T98" fmla="*/ 2147483646 w 489"/>
              <a:gd name="T99" fmla="*/ 2147483646 h 241"/>
              <a:gd name="T100" fmla="*/ 2147483646 w 489"/>
              <a:gd name="T101" fmla="*/ 2147483646 h 241"/>
              <a:gd name="T102" fmla="*/ 2147483646 w 489"/>
              <a:gd name="T103" fmla="*/ 2147483646 h 241"/>
              <a:gd name="T104" fmla="*/ 2147483646 w 489"/>
              <a:gd name="T105" fmla="*/ 2147483646 h 241"/>
              <a:gd name="T106" fmla="*/ 2147483646 w 489"/>
              <a:gd name="T107" fmla="*/ 2147483646 h 241"/>
              <a:gd name="T108" fmla="*/ 2147483646 w 489"/>
              <a:gd name="T109" fmla="*/ 2147483646 h 241"/>
              <a:gd name="T110" fmla="*/ 2147483646 w 489"/>
              <a:gd name="T111" fmla="*/ 2147483646 h 241"/>
              <a:gd name="T112" fmla="*/ 2147483646 w 489"/>
              <a:gd name="T113" fmla="*/ 2147483646 h 241"/>
              <a:gd name="T114" fmla="*/ 2147483646 w 489"/>
              <a:gd name="T115" fmla="*/ 2147483646 h 241"/>
              <a:gd name="T116" fmla="*/ 2147483646 w 489"/>
              <a:gd name="T117" fmla="*/ 2147483646 h 241"/>
              <a:gd name="T118" fmla="*/ 2147483646 w 489"/>
              <a:gd name="T119" fmla="*/ 2147483646 h 241"/>
              <a:gd name="T120" fmla="*/ 2147483646 w 489"/>
              <a:gd name="T121" fmla="*/ 2147483646 h 241"/>
              <a:gd name="T122" fmla="*/ 2147483646 w 489"/>
              <a:gd name="T123" fmla="*/ 2147483646 h 241"/>
              <a:gd name="T124" fmla="*/ 2147483646 w 489"/>
              <a:gd name="T125" fmla="*/ 2147483646 h 24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489" h="241">
                <a:moveTo>
                  <a:pt x="220" y="67"/>
                </a:moveTo>
                <a:cubicBezTo>
                  <a:pt x="220" y="67"/>
                  <a:pt x="221" y="67"/>
                  <a:pt x="221" y="67"/>
                </a:cubicBezTo>
                <a:cubicBezTo>
                  <a:pt x="221" y="68"/>
                  <a:pt x="220" y="67"/>
                  <a:pt x="219" y="67"/>
                </a:cubicBezTo>
                <a:cubicBezTo>
                  <a:pt x="220" y="67"/>
                  <a:pt x="220" y="67"/>
                  <a:pt x="220" y="67"/>
                </a:cubicBezTo>
                <a:cubicBezTo>
                  <a:pt x="220" y="67"/>
                  <a:pt x="220" y="67"/>
                  <a:pt x="220" y="67"/>
                </a:cubicBezTo>
                <a:cubicBezTo>
                  <a:pt x="220" y="67"/>
                  <a:pt x="220" y="67"/>
                  <a:pt x="220" y="67"/>
                </a:cubicBezTo>
                <a:cubicBezTo>
                  <a:pt x="220" y="67"/>
                  <a:pt x="220" y="67"/>
                  <a:pt x="220" y="67"/>
                </a:cubicBezTo>
                <a:close/>
                <a:moveTo>
                  <a:pt x="97" y="33"/>
                </a:moveTo>
                <a:cubicBezTo>
                  <a:pt x="97" y="33"/>
                  <a:pt x="97" y="33"/>
                  <a:pt x="96" y="33"/>
                </a:cubicBezTo>
                <a:cubicBezTo>
                  <a:pt x="96" y="32"/>
                  <a:pt x="96" y="32"/>
                  <a:pt x="94" y="32"/>
                </a:cubicBezTo>
                <a:cubicBezTo>
                  <a:pt x="95" y="32"/>
                  <a:pt x="96" y="32"/>
                  <a:pt x="96" y="31"/>
                </a:cubicBezTo>
                <a:cubicBezTo>
                  <a:pt x="96" y="31"/>
                  <a:pt x="96" y="31"/>
                  <a:pt x="96" y="31"/>
                </a:cubicBezTo>
                <a:cubicBezTo>
                  <a:pt x="96" y="31"/>
                  <a:pt x="96" y="30"/>
                  <a:pt x="97" y="30"/>
                </a:cubicBezTo>
                <a:cubicBezTo>
                  <a:pt x="96" y="30"/>
                  <a:pt x="96" y="30"/>
                  <a:pt x="95" y="30"/>
                </a:cubicBezTo>
                <a:cubicBezTo>
                  <a:pt x="94" y="30"/>
                  <a:pt x="94" y="30"/>
                  <a:pt x="93" y="30"/>
                </a:cubicBezTo>
                <a:cubicBezTo>
                  <a:pt x="92" y="30"/>
                  <a:pt x="92" y="30"/>
                  <a:pt x="91" y="30"/>
                </a:cubicBezTo>
                <a:cubicBezTo>
                  <a:pt x="91" y="30"/>
                  <a:pt x="90" y="31"/>
                  <a:pt x="90" y="31"/>
                </a:cubicBezTo>
                <a:cubicBezTo>
                  <a:pt x="91" y="31"/>
                  <a:pt x="92" y="31"/>
                  <a:pt x="92" y="32"/>
                </a:cubicBezTo>
                <a:cubicBezTo>
                  <a:pt x="92" y="32"/>
                  <a:pt x="92" y="33"/>
                  <a:pt x="91" y="33"/>
                </a:cubicBezTo>
                <a:cubicBezTo>
                  <a:pt x="91" y="33"/>
                  <a:pt x="90" y="32"/>
                  <a:pt x="90" y="32"/>
                </a:cubicBezTo>
                <a:cubicBezTo>
                  <a:pt x="89" y="32"/>
                  <a:pt x="88" y="33"/>
                  <a:pt x="89" y="33"/>
                </a:cubicBezTo>
                <a:cubicBezTo>
                  <a:pt x="90" y="34"/>
                  <a:pt x="91" y="34"/>
                  <a:pt x="92" y="35"/>
                </a:cubicBezTo>
                <a:cubicBezTo>
                  <a:pt x="93" y="36"/>
                  <a:pt x="93" y="36"/>
                  <a:pt x="94" y="36"/>
                </a:cubicBezTo>
                <a:cubicBezTo>
                  <a:pt x="94" y="37"/>
                  <a:pt x="95" y="36"/>
                  <a:pt x="95" y="36"/>
                </a:cubicBezTo>
                <a:cubicBezTo>
                  <a:pt x="96" y="36"/>
                  <a:pt x="98" y="34"/>
                  <a:pt x="97" y="34"/>
                </a:cubicBezTo>
                <a:cubicBezTo>
                  <a:pt x="97" y="34"/>
                  <a:pt x="97" y="34"/>
                  <a:pt x="97" y="34"/>
                </a:cubicBezTo>
                <a:cubicBezTo>
                  <a:pt x="97" y="33"/>
                  <a:pt x="97" y="33"/>
                  <a:pt x="97" y="33"/>
                </a:cubicBezTo>
                <a:close/>
                <a:moveTo>
                  <a:pt x="219" y="67"/>
                </a:moveTo>
                <a:cubicBezTo>
                  <a:pt x="219" y="67"/>
                  <a:pt x="218" y="67"/>
                  <a:pt x="219" y="68"/>
                </a:cubicBezTo>
                <a:cubicBezTo>
                  <a:pt x="219" y="67"/>
                  <a:pt x="219" y="67"/>
                  <a:pt x="219" y="67"/>
                </a:cubicBezTo>
                <a:cubicBezTo>
                  <a:pt x="219" y="67"/>
                  <a:pt x="219" y="67"/>
                  <a:pt x="218" y="67"/>
                </a:cubicBezTo>
                <a:cubicBezTo>
                  <a:pt x="218" y="67"/>
                  <a:pt x="219" y="67"/>
                  <a:pt x="219" y="67"/>
                </a:cubicBezTo>
                <a:close/>
                <a:moveTo>
                  <a:pt x="124" y="46"/>
                </a:moveTo>
                <a:cubicBezTo>
                  <a:pt x="124" y="46"/>
                  <a:pt x="125" y="47"/>
                  <a:pt x="126" y="46"/>
                </a:cubicBezTo>
                <a:cubicBezTo>
                  <a:pt x="126" y="45"/>
                  <a:pt x="126" y="45"/>
                  <a:pt x="126" y="44"/>
                </a:cubicBezTo>
                <a:cubicBezTo>
                  <a:pt x="125" y="43"/>
                  <a:pt x="122" y="45"/>
                  <a:pt x="124" y="46"/>
                </a:cubicBezTo>
                <a:close/>
                <a:moveTo>
                  <a:pt x="132" y="37"/>
                </a:moveTo>
                <a:cubicBezTo>
                  <a:pt x="131" y="36"/>
                  <a:pt x="130" y="36"/>
                  <a:pt x="129" y="36"/>
                </a:cubicBezTo>
                <a:cubicBezTo>
                  <a:pt x="128" y="36"/>
                  <a:pt x="127" y="34"/>
                  <a:pt x="127" y="34"/>
                </a:cubicBezTo>
                <a:cubicBezTo>
                  <a:pt x="126" y="33"/>
                  <a:pt x="125" y="33"/>
                  <a:pt x="124" y="33"/>
                </a:cubicBezTo>
                <a:cubicBezTo>
                  <a:pt x="123" y="33"/>
                  <a:pt x="122" y="33"/>
                  <a:pt x="122" y="33"/>
                </a:cubicBezTo>
                <a:cubicBezTo>
                  <a:pt x="122" y="33"/>
                  <a:pt x="121" y="34"/>
                  <a:pt x="121" y="34"/>
                </a:cubicBezTo>
                <a:cubicBezTo>
                  <a:pt x="120" y="33"/>
                  <a:pt x="120" y="33"/>
                  <a:pt x="119" y="34"/>
                </a:cubicBezTo>
                <a:cubicBezTo>
                  <a:pt x="119" y="35"/>
                  <a:pt x="118" y="35"/>
                  <a:pt x="119" y="34"/>
                </a:cubicBezTo>
                <a:cubicBezTo>
                  <a:pt x="119" y="33"/>
                  <a:pt x="119" y="33"/>
                  <a:pt x="119" y="32"/>
                </a:cubicBezTo>
                <a:cubicBezTo>
                  <a:pt x="119" y="32"/>
                  <a:pt x="118" y="32"/>
                  <a:pt x="118" y="31"/>
                </a:cubicBezTo>
                <a:cubicBezTo>
                  <a:pt x="118" y="31"/>
                  <a:pt x="118" y="30"/>
                  <a:pt x="117" y="30"/>
                </a:cubicBezTo>
                <a:cubicBezTo>
                  <a:pt x="117" y="30"/>
                  <a:pt x="116" y="30"/>
                  <a:pt x="116" y="30"/>
                </a:cubicBezTo>
                <a:cubicBezTo>
                  <a:pt x="115" y="31"/>
                  <a:pt x="114" y="31"/>
                  <a:pt x="113" y="31"/>
                </a:cubicBezTo>
                <a:cubicBezTo>
                  <a:pt x="113" y="31"/>
                  <a:pt x="113" y="30"/>
                  <a:pt x="113" y="30"/>
                </a:cubicBezTo>
                <a:cubicBezTo>
                  <a:pt x="111" y="30"/>
                  <a:pt x="111" y="30"/>
                  <a:pt x="109" y="31"/>
                </a:cubicBezTo>
                <a:cubicBezTo>
                  <a:pt x="108" y="31"/>
                  <a:pt x="107" y="32"/>
                  <a:pt x="107" y="33"/>
                </a:cubicBezTo>
                <a:cubicBezTo>
                  <a:pt x="106" y="33"/>
                  <a:pt x="106" y="34"/>
                  <a:pt x="106" y="35"/>
                </a:cubicBezTo>
                <a:cubicBezTo>
                  <a:pt x="106" y="35"/>
                  <a:pt x="106" y="36"/>
                  <a:pt x="106" y="36"/>
                </a:cubicBezTo>
                <a:cubicBezTo>
                  <a:pt x="108" y="36"/>
                  <a:pt x="109" y="36"/>
                  <a:pt x="110" y="37"/>
                </a:cubicBezTo>
                <a:cubicBezTo>
                  <a:pt x="109" y="37"/>
                  <a:pt x="108" y="37"/>
                  <a:pt x="107" y="37"/>
                </a:cubicBezTo>
                <a:cubicBezTo>
                  <a:pt x="107" y="38"/>
                  <a:pt x="108" y="38"/>
                  <a:pt x="109" y="39"/>
                </a:cubicBezTo>
                <a:cubicBezTo>
                  <a:pt x="109" y="39"/>
                  <a:pt x="109" y="39"/>
                  <a:pt x="110" y="39"/>
                </a:cubicBezTo>
                <a:cubicBezTo>
                  <a:pt x="111" y="39"/>
                  <a:pt x="110" y="39"/>
                  <a:pt x="111" y="39"/>
                </a:cubicBezTo>
                <a:cubicBezTo>
                  <a:pt x="111" y="40"/>
                  <a:pt x="112" y="40"/>
                  <a:pt x="112" y="40"/>
                </a:cubicBezTo>
                <a:cubicBezTo>
                  <a:pt x="113" y="40"/>
                  <a:pt x="115" y="40"/>
                  <a:pt x="116" y="40"/>
                </a:cubicBezTo>
                <a:cubicBezTo>
                  <a:pt x="116" y="40"/>
                  <a:pt x="116" y="40"/>
                  <a:pt x="117" y="40"/>
                </a:cubicBezTo>
                <a:cubicBezTo>
                  <a:pt x="117" y="40"/>
                  <a:pt x="117" y="40"/>
                  <a:pt x="117" y="40"/>
                </a:cubicBezTo>
                <a:cubicBezTo>
                  <a:pt x="118" y="40"/>
                  <a:pt x="118" y="41"/>
                  <a:pt x="119" y="40"/>
                </a:cubicBezTo>
                <a:cubicBezTo>
                  <a:pt x="118" y="40"/>
                  <a:pt x="118" y="40"/>
                  <a:pt x="117" y="39"/>
                </a:cubicBezTo>
                <a:cubicBezTo>
                  <a:pt x="119" y="40"/>
                  <a:pt x="120" y="40"/>
                  <a:pt x="122" y="40"/>
                </a:cubicBezTo>
                <a:cubicBezTo>
                  <a:pt x="121" y="39"/>
                  <a:pt x="121" y="39"/>
                  <a:pt x="120" y="39"/>
                </a:cubicBezTo>
                <a:cubicBezTo>
                  <a:pt x="121" y="38"/>
                  <a:pt x="121" y="39"/>
                  <a:pt x="122" y="39"/>
                </a:cubicBezTo>
                <a:cubicBezTo>
                  <a:pt x="122" y="39"/>
                  <a:pt x="123" y="39"/>
                  <a:pt x="123" y="39"/>
                </a:cubicBezTo>
                <a:cubicBezTo>
                  <a:pt x="123" y="40"/>
                  <a:pt x="123" y="40"/>
                  <a:pt x="123" y="40"/>
                </a:cubicBezTo>
                <a:cubicBezTo>
                  <a:pt x="124" y="40"/>
                  <a:pt x="125" y="41"/>
                  <a:pt x="126" y="42"/>
                </a:cubicBezTo>
                <a:cubicBezTo>
                  <a:pt x="125" y="42"/>
                  <a:pt x="124" y="42"/>
                  <a:pt x="124" y="43"/>
                </a:cubicBezTo>
                <a:cubicBezTo>
                  <a:pt x="125" y="43"/>
                  <a:pt x="125" y="43"/>
                  <a:pt x="126" y="42"/>
                </a:cubicBezTo>
                <a:cubicBezTo>
                  <a:pt x="127" y="42"/>
                  <a:pt x="127" y="42"/>
                  <a:pt x="127" y="43"/>
                </a:cubicBezTo>
                <a:cubicBezTo>
                  <a:pt x="127" y="44"/>
                  <a:pt x="129" y="43"/>
                  <a:pt x="129" y="44"/>
                </a:cubicBezTo>
                <a:cubicBezTo>
                  <a:pt x="129" y="45"/>
                  <a:pt x="130" y="45"/>
                  <a:pt x="130" y="46"/>
                </a:cubicBezTo>
                <a:cubicBezTo>
                  <a:pt x="130" y="46"/>
                  <a:pt x="130" y="46"/>
                  <a:pt x="130" y="47"/>
                </a:cubicBezTo>
                <a:cubicBezTo>
                  <a:pt x="129" y="47"/>
                  <a:pt x="128" y="48"/>
                  <a:pt x="127" y="49"/>
                </a:cubicBezTo>
                <a:cubicBezTo>
                  <a:pt x="127" y="49"/>
                  <a:pt x="129" y="50"/>
                  <a:pt x="128" y="50"/>
                </a:cubicBezTo>
                <a:cubicBezTo>
                  <a:pt x="128" y="50"/>
                  <a:pt x="127" y="51"/>
                  <a:pt x="126" y="51"/>
                </a:cubicBezTo>
                <a:cubicBezTo>
                  <a:pt x="125" y="51"/>
                  <a:pt x="124" y="51"/>
                  <a:pt x="123" y="50"/>
                </a:cubicBezTo>
                <a:cubicBezTo>
                  <a:pt x="123" y="51"/>
                  <a:pt x="123" y="51"/>
                  <a:pt x="122" y="52"/>
                </a:cubicBezTo>
                <a:cubicBezTo>
                  <a:pt x="122" y="52"/>
                  <a:pt x="123" y="53"/>
                  <a:pt x="123" y="53"/>
                </a:cubicBezTo>
                <a:cubicBezTo>
                  <a:pt x="124" y="53"/>
                  <a:pt x="125" y="53"/>
                  <a:pt x="125" y="53"/>
                </a:cubicBezTo>
                <a:cubicBezTo>
                  <a:pt x="126" y="52"/>
                  <a:pt x="126" y="53"/>
                  <a:pt x="127" y="53"/>
                </a:cubicBezTo>
                <a:cubicBezTo>
                  <a:pt x="127" y="52"/>
                  <a:pt x="127" y="52"/>
                  <a:pt x="127" y="52"/>
                </a:cubicBezTo>
                <a:cubicBezTo>
                  <a:pt x="128" y="52"/>
                  <a:pt x="128" y="52"/>
                  <a:pt x="128" y="53"/>
                </a:cubicBezTo>
                <a:cubicBezTo>
                  <a:pt x="129" y="52"/>
                  <a:pt x="129" y="53"/>
                  <a:pt x="130" y="54"/>
                </a:cubicBezTo>
                <a:cubicBezTo>
                  <a:pt x="130" y="54"/>
                  <a:pt x="131" y="54"/>
                  <a:pt x="131" y="54"/>
                </a:cubicBezTo>
                <a:cubicBezTo>
                  <a:pt x="131" y="55"/>
                  <a:pt x="131" y="55"/>
                  <a:pt x="130" y="55"/>
                </a:cubicBezTo>
                <a:cubicBezTo>
                  <a:pt x="131" y="55"/>
                  <a:pt x="131" y="56"/>
                  <a:pt x="132" y="55"/>
                </a:cubicBezTo>
                <a:cubicBezTo>
                  <a:pt x="132" y="56"/>
                  <a:pt x="132" y="56"/>
                  <a:pt x="132" y="56"/>
                </a:cubicBezTo>
                <a:cubicBezTo>
                  <a:pt x="132" y="56"/>
                  <a:pt x="133" y="56"/>
                  <a:pt x="134" y="56"/>
                </a:cubicBezTo>
                <a:cubicBezTo>
                  <a:pt x="134" y="56"/>
                  <a:pt x="134" y="57"/>
                  <a:pt x="135" y="57"/>
                </a:cubicBezTo>
                <a:cubicBezTo>
                  <a:pt x="136" y="57"/>
                  <a:pt x="137" y="58"/>
                  <a:pt x="139" y="58"/>
                </a:cubicBezTo>
                <a:cubicBezTo>
                  <a:pt x="139" y="57"/>
                  <a:pt x="139" y="57"/>
                  <a:pt x="138" y="57"/>
                </a:cubicBezTo>
                <a:cubicBezTo>
                  <a:pt x="138" y="57"/>
                  <a:pt x="137" y="56"/>
                  <a:pt x="137" y="56"/>
                </a:cubicBezTo>
                <a:cubicBezTo>
                  <a:pt x="137" y="56"/>
                  <a:pt x="136" y="56"/>
                  <a:pt x="136" y="55"/>
                </a:cubicBezTo>
                <a:cubicBezTo>
                  <a:pt x="135" y="55"/>
                  <a:pt x="135" y="55"/>
                  <a:pt x="135" y="54"/>
                </a:cubicBezTo>
                <a:cubicBezTo>
                  <a:pt x="135" y="54"/>
                  <a:pt x="136" y="55"/>
                  <a:pt x="136" y="55"/>
                </a:cubicBezTo>
                <a:cubicBezTo>
                  <a:pt x="136" y="55"/>
                  <a:pt x="136" y="54"/>
                  <a:pt x="136" y="54"/>
                </a:cubicBezTo>
                <a:cubicBezTo>
                  <a:pt x="137" y="55"/>
                  <a:pt x="138" y="55"/>
                  <a:pt x="139" y="55"/>
                </a:cubicBezTo>
                <a:cubicBezTo>
                  <a:pt x="139" y="56"/>
                  <a:pt x="140" y="57"/>
                  <a:pt x="140" y="57"/>
                </a:cubicBezTo>
                <a:cubicBezTo>
                  <a:pt x="140" y="56"/>
                  <a:pt x="140" y="56"/>
                  <a:pt x="140" y="56"/>
                </a:cubicBezTo>
                <a:cubicBezTo>
                  <a:pt x="140" y="56"/>
                  <a:pt x="140" y="56"/>
                  <a:pt x="140" y="56"/>
                </a:cubicBezTo>
                <a:cubicBezTo>
                  <a:pt x="141" y="55"/>
                  <a:pt x="140" y="55"/>
                  <a:pt x="140" y="54"/>
                </a:cubicBezTo>
                <a:cubicBezTo>
                  <a:pt x="140" y="55"/>
                  <a:pt x="140" y="55"/>
                  <a:pt x="141" y="55"/>
                </a:cubicBezTo>
                <a:cubicBezTo>
                  <a:pt x="141" y="55"/>
                  <a:pt x="141" y="54"/>
                  <a:pt x="140" y="54"/>
                </a:cubicBezTo>
                <a:cubicBezTo>
                  <a:pt x="140" y="53"/>
                  <a:pt x="140" y="53"/>
                  <a:pt x="139" y="53"/>
                </a:cubicBezTo>
                <a:cubicBezTo>
                  <a:pt x="139" y="52"/>
                  <a:pt x="139" y="52"/>
                  <a:pt x="139" y="52"/>
                </a:cubicBezTo>
                <a:cubicBezTo>
                  <a:pt x="138" y="51"/>
                  <a:pt x="138" y="51"/>
                  <a:pt x="138" y="52"/>
                </a:cubicBezTo>
                <a:cubicBezTo>
                  <a:pt x="137" y="51"/>
                  <a:pt x="137" y="51"/>
                  <a:pt x="137" y="50"/>
                </a:cubicBezTo>
                <a:cubicBezTo>
                  <a:pt x="137" y="50"/>
                  <a:pt x="137" y="50"/>
                  <a:pt x="136" y="50"/>
                </a:cubicBezTo>
                <a:cubicBezTo>
                  <a:pt x="136" y="50"/>
                  <a:pt x="136" y="50"/>
                  <a:pt x="136" y="49"/>
                </a:cubicBezTo>
                <a:cubicBezTo>
                  <a:pt x="136" y="49"/>
                  <a:pt x="137" y="49"/>
                  <a:pt x="137" y="49"/>
                </a:cubicBezTo>
                <a:cubicBezTo>
                  <a:pt x="137" y="49"/>
                  <a:pt x="136" y="49"/>
                  <a:pt x="137" y="48"/>
                </a:cubicBezTo>
                <a:cubicBezTo>
                  <a:pt x="137" y="48"/>
                  <a:pt x="137" y="48"/>
                  <a:pt x="138" y="48"/>
                </a:cubicBezTo>
                <a:cubicBezTo>
                  <a:pt x="138" y="48"/>
                  <a:pt x="139" y="49"/>
                  <a:pt x="139" y="49"/>
                </a:cubicBezTo>
                <a:cubicBezTo>
                  <a:pt x="139" y="49"/>
                  <a:pt x="140" y="49"/>
                  <a:pt x="140" y="49"/>
                </a:cubicBezTo>
                <a:cubicBezTo>
                  <a:pt x="141" y="49"/>
                  <a:pt x="140" y="49"/>
                  <a:pt x="139" y="50"/>
                </a:cubicBezTo>
                <a:cubicBezTo>
                  <a:pt x="140" y="51"/>
                  <a:pt x="141" y="51"/>
                  <a:pt x="142" y="52"/>
                </a:cubicBezTo>
                <a:cubicBezTo>
                  <a:pt x="142" y="51"/>
                  <a:pt x="142" y="50"/>
                  <a:pt x="142" y="49"/>
                </a:cubicBezTo>
                <a:cubicBezTo>
                  <a:pt x="143" y="50"/>
                  <a:pt x="143" y="50"/>
                  <a:pt x="144" y="49"/>
                </a:cubicBezTo>
                <a:cubicBezTo>
                  <a:pt x="144" y="49"/>
                  <a:pt x="144" y="49"/>
                  <a:pt x="143" y="49"/>
                </a:cubicBezTo>
                <a:cubicBezTo>
                  <a:pt x="144" y="48"/>
                  <a:pt x="144" y="48"/>
                  <a:pt x="145" y="49"/>
                </a:cubicBezTo>
                <a:cubicBezTo>
                  <a:pt x="145" y="48"/>
                  <a:pt x="145" y="47"/>
                  <a:pt x="144" y="47"/>
                </a:cubicBezTo>
                <a:cubicBezTo>
                  <a:pt x="144" y="47"/>
                  <a:pt x="143" y="47"/>
                  <a:pt x="142" y="47"/>
                </a:cubicBezTo>
                <a:cubicBezTo>
                  <a:pt x="142" y="47"/>
                  <a:pt x="143" y="46"/>
                  <a:pt x="143" y="46"/>
                </a:cubicBezTo>
                <a:cubicBezTo>
                  <a:pt x="142" y="46"/>
                  <a:pt x="141" y="46"/>
                  <a:pt x="141" y="45"/>
                </a:cubicBezTo>
                <a:cubicBezTo>
                  <a:pt x="140" y="45"/>
                  <a:pt x="140" y="45"/>
                  <a:pt x="139" y="44"/>
                </a:cubicBezTo>
                <a:cubicBezTo>
                  <a:pt x="138" y="44"/>
                  <a:pt x="136" y="43"/>
                  <a:pt x="135" y="43"/>
                </a:cubicBezTo>
                <a:cubicBezTo>
                  <a:pt x="135" y="43"/>
                  <a:pt x="136" y="43"/>
                  <a:pt x="136" y="43"/>
                </a:cubicBezTo>
                <a:cubicBezTo>
                  <a:pt x="136" y="42"/>
                  <a:pt x="136" y="42"/>
                  <a:pt x="136" y="41"/>
                </a:cubicBezTo>
                <a:cubicBezTo>
                  <a:pt x="136" y="42"/>
                  <a:pt x="137" y="42"/>
                  <a:pt x="138" y="42"/>
                </a:cubicBezTo>
                <a:cubicBezTo>
                  <a:pt x="137" y="41"/>
                  <a:pt x="137" y="41"/>
                  <a:pt x="136" y="41"/>
                </a:cubicBezTo>
                <a:cubicBezTo>
                  <a:pt x="136" y="41"/>
                  <a:pt x="136" y="41"/>
                  <a:pt x="135" y="41"/>
                </a:cubicBezTo>
                <a:cubicBezTo>
                  <a:pt x="136" y="40"/>
                  <a:pt x="136" y="40"/>
                  <a:pt x="137" y="40"/>
                </a:cubicBezTo>
                <a:cubicBezTo>
                  <a:pt x="137" y="40"/>
                  <a:pt x="136" y="39"/>
                  <a:pt x="136" y="39"/>
                </a:cubicBezTo>
                <a:cubicBezTo>
                  <a:pt x="136" y="40"/>
                  <a:pt x="135" y="40"/>
                  <a:pt x="134" y="40"/>
                </a:cubicBezTo>
                <a:cubicBezTo>
                  <a:pt x="135" y="39"/>
                  <a:pt x="134" y="39"/>
                  <a:pt x="134" y="39"/>
                </a:cubicBezTo>
                <a:cubicBezTo>
                  <a:pt x="134" y="39"/>
                  <a:pt x="135" y="39"/>
                  <a:pt x="136" y="38"/>
                </a:cubicBezTo>
                <a:cubicBezTo>
                  <a:pt x="135" y="38"/>
                  <a:pt x="132" y="36"/>
                  <a:pt x="132" y="37"/>
                </a:cubicBezTo>
                <a:cubicBezTo>
                  <a:pt x="131" y="38"/>
                  <a:pt x="130" y="38"/>
                  <a:pt x="130" y="38"/>
                </a:cubicBezTo>
                <a:cubicBezTo>
                  <a:pt x="130" y="37"/>
                  <a:pt x="131" y="37"/>
                  <a:pt x="132" y="37"/>
                </a:cubicBezTo>
                <a:close/>
                <a:moveTo>
                  <a:pt x="89" y="24"/>
                </a:moveTo>
                <a:cubicBezTo>
                  <a:pt x="88" y="24"/>
                  <a:pt x="88" y="24"/>
                  <a:pt x="88" y="25"/>
                </a:cubicBezTo>
                <a:cubicBezTo>
                  <a:pt x="88" y="25"/>
                  <a:pt x="89" y="25"/>
                  <a:pt x="89" y="25"/>
                </a:cubicBezTo>
                <a:cubicBezTo>
                  <a:pt x="88" y="25"/>
                  <a:pt x="89" y="25"/>
                  <a:pt x="90" y="25"/>
                </a:cubicBezTo>
                <a:cubicBezTo>
                  <a:pt x="91" y="25"/>
                  <a:pt x="92" y="25"/>
                  <a:pt x="93" y="25"/>
                </a:cubicBezTo>
                <a:cubicBezTo>
                  <a:pt x="93" y="25"/>
                  <a:pt x="92" y="25"/>
                  <a:pt x="92" y="25"/>
                </a:cubicBezTo>
                <a:cubicBezTo>
                  <a:pt x="92" y="25"/>
                  <a:pt x="92" y="26"/>
                  <a:pt x="92" y="26"/>
                </a:cubicBezTo>
                <a:cubicBezTo>
                  <a:pt x="92" y="26"/>
                  <a:pt x="92" y="26"/>
                  <a:pt x="91" y="26"/>
                </a:cubicBezTo>
                <a:cubicBezTo>
                  <a:pt x="92" y="26"/>
                  <a:pt x="92" y="26"/>
                  <a:pt x="92" y="26"/>
                </a:cubicBezTo>
                <a:cubicBezTo>
                  <a:pt x="92" y="26"/>
                  <a:pt x="92" y="26"/>
                  <a:pt x="92" y="26"/>
                </a:cubicBezTo>
                <a:cubicBezTo>
                  <a:pt x="92" y="27"/>
                  <a:pt x="92" y="27"/>
                  <a:pt x="93" y="27"/>
                </a:cubicBezTo>
                <a:cubicBezTo>
                  <a:pt x="93" y="27"/>
                  <a:pt x="93" y="27"/>
                  <a:pt x="93" y="27"/>
                </a:cubicBezTo>
                <a:cubicBezTo>
                  <a:pt x="94" y="27"/>
                  <a:pt x="95" y="27"/>
                  <a:pt x="96" y="26"/>
                </a:cubicBezTo>
                <a:cubicBezTo>
                  <a:pt x="96" y="26"/>
                  <a:pt x="95" y="26"/>
                  <a:pt x="95" y="26"/>
                </a:cubicBezTo>
                <a:cubicBezTo>
                  <a:pt x="95" y="26"/>
                  <a:pt x="95" y="26"/>
                  <a:pt x="95" y="25"/>
                </a:cubicBezTo>
                <a:cubicBezTo>
                  <a:pt x="96" y="25"/>
                  <a:pt x="96" y="25"/>
                  <a:pt x="96" y="26"/>
                </a:cubicBezTo>
                <a:cubicBezTo>
                  <a:pt x="96" y="25"/>
                  <a:pt x="96" y="25"/>
                  <a:pt x="96" y="25"/>
                </a:cubicBezTo>
                <a:cubicBezTo>
                  <a:pt x="96" y="24"/>
                  <a:pt x="96" y="24"/>
                  <a:pt x="96" y="23"/>
                </a:cubicBezTo>
                <a:cubicBezTo>
                  <a:pt x="96" y="23"/>
                  <a:pt x="95" y="23"/>
                  <a:pt x="95" y="23"/>
                </a:cubicBezTo>
                <a:cubicBezTo>
                  <a:pt x="95" y="22"/>
                  <a:pt x="94" y="22"/>
                  <a:pt x="94" y="22"/>
                </a:cubicBezTo>
                <a:cubicBezTo>
                  <a:pt x="93" y="23"/>
                  <a:pt x="93" y="22"/>
                  <a:pt x="92" y="22"/>
                </a:cubicBezTo>
                <a:cubicBezTo>
                  <a:pt x="90" y="23"/>
                  <a:pt x="92" y="23"/>
                  <a:pt x="92" y="23"/>
                </a:cubicBezTo>
                <a:cubicBezTo>
                  <a:pt x="92" y="23"/>
                  <a:pt x="92" y="23"/>
                  <a:pt x="92" y="23"/>
                </a:cubicBezTo>
                <a:cubicBezTo>
                  <a:pt x="92" y="24"/>
                  <a:pt x="92" y="24"/>
                  <a:pt x="93" y="24"/>
                </a:cubicBezTo>
                <a:cubicBezTo>
                  <a:pt x="92" y="24"/>
                  <a:pt x="89" y="22"/>
                  <a:pt x="90" y="23"/>
                </a:cubicBezTo>
                <a:cubicBezTo>
                  <a:pt x="90" y="23"/>
                  <a:pt x="90" y="23"/>
                  <a:pt x="90" y="23"/>
                </a:cubicBezTo>
                <a:cubicBezTo>
                  <a:pt x="90" y="24"/>
                  <a:pt x="90" y="24"/>
                  <a:pt x="91" y="24"/>
                </a:cubicBezTo>
                <a:cubicBezTo>
                  <a:pt x="90" y="25"/>
                  <a:pt x="89" y="24"/>
                  <a:pt x="89" y="24"/>
                </a:cubicBezTo>
                <a:close/>
                <a:moveTo>
                  <a:pt x="89" y="41"/>
                </a:moveTo>
                <a:cubicBezTo>
                  <a:pt x="89" y="40"/>
                  <a:pt x="90" y="40"/>
                  <a:pt x="90" y="41"/>
                </a:cubicBezTo>
                <a:cubicBezTo>
                  <a:pt x="90" y="40"/>
                  <a:pt x="90" y="40"/>
                  <a:pt x="90" y="40"/>
                </a:cubicBezTo>
                <a:cubicBezTo>
                  <a:pt x="91" y="41"/>
                  <a:pt x="91" y="40"/>
                  <a:pt x="91" y="39"/>
                </a:cubicBezTo>
                <a:cubicBezTo>
                  <a:pt x="90" y="39"/>
                  <a:pt x="89" y="39"/>
                  <a:pt x="88" y="38"/>
                </a:cubicBezTo>
                <a:cubicBezTo>
                  <a:pt x="88" y="38"/>
                  <a:pt x="86" y="38"/>
                  <a:pt x="86" y="37"/>
                </a:cubicBezTo>
                <a:cubicBezTo>
                  <a:pt x="86" y="37"/>
                  <a:pt x="86" y="36"/>
                  <a:pt x="86" y="36"/>
                </a:cubicBezTo>
                <a:cubicBezTo>
                  <a:pt x="86" y="34"/>
                  <a:pt x="85" y="33"/>
                  <a:pt x="84" y="32"/>
                </a:cubicBezTo>
                <a:cubicBezTo>
                  <a:pt x="84" y="32"/>
                  <a:pt x="83" y="31"/>
                  <a:pt x="83" y="32"/>
                </a:cubicBezTo>
                <a:cubicBezTo>
                  <a:pt x="83" y="32"/>
                  <a:pt x="82" y="31"/>
                  <a:pt x="81" y="31"/>
                </a:cubicBezTo>
                <a:cubicBezTo>
                  <a:pt x="82" y="32"/>
                  <a:pt x="81" y="32"/>
                  <a:pt x="81" y="32"/>
                </a:cubicBezTo>
                <a:cubicBezTo>
                  <a:pt x="81" y="32"/>
                  <a:pt x="81" y="33"/>
                  <a:pt x="82" y="33"/>
                </a:cubicBezTo>
                <a:cubicBezTo>
                  <a:pt x="82" y="34"/>
                  <a:pt x="82" y="35"/>
                  <a:pt x="82" y="35"/>
                </a:cubicBezTo>
                <a:cubicBezTo>
                  <a:pt x="82" y="35"/>
                  <a:pt x="82" y="36"/>
                  <a:pt x="81" y="35"/>
                </a:cubicBezTo>
                <a:cubicBezTo>
                  <a:pt x="81" y="35"/>
                  <a:pt x="81" y="34"/>
                  <a:pt x="81" y="33"/>
                </a:cubicBezTo>
                <a:cubicBezTo>
                  <a:pt x="80" y="32"/>
                  <a:pt x="78" y="32"/>
                  <a:pt x="78" y="32"/>
                </a:cubicBezTo>
                <a:cubicBezTo>
                  <a:pt x="78" y="33"/>
                  <a:pt x="79" y="33"/>
                  <a:pt x="79" y="34"/>
                </a:cubicBezTo>
                <a:cubicBezTo>
                  <a:pt x="79" y="33"/>
                  <a:pt x="78" y="33"/>
                  <a:pt x="78" y="33"/>
                </a:cubicBezTo>
                <a:cubicBezTo>
                  <a:pt x="77" y="34"/>
                  <a:pt x="77" y="34"/>
                  <a:pt x="76" y="34"/>
                </a:cubicBezTo>
                <a:cubicBezTo>
                  <a:pt x="77" y="34"/>
                  <a:pt x="77" y="33"/>
                  <a:pt x="77" y="33"/>
                </a:cubicBezTo>
                <a:cubicBezTo>
                  <a:pt x="76" y="33"/>
                  <a:pt x="75" y="32"/>
                  <a:pt x="75" y="32"/>
                </a:cubicBezTo>
                <a:cubicBezTo>
                  <a:pt x="74" y="32"/>
                  <a:pt x="74" y="33"/>
                  <a:pt x="74" y="33"/>
                </a:cubicBezTo>
                <a:cubicBezTo>
                  <a:pt x="73" y="33"/>
                  <a:pt x="73" y="33"/>
                  <a:pt x="73" y="33"/>
                </a:cubicBezTo>
                <a:cubicBezTo>
                  <a:pt x="73" y="33"/>
                  <a:pt x="74" y="32"/>
                  <a:pt x="73" y="31"/>
                </a:cubicBezTo>
                <a:cubicBezTo>
                  <a:pt x="72" y="31"/>
                  <a:pt x="72" y="31"/>
                  <a:pt x="71" y="32"/>
                </a:cubicBezTo>
                <a:cubicBezTo>
                  <a:pt x="69" y="32"/>
                  <a:pt x="68" y="33"/>
                  <a:pt x="67" y="34"/>
                </a:cubicBezTo>
                <a:cubicBezTo>
                  <a:pt x="67" y="34"/>
                  <a:pt x="67" y="34"/>
                  <a:pt x="68" y="34"/>
                </a:cubicBezTo>
                <a:cubicBezTo>
                  <a:pt x="67" y="34"/>
                  <a:pt x="66" y="35"/>
                  <a:pt x="66" y="36"/>
                </a:cubicBezTo>
                <a:cubicBezTo>
                  <a:pt x="67" y="36"/>
                  <a:pt x="67" y="36"/>
                  <a:pt x="68" y="36"/>
                </a:cubicBezTo>
                <a:cubicBezTo>
                  <a:pt x="68" y="36"/>
                  <a:pt x="68" y="36"/>
                  <a:pt x="67" y="36"/>
                </a:cubicBezTo>
                <a:cubicBezTo>
                  <a:pt x="68" y="36"/>
                  <a:pt x="69" y="36"/>
                  <a:pt x="70" y="36"/>
                </a:cubicBezTo>
                <a:cubicBezTo>
                  <a:pt x="69" y="36"/>
                  <a:pt x="68" y="37"/>
                  <a:pt x="67" y="37"/>
                </a:cubicBezTo>
                <a:cubicBezTo>
                  <a:pt x="68" y="38"/>
                  <a:pt x="68" y="38"/>
                  <a:pt x="69" y="38"/>
                </a:cubicBezTo>
                <a:cubicBezTo>
                  <a:pt x="70" y="38"/>
                  <a:pt x="71" y="38"/>
                  <a:pt x="72" y="38"/>
                </a:cubicBezTo>
                <a:cubicBezTo>
                  <a:pt x="73" y="38"/>
                  <a:pt x="75" y="38"/>
                  <a:pt x="76" y="39"/>
                </a:cubicBezTo>
                <a:cubicBezTo>
                  <a:pt x="77" y="39"/>
                  <a:pt x="76" y="39"/>
                  <a:pt x="75" y="39"/>
                </a:cubicBezTo>
                <a:cubicBezTo>
                  <a:pt x="74" y="39"/>
                  <a:pt x="74" y="39"/>
                  <a:pt x="73" y="39"/>
                </a:cubicBezTo>
                <a:cubicBezTo>
                  <a:pt x="72" y="39"/>
                  <a:pt x="70" y="39"/>
                  <a:pt x="69" y="40"/>
                </a:cubicBezTo>
                <a:cubicBezTo>
                  <a:pt x="70" y="42"/>
                  <a:pt x="72" y="41"/>
                  <a:pt x="74" y="42"/>
                </a:cubicBezTo>
                <a:cubicBezTo>
                  <a:pt x="74" y="43"/>
                  <a:pt x="74" y="43"/>
                  <a:pt x="75" y="43"/>
                </a:cubicBezTo>
                <a:cubicBezTo>
                  <a:pt x="77" y="43"/>
                  <a:pt x="78" y="43"/>
                  <a:pt x="79" y="43"/>
                </a:cubicBezTo>
                <a:cubicBezTo>
                  <a:pt x="80" y="43"/>
                  <a:pt x="81" y="42"/>
                  <a:pt x="82" y="42"/>
                </a:cubicBezTo>
                <a:cubicBezTo>
                  <a:pt x="82" y="42"/>
                  <a:pt x="82" y="42"/>
                  <a:pt x="83" y="42"/>
                </a:cubicBezTo>
                <a:cubicBezTo>
                  <a:pt x="83" y="41"/>
                  <a:pt x="83" y="41"/>
                  <a:pt x="84" y="41"/>
                </a:cubicBezTo>
                <a:cubicBezTo>
                  <a:pt x="84" y="41"/>
                  <a:pt x="84" y="41"/>
                  <a:pt x="84" y="42"/>
                </a:cubicBezTo>
                <a:cubicBezTo>
                  <a:pt x="84" y="42"/>
                  <a:pt x="85" y="42"/>
                  <a:pt x="86" y="42"/>
                </a:cubicBezTo>
                <a:cubicBezTo>
                  <a:pt x="86" y="42"/>
                  <a:pt x="85" y="42"/>
                  <a:pt x="85" y="42"/>
                </a:cubicBezTo>
                <a:cubicBezTo>
                  <a:pt x="86" y="42"/>
                  <a:pt x="87" y="43"/>
                  <a:pt x="89" y="43"/>
                </a:cubicBezTo>
                <a:cubicBezTo>
                  <a:pt x="89" y="43"/>
                  <a:pt x="90" y="42"/>
                  <a:pt x="90" y="42"/>
                </a:cubicBezTo>
                <a:cubicBezTo>
                  <a:pt x="90" y="42"/>
                  <a:pt x="89" y="42"/>
                  <a:pt x="90" y="41"/>
                </a:cubicBezTo>
                <a:cubicBezTo>
                  <a:pt x="89" y="41"/>
                  <a:pt x="88" y="41"/>
                  <a:pt x="88" y="42"/>
                </a:cubicBezTo>
                <a:cubicBezTo>
                  <a:pt x="88" y="41"/>
                  <a:pt x="88" y="41"/>
                  <a:pt x="88" y="41"/>
                </a:cubicBezTo>
                <a:cubicBezTo>
                  <a:pt x="88" y="41"/>
                  <a:pt x="88" y="41"/>
                  <a:pt x="88" y="41"/>
                </a:cubicBezTo>
                <a:cubicBezTo>
                  <a:pt x="88" y="41"/>
                  <a:pt x="89" y="41"/>
                  <a:pt x="89" y="41"/>
                </a:cubicBezTo>
                <a:close/>
                <a:moveTo>
                  <a:pt x="93" y="42"/>
                </a:moveTo>
                <a:cubicBezTo>
                  <a:pt x="93" y="42"/>
                  <a:pt x="93" y="42"/>
                  <a:pt x="94" y="43"/>
                </a:cubicBezTo>
                <a:cubicBezTo>
                  <a:pt x="94" y="42"/>
                  <a:pt x="94" y="42"/>
                  <a:pt x="94" y="42"/>
                </a:cubicBezTo>
                <a:cubicBezTo>
                  <a:pt x="94" y="43"/>
                  <a:pt x="94" y="43"/>
                  <a:pt x="94" y="43"/>
                </a:cubicBezTo>
                <a:cubicBezTo>
                  <a:pt x="94" y="43"/>
                  <a:pt x="95" y="43"/>
                  <a:pt x="95" y="42"/>
                </a:cubicBezTo>
                <a:cubicBezTo>
                  <a:pt x="95" y="43"/>
                  <a:pt x="96" y="43"/>
                  <a:pt x="97" y="43"/>
                </a:cubicBezTo>
                <a:cubicBezTo>
                  <a:pt x="98" y="44"/>
                  <a:pt x="98" y="43"/>
                  <a:pt x="99" y="42"/>
                </a:cubicBezTo>
                <a:cubicBezTo>
                  <a:pt x="98" y="42"/>
                  <a:pt x="97" y="41"/>
                  <a:pt x="96" y="41"/>
                </a:cubicBezTo>
                <a:cubicBezTo>
                  <a:pt x="96" y="40"/>
                  <a:pt x="95" y="40"/>
                  <a:pt x="95" y="40"/>
                </a:cubicBezTo>
                <a:cubicBezTo>
                  <a:pt x="95" y="41"/>
                  <a:pt x="94" y="41"/>
                  <a:pt x="95" y="41"/>
                </a:cubicBezTo>
                <a:cubicBezTo>
                  <a:pt x="94" y="41"/>
                  <a:pt x="94" y="41"/>
                  <a:pt x="94" y="41"/>
                </a:cubicBezTo>
                <a:cubicBezTo>
                  <a:pt x="94" y="42"/>
                  <a:pt x="93" y="42"/>
                  <a:pt x="93" y="42"/>
                </a:cubicBezTo>
                <a:close/>
                <a:moveTo>
                  <a:pt x="219" y="66"/>
                </a:moveTo>
                <a:cubicBezTo>
                  <a:pt x="219" y="66"/>
                  <a:pt x="219" y="66"/>
                  <a:pt x="219" y="66"/>
                </a:cubicBezTo>
                <a:cubicBezTo>
                  <a:pt x="219" y="66"/>
                  <a:pt x="219" y="66"/>
                  <a:pt x="219" y="66"/>
                </a:cubicBezTo>
                <a:cubicBezTo>
                  <a:pt x="219" y="66"/>
                  <a:pt x="220" y="66"/>
                  <a:pt x="220" y="66"/>
                </a:cubicBezTo>
                <a:cubicBezTo>
                  <a:pt x="220" y="66"/>
                  <a:pt x="220" y="66"/>
                  <a:pt x="220" y="66"/>
                </a:cubicBezTo>
                <a:cubicBezTo>
                  <a:pt x="220" y="66"/>
                  <a:pt x="220" y="65"/>
                  <a:pt x="220" y="65"/>
                </a:cubicBezTo>
                <a:cubicBezTo>
                  <a:pt x="220" y="65"/>
                  <a:pt x="218" y="66"/>
                  <a:pt x="219" y="66"/>
                </a:cubicBezTo>
                <a:close/>
                <a:moveTo>
                  <a:pt x="119" y="54"/>
                </a:moveTo>
                <a:cubicBezTo>
                  <a:pt x="118" y="53"/>
                  <a:pt x="118" y="53"/>
                  <a:pt x="117" y="53"/>
                </a:cubicBezTo>
                <a:cubicBezTo>
                  <a:pt x="118" y="53"/>
                  <a:pt x="116" y="51"/>
                  <a:pt x="115" y="51"/>
                </a:cubicBezTo>
                <a:cubicBezTo>
                  <a:pt x="115" y="51"/>
                  <a:pt x="114" y="51"/>
                  <a:pt x="114" y="51"/>
                </a:cubicBezTo>
                <a:cubicBezTo>
                  <a:pt x="113" y="50"/>
                  <a:pt x="113" y="50"/>
                  <a:pt x="113" y="51"/>
                </a:cubicBezTo>
                <a:cubicBezTo>
                  <a:pt x="113" y="51"/>
                  <a:pt x="113" y="50"/>
                  <a:pt x="112" y="50"/>
                </a:cubicBezTo>
                <a:cubicBezTo>
                  <a:pt x="114" y="50"/>
                  <a:pt x="113" y="49"/>
                  <a:pt x="112" y="49"/>
                </a:cubicBezTo>
                <a:cubicBezTo>
                  <a:pt x="111" y="49"/>
                  <a:pt x="112" y="50"/>
                  <a:pt x="111" y="51"/>
                </a:cubicBezTo>
                <a:cubicBezTo>
                  <a:pt x="111" y="51"/>
                  <a:pt x="111" y="52"/>
                  <a:pt x="111" y="52"/>
                </a:cubicBezTo>
                <a:cubicBezTo>
                  <a:pt x="111" y="52"/>
                  <a:pt x="111" y="53"/>
                  <a:pt x="111" y="53"/>
                </a:cubicBezTo>
                <a:cubicBezTo>
                  <a:pt x="111" y="53"/>
                  <a:pt x="110" y="54"/>
                  <a:pt x="110" y="54"/>
                </a:cubicBezTo>
                <a:cubicBezTo>
                  <a:pt x="110" y="54"/>
                  <a:pt x="112" y="54"/>
                  <a:pt x="112" y="54"/>
                </a:cubicBezTo>
                <a:cubicBezTo>
                  <a:pt x="112" y="54"/>
                  <a:pt x="112" y="56"/>
                  <a:pt x="112" y="55"/>
                </a:cubicBezTo>
                <a:cubicBezTo>
                  <a:pt x="113" y="55"/>
                  <a:pt x="113" y="54"/>
                  <a:pt x="114" y="54"/>
                </a:cubicBezTo>
                <a:cubicBezTo>
                  <a:pt x="115" y="54"/>
                  <a:pt x="115" y="53"/>
                  <a:pt x="115" y="53"/>
                </a:cubicBezTo>
                <a:cubicBezTo>
                  <a:pt x="115" y="54"/>
                  <a:pt x="117" y="54"/>
                  <a:pt x="118" y="55"/>
                </a:cubicBezTo>
                <a:cubicBezTo>
                  <a:pt x="119" y="54"/>
                  <a:pt x="119" y="54"/>
                  <a:pt x="119" y="54"/>
                </a:cubicBezTo>
                <a:close/>
                <a:moveTo>
                  <a:pt x="103" y="27"/>
                </a:moveTo>
                <a:cubicBezTo>
                  <a:pt x="104" y="28"/>
                  <a:pt x="104" y="27"/>
                  <a:pt x="105" y="27"/>
                </a:cubicBezTo>
                <a:cubicBezTo>
                  <a:pt x="105" y="28"/>
                  <a:pt x="105" y="28"/>
                  <a:pt x="106" y="28"/>
                </a:cubicBezTo>
                <a:cubicBezTo>
                  <a:pt x="106" y="28"/>
                  <a:pt x="107" y="28"/>
                  <a:pt x="107" y="27"/>
                </a:cubicBezTo>
                <a:cubicBezTo>
                  <a:pt x="107" y="28"/>
                  <a:pt x="107" y="28"/>
                  <a:pt x="108" y="28"/>
                </a:cubicBezTo>
                <a:cubicBezTo>
                  <a:pt x="108" y="28"/>
                  <a:pt x="108" y="27"/>
                  <a:pt x="108" y="27"/>
                </a:cubicBezTo>
                <a:cubicBezTo>
                  <a:pt x="108" y="27"/>
                  <a:pt x="108" y="28"/>
                  <a:pt x="108" y="28"/>
                </a:cubicBezTo>
                <a:cubicBezTo>
                  <a:pt x="109" y="28"/>
                  <a:pt x="110" y="28"/>
                  <a:pt x="111" y="28"/>
                </a:cubicBezTo>
                <a:cubicBezTo>
                  <a:pt x="111" y="28"/>
                  <a:pt x="111" y="28"/>
                  <a:pt x="111" y="28"/>
                </a:cubicBezTo>
                <a:cubicBezTo>
                  <a:pt x="111" y="28"/>
                  <a:pt x="113" y="29"/>
                  <a:pt x="113" y="28"/>
                </a:cubicBezTo>
                <a:cubicBezTo>
                  <a:pt x="113" y="29"/>
                  <a:pt x="114" y="28"/>
                  <a:pt x="115" y="28"/>
                </a:cubicBezTo>
                <a:cubicBezTo>
                  <a:pt x="115" y="28"/>
                  <a:pt x="115" y="27"/>
                  <a:pt x="115" y="27"/>
                </a:cubicBezTo>
                <a:cubicBezTo>
                  <a:pt x="116" y="27"/>
                  <a:pt x="115" y="28"/>
                  <a:pt x="116" y="28"/>
                </a:cubicBezTo>
                <a:cubicBezTo>
                  <a:pt x="116" y="28"/>
                  <a:pt x="117" y="28"/>
                  <a:pt x="117" y="28"/>
                </a:cubicBezTo>
                <a:cubicBezTo>
                  <a:pt x="118" y="28"/>
                  <a:pt x="119" y="28"/>
                  <a:pt x="119" y="28"/>
                </a:cubicBezTo>
                <a:cubicBezTo>
                  <a:pt x="120" y="27"/>
                  <a:pt x="120" y="27"/>
                  <a:pt x="121" y="27"/>
                </a:cubicBezTo>
                <a:cubicBezTo>
                  <a:pt x="120" y="27"/>
                  <a:pt x="120" y="27"/>
                  <a:pt x="119" y="27"/>
                </a:cubicBezTo>
                <a:cubicBezTo>
                  <a:pt x="120" y="26"/>
                  <a:pt x="120" y="26"/>
                  <a:pt x="120" y="26"/>
                </a:cubicBezTo>
                <a:cubicBezTo>
                  <a:pt x="119" y="25"/>
                  <a:pt x="117" y="24"/>
                  <a:pt x="116" y="25"/>
                </a:cubicBezTo>
                <a:cubicBezTo>
                  <a:pt x="115" y="25"/>
                  <a:pt x="114" y="25"/>
                  <a:pt x="114" y="25"/>
                </a:cubicBezTo>
                <a:cubicBezTo>
                  <a:pt x="113" y="25"/>
                  <a:pt x="112" y="25"/>
                  <a:pt x="111" y="25"/>
                </a:cubicBezTo>
                <a:cubicBezTo>
                  <a:pt x="112" y="25"/>
                  <a:pt x="112" y="26"/>
                  <a:pt x="112" y="26"/>
                </a:cubicBezTo>
                <a:cubicBezTo>
                  <a:pt x="111" y="26"/>
                  <a:pt x="110" y="25"/>
                  <a:pt x="109" y="25"/>
                </a:cubicBezTo>
                <a:cubicBezTo>
                  <a:pt x="109" y="25"/>
                  <a:pt x="109" y="26"/>
                  <a:pt x="108" y="25"/>
                </a:cubicBezTo>
                <a:cubicBezTo>
                  <a:pt x="108" y="25"/>
                  <a:pt x="108" y="25"/>
                  <a:pt x="107" y="25"/>
                </a:cubicBezTo>
                <a:cubicBezTo>
                  <a:pt x="107" y="25"/>
                  <a:pt x="105" y="24"/>
                  <a:pt x="105" y="24"/>
                </a:cubicBezTo>
                <a:cubicBezTo>
                  <a:pt x="105" y="23"/>
                  <a:pt x="107" y="24"/>
                  <a:pt x="107" y="23"/>
                </a:cubicBezTo>
                <a:cubicBezTo>
                  <a:pt x="107" y="23"/>
                  <a:pt x="106" y="23"/>
                  <a:pt x="106" y="23"/>
                </a:cubicBezTo>
                <a:cubicBezTo>
                  <a:pt x="105" y="23"/>
                  <a:pt x="105" y="23"/>
                  <a:pt x="105" y="22"/>
                </a:cubicBezTo>
                <a:cubicBezTo>
                  <a:pt x="104" y="22"/>
                  <a:pt x="103" y="22"/>
                  <a:pt x="102" y="22"/>
                </a:cubicBezTo>
                <a:cubicBezTo>
                  <a:pt x="102" y="22"/>
                  <a:pt x="101" y="21"/>
                  <a:pt x="101" y="21"/>
                </a:cubicBezTo>
                <a:cubicBezTo>
                  <a:pt x="100" y="21"/>
                  <a:pt x="99" y="21"/>
                  <a:pt x="98" y="21"/>
                </a:cubicBezTo>
                <a:cubicBezTo>
                  <a:pt x="96" y="21"/>
                  <a:pt x="97" y="22"/>
                  <a:pt x="98" y="23"/>
                </a:cubicBezTo>
                <a:cubicBezTo>
                  <a:pt x="99" y="24"/>
                  <a:pt x="99" y="23"/>
                  <a:pt x="100" y="23"/>
                </a:cubicBezTo>
                <a:cubicBezTo>
                  <a:pt x="101" y="23"/>
                  <a:pt x="102" y="23"/>
                  <a:pt x="102" y="24"/>
                </a:cubicBezTo>
                <a:cubicBezTo>
                  <a:pt x="103" y="24"/>
                  <a:pt x="104" y="25"/>
                  <a:pt x="103" y="25"/>
                </a:cubicBezTo>
                <a:cubicBezTo>
                  <a:pt x="103" y="26"/>
                  <a:pt x="103" y="26"/>
                  <a:pt x="103" y="27"/>
                </a:cubicBezTo>
                <a:close/>
                <a:moveTo>
                  <a:pt x="127" y="45"/>
                </a:moveTo>
                <a:cubicBezTo>
                  <a:pt x="126" y="45"/>
                  <a:pt x="129" y="45"/>
                  <a:pt x="129" y="45"/>
                </a:cubicBezTo>
                <a:cubicBezTo>
                  <a:pt x="128" y="44"/>
                  <a:pt x="127" y="44"/>
                  <a:pt x="127" y="45"/>
                </a:cubicBezTo>
                <a:close/>
                <a:moveTo>
                  <a:pt x="108" y="7"/>
                </a:moveTo>
                <a:cubicBezTo>
                  <a:pt x="107" y="8"/>
                  <a:pt x="106" y="8"/>
                  <a:pt x="106" y="9"/>
                </a:cubicBezTo>
                <a:cubicBezTo>
                  <a:pt x="107" y="9"/>
                  <a:pt x="108" y="9"/>
                  <a:pt x="109" y="9"/>
                </a:cubicBezTo>
                <a:cubicBezTo>
                  <a:pt x="110" y="9"/>
                  <a:pt x="112" y="8"/>
                  <a:pt x="113" y="8"/>
                </a:cubicBezTo>
                <a:cubicBezTo>
                  <a:pt x="112" y="9"/>
                  <a:pt x="111" y="9"/>
                  <a:pt x="110" y="9"/>
                </a:cubicBezTo>
                <a:cubicBezTo>
                  <a:pt x="109" y="9"/>
                  <a:pt x="108" y="9"/>
                  <a:pt x="107" y="10"/>
                </a:cubicBezTo>
                <a:cubicBezTo>
                  <a:pt x="108" y="10"/>
                  <a:pt x="109" y="11"/>
                  <a:pt x="110" y="10"/>
                </a:cubicBezTo>
                <a:cubicBezTo>
                  <a:pt x="112" y="9"/>
                  <a:pt x="112" y="9"/>
                  <a:pt x="114" y="9"/>
                </a:cubicBezTo>
                <a:cubicBezTo>
                  <a:pt x="112" y="9"/>
                  <a:pt x="112" y="10"/>
                  <a:pt x="111" y="10"/>
                </a:cubicBezTo>
                <a:cubicBezTo>
                  <a:pt x="112" y="11"/>
                  <a:pt x="112" y="11"/>
                  <a:pt x="113" y="11"/>
                </a:cubicBezTo>
                <a:cubicBezTo>
                  <a:pt x="114" y="11"/>
                  <a:pt x="114" y="11"/>
                  <a:pt x="114" y="10"/>
                </a:cubicBezTo>
                <a:cubicBezTo>
                  <a:pt x="114" y="10"/>
                  <a:pt x="115" y="10"/>
                  <a:pt x="116" y="10"/>
                </a:cubicBezTo>
                <a:cubicBezTo>
                  <a:pt x="115" y="10"/>
                  <a:pt x="115" y="10"/>
                  <a:pt x="115" y="10"/>
                </a:cubicBezTo>
                <a:cubicBezTo>
                  <a:pt x="116" y="10"/>
                  <a:pt x="116" y="10"/>
                  <a:pt x="117" y="10"/>
                </a:cubicBezTo>
                <a:cubicBezTo>
                  <a:pt x="117" y="10"/>
                  <a:pt x="116" y="10"/>
                  <a:pt x="116" y="11"/>
                </a:cubicBezTo>
                <a:cubicBezTo>
                  <a:pt x="116" y="11"/>
                  <a:pt x="117" y="10"/>
                  <a:pt x="118" y="10"/>
                </a:cubicBezTo>
                <a:cubicBezTo>
                  <a:pt x="118" y="10"/>
                  <a:pt x="120" y="10"/>
                  <a:pt x="120" y="10"/>
                </a:cubicBezTo>
                <a:cubicBezTo>
                  <a:pt x="121" y="9"/>
                  <a:pt x="122" y="8"/>
                  <a:pt x="124" y="8"/>
                </a:cubicBezTo>
                <a:cubicBezTo>
                  <a:pt x="123" y="8"/>
                  <a:pt x="122" y="9"/>
                  <a:pt x="122" y="9"/>
                </a:cubicBezTo>
                <a:cubicBezTo>
                  <a:pt x="122" y="10"/>
                  <a:pt x="122" y="10"/>
                  <a:pt x="123" y="10"/>
                </a:cubicBezTo>
                <a:cubicBezTo>
                  <a:pt x="120" y="10"/>
                  <a:pt x="118" y="11"/>
                  <a:pt x="115" y="11"/>
                </a:cubicBezTo>
                <a:cubicBezTo>
                  <a:pt x="116" y="12"/>
                  <a:pt x="117" y="13"/>
                  <a:pt x="118" y="13"/>
                </a:cubicBezTo>
                <a:cubicBezTo>
                  <a:pt x="117" y="13"/>
                  <a:pt x="116" y="12"/>
                  <a:pt x="114" y="11"/>
                </a:cubicBezTo>
                <a:cubicBezTo>
                  <a:pt x="114" y="11"/>
                  <a:pt x="111" y="11"/>
                  <a:pt x="111" y="11"/>
                </a:cubicBezTo>
                <a:cubicBezTo>
                  <a:pt x="110" y="13"/>
                  <a:pt x="112" y="13"/>
                  <a:pt x="113" y="14"/>
                </a:cubicBezTo>
                <a:cubicBezTo>
                  <a:pt x="114" y="14"/>
                  <a:pt x="115" y="15"/>
                  <a:pt x="115" y="16"/>
                </a:cubicBezTo>
                <a:cubicBezTo>
                  <a:pt x="114" y="16"/>
                  <a:pt x="111" y="15"/>
                  <a:pt x="110" y="17"/>
                </a:cubicBezTo>
                <a:cubicBezTo>
                  <a:pt x="109" y="18"/>
                  <a:pt x="110" y="18"/>
                  <a:pt x="111" y="18"/>
                </a:cubicBezTo>
                <a:cubicBezTo>
                  <a:pt x="112" y="18"/>
                  <a:pt x="113" y="17"/>
                  <a:pt x="113" y="17"/>
                </a:cubicBezTo>
                <a:cubicBezTo>
                  <a:pt x="113" y="18"/>
                  <a:pt x="112" y="19"/>
                  <a:pt x="113" y="20"/>
                </a:cubicBezTo>
                <a:cubicBezTo>
                  <a:pt x="114" y="20"/>
                  <a:pt x="116" y="19"/>
                  <a:pt x="116" y="18"/>
                </a:cubicBezTo>
                <a:cubicBezTo>
                  <a:pt x="115" y="20"/>
                  <a:pt x="114" y="21"/>
                  <a:pt x="112" y="20"/>
                </a:cubicBezTo>
                <a:cubicBezTo>
                  <a:pt x="112" y="20"/>
                  <a:pt x="112" y="19"/>
                  <a:pt x="111" y="19"/>
                </a:cubicBezTo>
                <a:cubicBezTo>
                  <a:pt x="110" y="19"/>
                  <a:pt x="109" y="19"/>
                  <a:pt x="108" y="19"/>
                </a:cubicBezTo>
                <a:cubicBezTo>
                  <a:pt x="109" y="20"/>
                  <a:pt x="109" y="20"/>
                  <a:pt x="110" y="20"/>
                </a:cubicBezTo>
                <a:cubicBezTo>
                  <a:pt x="109" y="21"/>
                  <a:pt x="109" y="21"/>
                  <a:pt x="108" y="21"/>
                </a:cubicBezTo>
                <a:cubicBezTo>
                  <a:pt x="108" y="21"/>
                  <a:pt x="107" y="21"/>
                  <a:pt x="107" y="22"/>
                </a:cubicBezTo>
                <a:cubicBezTo>
                  <a:pt x="106" y="22"/>
                  <a:pt x="107" y="22"/>
                  <a:pt x="107" y="22"/>
                </a:cubicBezTo>
                <a:cubicBezTo>
                  <a:pt x="107" y="23"/>
                  <a:pt x="107" y="23"/>
                  <a:pt x="108" y="22"/>
                </a:cubicBezTo>
                <a:cubicBezTo>
                  <a:pt x="108" y="23"/>
                  <a:pt x="109" y="23"/>
                  <a:pt x="110" y="23"/>
                </a:cubicBezTo>
                <a:cubicBezTo>
                  <a:pt x="110" y="23"/>
                  <a:pt x="110" y="23"/>
                  <a:pt x="111" y="23"/>
                </a:cubicBezTo>
                <a:cubicBezTo>
                  <a:pt x="111" y="23"/>
                  <a:pt x="112" y="23"/>
                  <a:pt x="113" y="23"/>
                </a:cubicBezTo>
                <a:cubicBezTo>
                  <a:pt x="113" y="23"/>
                  <a:pt x="114" y="22"/>
                  <a:pt x="114" y="23"/>
                </a:cubicBezTo>
                <a:cubicBezTo>
                  <a:pt x="115" y="23"/>
                  <a:pt x="115" y="23"/>
                  <a:pt x="115" y="22"/>
                </a:cubicBezTo>
                <a:cubicBezTo>
                  <a:pt x="115" y="23"/>
                  <a:pt x="117" y="23"/>
                  <a:pt x="117" y="22"/>
                </a:cubicBezTo>
                <a:cubicBezTo>
                  <a:pt x="117" y="23"/>
                  <a:pt x="118" y="22"/>
                  <a:pt x="118" y="23"/>
                </a:cubicBezTo>
                <a:cubicBezTo>
                  <a:pt x="119" y="23"/>
                  <a:pt x="118" y="23"/>
                  <a:pt x="118" y="24"/>
                </a:cubicBezTo>
                <a:cubicBezTo>
                  <a:pt x="119" y="24"/>
                  <a:pt x="120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2" y="23"/>
                  <a:pt x="122" y="23"/>
                </a:cubicBezTo>
                <a:cubicBezTo>
                  <a:pt x="122" y="23"/>
                  <a:pt x="123" y="23"/>
                  <a:pt x="123" y="22"/>
                </a:cubicBezTo>
                <a:cubicBezTo>
                  <a:pt x="123" y="22"/>
                  <a:pt x="123" y="22"/>
                  <a:pt x="122" y="21"/>
                </a:cubicBezTo>
                <a:cubicBezTo>
                  <a:pt x="122" y="21"/>
                  <a:pt x="122" y="21"/>
                  <a:pt x="121" y="21"/>
                </a:cubicBezTo>
                <a:cubicBezTo>
                  <a:pt x="121" y="22"/>
                  <a:pt x="121" y="22"/>
                  <a:pt x="121" y="21"/>
                </a:cubicBezTo>
                <a:cubicBezTo>
                  <a:pt x="120" y="21"/>
                  <a:pt x="122" y="20"/>
                  <a:pt x="122" y="20"/>
                </a:cubicBezTo>
                <a:cubicBezTo>
                  <a:pt x="123" y="19"/>
                  <a:pt x="122" y="19"/>
                  <a:pt x="122" y="18"/>
                </a:cubicBezTo>
                <a:cubicBezTo>
                  <a:pt x="122" y="18"/>
                  <a:pt x="123" y="19"/>
                  <a:pt x="124" y="19"/>
                </a:cubicBezTo>
                <a:cubicBezTo>
                  <a:pt x="125" y="18"/>
                  <a:pt x="125" y="18"/>
                  <a:pt x="126" y="17"/>
                </a:cubicBezTo>
                <a:cubicBezTo>
                  <a:pt x="125" y="17"/>
                  <a:pt x="125" y="17"/>
                  <a:pt x="124" y="17"/>
                </a:cubicBezTo>
                <a:cubicBezTo>
                  <a:pt x="125" y="17"/>
                  <a:pt x="126" y="17"/>
                  <a:pt x="127" y="16"/>
                </a:cubicBezTo>
                <a:cubicBezTo>
                  <a:pt x="127" y="16"/>
                  <a:pt x="125" y="15"/>
                  <a:pt x="124" y="15"/>
                </a:cubicBezTo>
                <a:cubicBezTo>
                  <a:pt x="125" y="15"/>
                  <a:pt x="126" y="15"/>
                  <a:pt x="127" y="15"/>
                </a:cubicBezTo>
                <a:cubicBezTo>
                  <a:pt x="127" y="14"/>
                  <a:pt x="124" y="15"/>
                  <a:pt x="124" y="14"/>
                </a:cubicBezTo>
                <a:cubicBezTo>
                  <a:pt x="125" y="14"/>
                  <a:pt x="127" y="14"/>
                  <a:pt x="129" y="14"/>
                </a:cubicBezTo>
                <a:cubicBezTo>
                  <a:pt x="129" y="14"/>
                  <a:pt x="129" y="13"/>
                  <a:pt x="129" y="13"/>
                </a:cubicBezTo>
                <a:cubicBezTo>
                  <a:pt x="129" y="13"/>
                  <a:pt x="130" y="14"/>
                  <a:pt x="131" y="13"/>
                </a:cubicBezTo>
                <a:cubicBezTo>
                  <a:pt x="131" y="13"/>
                  <a:pt x="132" y="13"/>
                  <a:pt x="132" y="12"/>
                </a:cubicBezTo>
                <a:cubicBezTo>
                  <a:pt x="132" y="12"/>
                  <a:pt x="131" y="12"/>
                  <a:pt x="131" y="12"/>
                </a:cubicBezTo>
                <a:cubicBezTo>
                  <a:pt x="132" y="12"/>
                  <a:pt x="132" y="12"/>
                  <a:pt x="133" y="11"/>
                </a:cubicBezTo>
                <a:cubicBezTo>
                  <a:pt x="134" y="11"/>
                  <a:pt x="135" y="10"/>
                  <a:pt x="136" y="10"/>
                </a:cubicBezTo>
                <a:cubicBezTo>
                  <a:pt x="137" y="9"/>
                  <a:pt x="140" y="9"/>
                  <a:pt x="141" y="7"/>
                </a:cubicBezTo>
                <a:cubicBezTo>
                  <a:pt x="138" y="8"/>
                  <a:pt x="135" y="8"/>
                  <a:pt x="133" y="9"/>
                </a:cubicBezTo>
                <a:cubicBezTo>
                  <a:pt x="135" y="8"/>
                  <a:pt x="136" y="8"/>
                  <a:pt x="138" y="8"/>
                </a:cubicBezTo>
                <a:cubicBezTo>
                  <a:pt x="137" y="7"/>
                  <a:pt x="136" y="7"/>
                  <a:pt x="135" y="7"/>
                </a:cubicBezTo>
                <a:cubicBezTo>
                  <a:pt x="137" y="7"/>
                  <a:pt x="139" y="7"/>
                  <a:pt x="141" y="7"/>
                </a:cubicBezTo>
                <a:cubicBezTo>
                  <a:pt x="142" y="7"/>
                  <a:pt x="144" y="5"/>
                  <a:pt x="145" y="5"/>
                </a:cubicBezTo>
                <a:cubicBezTo>
                  <a:pt x="144" y="4"/>
                  <a:pt x="142" y="4"/>
                  <a:pt x="140" y="3"/>
                </a:cubicBezTo>
                <a:cubicBezTo>
                  <a:pt x="139" y="3"/>
                  <a:pt x="137" y="4"/>
                  <a:pt x="136" y="4"/>
                </a:cubicBezTo>
                <a:cubicBezTo>
                  <a:pt x="136" y="4"/>
                  <a:pt x="137" y="3"/>
                  <a:pt x="138" y="3"/>
                </a:cubicBezTo>
                <a:cubicBezTo>
                  <a:pt x="137" y="2"/>
                  <a:pt x="135" y="2"/>
                  <a:pt x="133" y="2"/>
                </a:cubicBezTo>
                <a:cubicBezTo>
                  <a:pt x="132" y="2"/>
                  <a:pt x="130" y="3"/>
                  <a:pt x="129" y="3"/>
                </a:cubicBezTo>
                <a:cubicBezTo>
                  <a:pt x="129" y="3"/>
                  <a:pt x="129" y="3"/>
                  <a:pt x="129" y="4"/>
                </a:cubicBezTo>
                <a:cubicBezTo>
                  <a:pt x="129" y="3"/>
                  <a:pt x="128" y="2"/>
                  <a:pt x="127" y="2"/>
                </a:cubicBezTo>
                <a:cubicBezTo>
                  <a:pt x="126" y="2"/>
                  <a:pt x="124" y="2"/>
                  <a:pt x="123" y="2"/>
                </a:cubicBezTo>
                <a:cubicBezTo>
                  <a:pt x="124" y="3"/>
                  <a:pt x="125" y="3"/>
                  <a:pt x="125" y="4"/>
                </a:cubicBezTo>
                <a:cubicBezTo>
                  <a:pt x="125" y="4"/>
                  <a:pt x="124" y="3"/>
                  <a:pt x="123" y="3"/>
                </a:cubicBezTo>
                <a:cubicBezTo>
                  <a:pt x="122" y="3"/>
                  <a:pt x="121" y="3"/>
                  <a:pt x="120" y="3"/>
                </a:cubicBezTo>
                <a:cubicBezTo>
                  <a:pt x="120" y="3"/>
                  <a:pt x="120" y="3"/>
                  <a:pt x="120" y="3"/>
                </a:cubicBezTo>
                <a:cubicBezTo>
                  <a:pt x="119" y="3"/>
                  <a:pt x="118" y="3"/>
                  <a:pt x="118" y="3"/>
                </a:cubicBezTo>
                <a:cubicBezTo>
                  <a:pt x="117" y="3"/>
                  <a:pt x="117" y="4"/>
                  <a:pt x="116" y="5"/>
                </a:cubicBezTo>
                <a:cubicBezTo>
                  <a:pt x="118" y="5"/>
                  <a:pt x="119" y="6"/>
                  <a:pt x="120" y="7"/>
                </a:cubicBezTo>
                <a:cubicBezTo>
                  <a:pt x="119" y="6"/>
                  <a:pt x="117" y="6"/>
                  <a:pt x="116" y="6"/>
                </a:cubicBezTo>
                <a:cubicBezTo>
                  <a:pt x="115" y="5"/>
                  <a:pt x="114" y="5"/>
                  <a:pt x="114" y="4"/>
                </a:cubicBezTo>
                <a:cubicBezTo>
                  <a:pt x="113" y="4"/>
                  <a:pt x="112" y="4"/>
                  <a:pt x="112" y="4"/>
                </a:cubicBezTo>
                <a:cubicBezTo>
                  <a:pt x="112" y="5"/>
                  <a:pt x="112" y="5"/>
                  <a:pt x="112" y="5"/>
                </a:cubicBezTo>
                <a:cubicBezTo>
                  <a:pt x="111" y="5"/>
                  <a:pt x="111" y="5"/>
                  <a:pt x="110" y="5"/>
                </a:cubicBezTo>
                <a:cubicBezTo>
                  <a:pt x="111" y="5"/>
                  <a:pt x="111" y="6"/>
                  <a:pt x="112" y="6"/>
                </a:cubicBezTo>
                <a:cubicBezTo>
                  <a:pt x="110" y="6"/>
                  <a:pt x="108" y="5"/>
                  <a:pt x="107" y="7"/>
                </a:cubicBezTo>
                <a:cubicBezTo>
                  <a:pt x="106" y="6"/>
                  <a:pt x="104" y="6"/>
                  <a:pt x="103" y="7"/>
                </a:cubicBezTo>
                <a:cubicBezTo>
                  <a:pt x="104" y="7"/>
                  <a:pt x="105" y="8"/>
                  <a:pt x="105" y="8"/>
                </a:cubicBezTo>
                <a:cubicBezTo>
                  <a:pt x="106" y="8"/>
                  <a:pt x="107" y="8"/>
                  <a:pt x="108" y="7"/>
                </a:cubicBezTo>
                <a:close/>
                <a:moveTo>
                  <a:pt x="91" y="19"/>
                </a:moveTo>
                <a:cubicBezTo>
                  <a:pt x="91" y="19"/>
                  <a:pt x="90" y="19"/>
                  <a:pt x="89" y="19"/>
                </a:cubicBezTo>
                <a:cubicBezTo>
                  <a:pt x="89" y="19"/>
                  <a:pt x="89" y="19"/>
                  <a:pt x="90" y="19"/>
                </a:cubicBezTo>
                <a:cubicBezTo>
                  <a:pt x="90" y="19"/>
                  <a:pt x="91" y="19"/>
                  <a:pt x="91" y="19"/>
                </a:cubicBezTo>
                <a:close/>
                <a:moveTo>
                  <a:pt x="120" y="59"/>
                </a:moveTo>
                <a:cubicBezTo>
                  <a:pt x="120" y="58"/>
                  <a:pt x="121" y="57"/>
                  <a:pt x="120" y="57"/>
                </a:cubicBezTo>
                <a:cubicBezTo>
                  <a:pt x="120" y="57"/>
                  <a:pt x="119" y="57"/>
                  <a:pt x="119" y="58"/>
                </a:cubicBezTo>
                <a:cubicBezTo>
                  <a:pt x="119" y="58"/>
                  <a:pt x="119" y="58"/>
                  <a:pt x="120" y="59"/>
                </a:cubicBezTo>
                <a:close/>
                <a:moveTo>
                  <a:pt x="215" y="78"/>
                </a:moveTo>
                <a:cubicBezTo>
                  <a:pt x="215" y="78"/>
                  <a:pt x="215" y="78"/>
                  <a:pt x="215" y="78"/>
                </a:cubicBezTo>
                <a:cubicBezTo>
                  <a:pt x="216" y="79"/>
                  <a:pt x="218" y="77"/>
                  <a:pt x="219" y="77"/>
                </a:cubicBezTo>
                <a:cubicBezTo>
                  <a:pt x="220" y="77"/>
                  <a:pt x="220" y="77"/>
                  <a:pt x="220" y="77"/>
                </a:cubicBezTo>
                <a:cubicBezTo>
                  <a:pt x="220" y="76"/>
                  <a:pt x="220" y="76"/>
                  <a:pt x="220" y="75"/>
                </a:cubicBezTo>
                <a:cubicBezTo>
                  <a:pt x="221" y="75"/>
                  <a:pt x="220" y="74"/>
                  <a:pt x="220" y="74"/>
                </a:cubicBezTo>
                <a:cubicBezTo>
                  <a:pt x="221" y="73"/>
                  <a:pt x="221" y="73"/>
                  <a:pt x="221" y="72"/>
                </a:cubicBezTo>
                <a:cubicBezTo>
                  <a:pt x="221" y="72"/>
                  <a:pt x="221" y="72"/>
                  <a:pt x="220" y="71"/>
                </a:cubicBezTo>
                <a:cubicBezTo>
                  <a:pt x="220" y="71"/>
                  <a:pt x="219" y="71"/>
                  <a:pt x="219" y="72"/>
                </a:cubicBezTo>
                <a:cubicBezTo>
                  <a:pt x="219" y="71"/>
                  <a:pt x="219" y="71"/>
                  <a:pt x="219" y="71"/>
                </a:cubicBezTo>
                <a:cubicBezTo>
                  <a:pt x="218" y="71"/>
                  <a:pt x="217" y="72"/>
                  <a:pt x="217" y="72"/>
                </a:cubicBezTo>
                <a:cubicBezTo>
                  <a:pt x="217" y="72"/>
                  <a:pt x="217" y="73"/>
                  <a:pt x="218" y="73"/>
                </a:cubicBezTo>
                <a:cubicBezTo>
                  <a:pt x="217" y="73"/>
                  <a:pt x="217" y="73"/>
                  <a:pt x="217" y="73"/>
                </a:cubicBezTo>
                <a:cubicBezTo>
                  <a:pt x="216" y="73"/>
                  <a:pt x="216" y="73"/>
                  <a:pt x="216" y="73"/>
                </a:cubicBezTo>
                <a:cubicBezTo>
                  <a:pt x="215" y="73"/>
                  <a:pt x="215" y="73"/>
                  <a:pt x="215" y="74"/>
                </a:cubicBezTo>
                <a:cubicBezTo>
                  <a:pt x="216" y="74"/>
                  <a:pt x="215" y="74"/>
                  <a:pt x="215" y="75"/>
                </a:cubicBezTo>
                <a:cubicBezTo>
                  <a:pt x="215" y="75"/>
                  <a:pt x="216" y="75"/>
                  <a:pt x="216" y="75"/>
                </a:cubicBezTo>
                <a:cubicBezTo>
                  <a:pt x="216" y="75"/>
                  <a:pt x="216" y="76"/>
                  <a:pt x="215" y="76"/>
                </a:cubicBezTo>
                <a:cubicBezTo>
                  <a:pt x="216" y="76"/>
                  <a:pt x="216" y="76"/>
                  <a:pt x="217" y="76"/>
                </a:cubicBezTo>
                <a:cubicBezTo>
                  <a:pt x="216" y="76"/>
                  <a:pt x="216" y="76"/>
                  <a:pt x="215" y="76"/>
                </a:cubicBezTo>
                <a:cubicBezTo>
                  <a:pt x="215" y="77"/>
                  <a:pt x="215" y="77"/>
                  <a:pt x="215" y="77"/>
                </a:cubicBezTo>
                <a:cubicBezTo>
                  <a:pt x="215" y="77"/>
                  <a:pt x="215" y="77"/>
                  <a:pt x="215" y="77"/>
                </a:cubicBezTo>
                <a:cubicBezTo>
                  <a:pt x="215" y="77"/>
                  <a:pt x="215" y="77"/>
                  <a:pt x="215" y="77"/>
                </a:cubicBezTo>
                <a:cubicBezTo>
                  <a:pt x="215" y="78"/>
                  <a:pt x="215" y="78"/>
                  <a:pt x="215" y="78"/>
                </a:cubicBezTo>
                <a:close/>
                <a:moveTo>
                  <a:pt x="114" y="57"/>
                </a:moveTo>
                <a:cubicBezTo>
                  <a:pt x="114" y="57"/>
                  <a:pt x="114" y="58"/>
                  <a:pt x="115" y="58"/>
                </a:cubicBezTo>
                <a:cubicBezTo>
                  <a:pt x="116" y="57"/>
                  <a:pt x="117" y="57"/>
                  <a:pt x="117" y="56"/>
                </a:cubicBezTo>
                <a:cubicBezTo>
                  <a:pt x="117" y="56"/>
                  <a:pt x="117" y="56"/>
                  <a:pt x="116" y="56"/>
                </a:cubicBezTo>
                <a:cubicBezTo>
                  <a:pt x="116" y="56"/>
                  <a:pt x="115" y="56"/>
                  <a:pt x="115" y="56"/>
                </a:cubicBezTo>
                <a:cubicBezTo>
                  <a:pt x="114" y="57"/>
                  <a:pt x="114" y="56"/>
                  <a:pt x="114" y="57"/>
                </a:cubicBezTo>
                <a:close/>
                <a:moveTo>
                  <a:pt x="101" y="27"/>
                </a:moveTo>
                <a:cubicBezTo>
                  <a:pt x="101" y="26"/>
                  <a:pt x="100" y="25"/>
                  <a:pt x="99" y="25"/>
                </a:cubicBezTo>
                <a:cubicBezTo>
                  <a:pt x="99" y="25"/>
                  <a:pt x="97" y="26"/>
                  <a:pt x="97" y="27"/>
                </a:cubicBezTo>
                <a:cubicBezTo>
                  <a:pt x="97" y="27"/>
                  <a:pt x="99" y="28"/>
                  <a:pt x="99" y="28"/>
                </a:cubicBezTo>
                <a:cubicBezTo>
                  <a:pt x="100" y="28"/>
                  <a:pt x="102" y="28"/>
                  <a:pt x="101" y="27"/>
                </a:cubicBezTo>
                <a:close/>
                <a:moveTo>
                  <a:pt x="86" y="16"/>
                </a:moveTo>
                <a:cubicBezTo>
                  <a:pt x="86" y="16"/>
                  <a:pt x="86" y="15"/>
                  <a:pt x="87" y="16"/>
                </a:cubicBezTo>
                <a:cubicBezTo>
                  <a:pt x="87" y="16"/>
                  <a:pt x="87" y="16"/>
                  <a:pt x="87" y="16"/>
                </a:cubicBezTo>
                <a:cubicBezTo>
                  <a:pt x="87" y="16"/>
                  <a:pt x="87" y="16"/>
                  <a:pt x="88" y="16"/>
                </a:cubicBezTo>
                <a:cubicBezTo>
                  <a:pt x="88" y="17"/>
                  <a:pt x="86" y="16"/>
                  <a:pt x="86" y="17"/>
                </a:cubicBezTo>
                <a:cubicBezTo>
                  <a:pt x="86" y="19"/>
                  <a:pt x="88" y="17"/>
                  <a:pt x="88" y="17"/>
                </a:cubicBezTo>
                <a:cubicBezTo>
                  <a:pt x="89" y="18"/>
                  <a:pt x="90" y="18"/>
                  <a:pt x="90" y="18"/>
                </a:cubicBezTo>
                <a:cubicBezTo>
                  <a:pt x="91" y="18"/>
                  <a:pt x="91" y="18"/>
                  <a:pt x="91" y="19"/>
                </a:cubicBezTo>
                <a:cubicBezTo>
                  <a:pt x="92" y="19"/>
                  <a:pt x="95" y="19"/>
                  <a:pt x="93" y="18"/>
                </a:cubicBezTo>
                <a:cubicBezTo>
                  <a:pt x="93" y="18"/>
                  <a:pt x="93" y="17"/>
                  <a:pt x="93" y="17"/>
                </a:cubicBezTo>
                <a:cubicBezTo>
                  <a:pt x="93" y="16"/>
                  <a:pt x="93" y="16"/>
                  <a:pt x="92" y="16"/>
                </a:cubicBezTo>
                <a:cubicBezTo>
                  <a:pt x="92" y="16"/>
                  <a:pt x="92" y="16"/>
                  <a:pt x="91" y="16"/>
                </a:cubicBezTo>
                <a:cubicBezTo>
                  <a:pt x="91" y="15"/>
                  <a:pt x="89" y="15"/>
                  <a:pt x="89" y="16"/>
                </a:cubicBezTo>
                <a:cubicBezTo>
                  <a:pt x="88" y="15"/>
                  <a:pt x="88" y="14"/>
                  <a:pt x="87" y="14"/>
                </a:cubicBezTo>
                <a:cubicBezTo>
                  <a:pt x="86" y="14"/>
                  <a:pt x="85" y="14"/>
                  <a:pt x="85" y="15"/>
                </a:cubicBezTo>
                <a:cubicBezTo>
                  <a:pt x="85" y="15"/>
                  <a:pt x="85" y="15"/>
                  <a:pt x="86" y="15"/>
                </a:cubicBezTo>
                <a:cubicBezTo>
                  <a:pt x="86" y="15"/>
                  <a:pt x="86" y="16"/>
                  <a:pt x="86" y="16"/>
                </a:cubicBezTo>
                <a:close/>
                <a:moveTo>
                  <a:pt x="86" y="21"/>
                </a:moveTo>
                <a:cubicBezTo>
                  <a:pt x="86" y="21"/>
                  <a:pt x="87" y="21"/>
                  <a:pt x="86" y="20"/>
                </a:cubicBezTo>
                <a:cubicBezTo>
                  <a:pt x="86" y="20"/>
                  <a:pt x="86" y="20"/>
                  <a:pt x="85" y="20"/>
                </a:cubicBezTo>
                <a:cubicBezTo>
                  <a:pt x="85" y="19"/>
                  <a:pt x="85" y="19"/>
                  <a:pt x="84" y="19"/>
                </a:cubicBezTo>
                <a:cubicBezTo>
                  <a:pt x="84" y="19"/>
                  <a:pt x="84" y="20"/>
                  <a:pt x="84" y="20"/>
                </a:cubicBezTo>
                <a:cubicBezTo>
                  <a:pt x="85" y="20"/>
                  <a:pt x="86" y="21"/>
                  <a:pt x="86" y="21"/>
                </a:cubicBezTo>
                <a:close/>
                <a:moveTo>
                  <a:pt x="94" y="12"/>
                </a:moveTo>
                <a:cubicBezTo>
                  <a:pt x="94" y="11"/>
                  <a:pt x="92" y="12"/>
                  <a:pt x="92" y="13"/>
                </a:cubicBezTo>
                <a:cubicBezTo>
                  <a:pt x="93" y="13"/>
                  <a:pt x="95" y="14"/>
                  <a:pt x="94" y="12"/>
                </a:cubicBezTo>
                <a:close/>
                <a:moveTo>
                  <a:pt x="97" y="18"/>
                </a:moveTo>
                <a:cubicBezTo>
                  <a:pt x="96" y="18"/>
                  <a:pt x="96" y="18"/>
                  <a:pt x="95" y="18"/>
                </a:cubicBezTo>
                <a:cubicBezTo>
                  <a:pt x="96" y="18"/>
                  <a:pt x="96" y="19"/>
                  <a:pt x="97" y="19"/>
                </a:cubicBezTo>
                <a:cubicBezTo>
                  <a:pt x="97" y="19"/>
                  <a:pt x="97" y="19"/>
                  <a:pt x="98" y="19"/>
                </a:cubicBezTo>
                <a:cubicBezTo>
                  <a:pt x="98" y="19"/>
                  <a:pt x="99" y="19"/>
                  <a:pt x="99" y="18"/>
                </a:cubicBezTo>
                <a:cubicBezTo>
                  <a:pt x="99" y="18"/>
                  <a:pt x="99" y="18"/>
                  <a:pt x="99" y="17"/>
                </a:cubicBezTo>
                <a:cubicBezTo>
                  <a:pt x="99" y="17"/>
                  <a:pt x="98" y="17"/>
                  <a:pt x="98" y="17"/>
                </a:cubicBezTo>
                <a:cubicBezTo>
                  <a:pt x="98" y="17"/>
                  <a:pt x="97" y="16"/>
                  <a:pt x="97" y="16"/>
                </a:cubicBezTo>
                <a:cubicBezTo>
                  <a:pt x="96" y="16"/>
                  <a:pt x="94" y="16"/>
                  <a:pt x="95" y="17"/>
                </a:cubicBezTo>
                <a:cubicBezTo>
                  <a:pt x="95" y="17"/>
                  <a:pt x="95" y="17"/>
                  <a:pt x="95" y="17"/>
                </a:cubicBezTo>
                <a:cubicBezTo>
                  <a:pt x="95" y="18"/>
                  <a:pt x="96" y="17"/>
                  <a:pt x="97" y="18"/>
                </a:cubicBezTo>
                <a:close/>
                <a:moveTo>
                  <a:pt x="76" y="18"/>
                </a:moveTo>
                <a:cubicBezTo>
                  <a:pt x="75" y="19"/>
                  <a:pt x="74" y="18"/>
                  <a:pt x="74" y="20"/>
                </a:cubicBezTo>
                <a:cubicBezTo>
                  <a:pt x="75" y="20"/>
                  <a:pt x="75" y="20"/>
                  <a:pt x="76" y="20"/>
                </a:cubicBezTo>
                <a:cubicBezTo>
                  <a:pt x="77" y="20"/>
                  <a:pt x="77" y="20"/>
                  <a:pt x="78" y="20"/>
                </a:cubicBezTo>
                <a:cubicBezTo>
                  <a:pt x="79" y="20"/>
                  <a:pt x="78" y="20"/>
                  <a:pt x="79" y="19"/>
                </a:cubicBezTo>
                <a:cubicBezTo>
                  <a:pt x="79" y="19"/>
                  <a:pt x="78" y="19"/>
                  <a:pt x="78" y="19"/>
                </a:cubicBezTo>
                <a:cubicBezTo>
                  <a:pt x="78" y="19"/>
                  <a:pt x="79" y="19"/>
                  <a:pt x="79" y="18"/>
                </a:cubicBezTo>
                <a:cubicBezTo>
                  <a:pt x="78" y="18"/>
                  <a:pt x="77" y="18"/>
                  <a:pt x="76" y="18"/>
                </a:cubicBezTo>
                <a:close/>
                <a:moveTo>
                  <a:pt x="78" y="23"/>
                </a:moveTo>
                <a:cubicBezTo>
                  <a:pt x="79" y="23"/>
                  <a:pt x="79" y="24"/>
                  <a:pt x="80" y="24"/>
                </a:cubicBezTo>
                <a:cubicBezTo>
                  <a:pt x="79" y="24"/>
                  <a:pt x="79" y="24"/>
                  <a:pt x="79" y="24"/>
                </a:cubicBezTo>
                <a:cubicBezTo>
                  <a:pt x="79" y="25"/>
                  <a:pt x="80" y="25"/>
                  <a:pt x="80" y="25"/>
                </a:cubicBezTo>
                <a:cubicBezTo>
                  <a:pt x="80" y="26"/>
                  <a:pt x="79" y="26"/>
                  <a:pt x="79" y="25"/>
                </a:cubicBezTo>
                <a:cubicBezTo>
                  <a:pt x="78" y="25"/>
                  <a:pt x="77" y="26"/>
                  <a:pt x="77" y="25"/>
                </a:cubicBezTo>
                <a:cubicBezTo>
                  <a:pt x="77" y="24"/>
                  <a:pt x="77" y="25"/>
                  <a:pt x="76" y="25"/>
                </a:cubicBezTo>
                <a:cubicBezTo>
                  <a:pt x="76" y="25"/>
                  <a:pt x="76" y="24"/>
                  <a:pt x="76" y="24"/>
                </a:cubicBezTo>
                <a:cubicBezTo>
                  <a:pt x="76" y="24"/>
                  <a:pt x="75" y="23"/>
                  <a:pt x="74" y="23"/>
                </a:cubicBezTo>
                <a:cubicBezTo>
                  <a:pt x="73" y="23"/>
                  <a:pt x="74" y="23"/>
                  <a:pt x="73" y="23"/>
                </a:cubicBezTo>
                <a:cubicBezTo>
                  <a:pt x="72" y="23"/>
                  <a:pt x="71" y="23"/>
                  <a:pt x="71" y="23"/>
                </a:cubicBezTo>
                <a:cubicBezTo>
                  <a:pt x="71" y="23"/>
                  <a:pt x="72" y="24"/>
                  <a:pt x="72" y="24"/>
                </a:cubicBezTo>
                <a:cubicBezTo>
                  <a:pt x="71" y="24"/>
                  <a:pt x="71" y="23"/>
                  <a:pt x="70" y="24"/>
                </a:cubicBezTo>
                <a:cubicBezTo>
                  <a:pt x="70" y="24"/>
                  <a:pt x="70" y="24"/>
                  <a:pt x="70" y="24"/>
                </a:cubicBezTo>
                <a:cubicBezTo>
                  <a:pt x="70" y="25"/>
                  <a:pt x="71" y="24"/>
                  <a:pt x="72" y="24"/>
                </a:cubicBezTo>
                <a:cubicBezTo>
                  <a:pt x="72" y="25"/>
                  <a:pt x="69" y="24"/>
                  <a:pt x="69" y="25"/>
                </a:cubicBezTo>
                <a:cubicBezTo>
                  <a:pt x="69" y="26"/>
                  <a:pt x="71" y="25"/>
                  <a:pt x="72" y="25"/>
                </a:cubicBezTo>
                <a:cubicBezTo>
                  <a:pt x="71" y="26"/>
                  <a:pt x="69" y="25"/>
                  <a:pt x="68" y="26"/>
                </a:cubicBezTo>
                <a:cubicBezTo>
                  <a:pt x="69" y="26"/>
                  <a:pt x="69" y="26"/>
                  <a:pt x="70" y="26"/>
                </a:cubicBezTo>
                <a:cubicBezTo>
                  <a:pt x="70" y="26"/>
                  <a:pt x="70" y="27"/>
                  <a:pt x="70" y="27"/>
                </a:cubicBezTo>
                <a:cubicBezTo>
                  <a:pt x="71" y="27"/>
                  <a:pt x="71" y="27"/>
                  <a:pt x="71" y="27"/>
                </a:cubicBezTo>
                <a:cubicBezTo>
                  <a:pt x="71" y="26"/>
                  <a:pt x="72" y="26"/>
                  <a:pt x="72" y="27"/>
                </a:cubicBezTo>
                <a:cubicBezTo>
                  <a:pt x="73" y="27"/>
                  <a:pt x="73" y="26"/>
                  <a:pt x="73" y="26"/>
                </a:cubicBezTo>
                <a:cubicBezTo>
                  <a:pt x="74" y="26"/>
                  <a:pt x="74" y="26"/>
                  <a:pt x="73" y="27"/>
                </a:cubicBezTo>
                <a:cubicBezTo>
                  <a:pt x="74" y="27"/>
                  <a:pt x="75" y="27"/>
                  <a:pt x="75" y="26"/>
                </a:cubicBezTo>
                <a:cubicBezTo>
                  <a:pt x="75" y="27"/>
                  <a:pt x="77" y="26"/>
                  <a:pt x="77" y="26"/>
                </a:cubicBezTo>
                <a:cubicBezTo>
                  <a:pt x="76" y="27"/>
                  <a:pt x="74" y="27"/>
                  <a:pt x="73" y="28"/>
                </a:cubicBezTo>
                <a:cubicBezTo>
                  <a:pt x="74" y="29"/>
                  <a:pt x="75" y="28"/>
                  <a:pt x="77" y="28"/>
                </a:cubicBezTo>
                <a:cubicBezTo>
                  <a:pt x="78" y="27"/>
                  <a:pt x="79" y="27"/>
                  <a:pt x="80" y="27"/>
                </a:cubicBezTo>
                <a:cubicBezTo>
                  <a:pt x="81" y="27"/>
                  <a:pt x="81" y="27"/>
                  <a:pt x="81" y="27"/>
                </a:cubicBezTo>
                <a:cubicBezTo>
                  <a:pt x="82" y="27"/>
                  <a:pt x="82" y="27"/>
                  <a:pt x="82" y="27"/>
                </a:cubicBezTo>
                <a:cubicBezTo>
                  <a:pt x="83" y="27"/>
                  <a:pt x="83" y="27"/>
                  <a:pt x="84" y="27"/>
                </a:cubicBezTo>
                <a:cubicBezTo>
                  <a:pt x="84" y="27"/>
                  <a:pt x="85" y="26"/>
                  <a:pt x="85" y="25"/>
                </a:cubicBezTo>
                <a:cubicBezTo>
                  <a:pt x="85" y="25"/>
                  <a:pt x="85" y="24"/>
                  <a:pt x="84" y="24"/>
                </a:cubicBezTo>
                <a:cubicBezTo>
                  <a:pt x="82" y="24"/>
                  <a:pt x="84" y="24"/>
                  <a:pt x="83" y="25"/>
                </a:cubicBezTo>
                <a:cubicBezTo>
                  <a:pt x="83" y="24"/>
                  <a:pt x="83" y="24"/>
                  <a:pt x="82" y="24"/>
                </a:cubicBezTo>
                <a:cubicBezTo>
                  <a:pt x="82" y="24"/>
                  <a:pt x="82" y="23"/>
                  <a:pt x="81" y="23"/>
                </a:cubicBezTo>
                <a:cubicBezTo>
                  <a:pt x="81" y="23"/>
                  <a:pt x="81" y="21"/>
                  <a:pt x="80" y="22"/>
                </a:cubicBezTo>
                <a:cubicBezTo>
                  <a:pt x="79" y="22"/>
                  <a:pt x="79" y="23"/>
                  <a:pt x="78" y="23"/>
                </a:cubicBezTo>
                <a:close/>
                <a:moveTo>
                  <a:pt x="97" y="12"/>
                </a:moveTo>
                <a:cubicBezTo>
                  <a:pt x="97" y="14"/>
                  <a:pt x="99" y="14"/>
                  <a:pt x="100" y="13"/>
                </a:cubicBezTo>
                <a:cubicBezTo>
                  <a:pt x="99" y="14"/>
                  <a:pt x="99" y="14"/>
                  <a:pt x="98" y="14"/>
                </a:cubicBezTo>
                <a:cubicBezTo>
                  <a:pt x="98" y="14"/>
                  <a:pt x="98" y="14"/>
                  <a:pt x="99" y="14"/>
                </a:cubicBezTo>
                <a:cubicBezTo>
                  <a:pt x="99" y="14"/>
                  <a:pt x="99" y="15"/>
                  <a:pt x="99" y="14"/>
                </a:cubicBezTo>
                <a:cubicBezTo>
                  <a:pt x="100" y="14"/>
                  <a:pt x="100" y="14"/>
                  <a:pt x="100" y="14"/>
                </a:cubicBezTo>
                <a:cubicBezTo>
                  <a:pt x="100" y="14"/>
                  <a:pt x="100" y="14"/>
                  <a:pt x="100" y="14"/>
                </a:cubicBezTo>
                <a:cubicBezTo>
                  <a:pt x="101" y="15"/>
                  <a:pt x="101" y="14"/>
                  <a:pt x="101" y="14"/>
                </a:cubicBezTo>
                <a:cubicBezTo>
                  <a:pt x="101" y="14"/>
                  <a:pt x="102" y="15"/>
                  <a:pt x="102" y="14"/>
                </a:cubicBezTo>
                <a:cubicBezTo>
                  <a:pt x="103" y="14"/>
                  <a:pt x="104" y="14"/>
                  <a:pt x="104" y="14"/>
                </a:cubicBezTo>
                <a:cubicBezTo>
                  <a:pt x="104" y="14"/>
                  <a:pt x="103" y="14"/>
                  <a:pt x="102" y="15"/>
                </a:cubicBezTo>
                <a:cubicBezTo>
                  <a:pt x="103" y="15"/>
                  <a:pt x="104" y="15"/>
                  <a:pt x="105" y="15"/>
                </a:cubicBezTo>
                <a:cubicBezTo>
                  <a:pt x="104" y="15"/>
                  <a:pt x="102" y="15"/>
                  <a:pt x="100" y="15"/>
                </a:cubicBezTo>
                <a:cubicBezTo>
                  <a:pt x="101" y="16"/>
                  <a:pt x="101" y="16"/>
                  <a:pt x="102" y="16"/>
                </a:cubicBezTo>
                <a:cubicBezTo>
                  <a:pt x="102" y="16"/>
                  <a:pt x="101" y="16"/>
                  <a:pt x="101" y="16"/>
                </a:cubicBezTo>
                <a:cubicBezTo>
                  <a:pt x="101" y="17"/>
                  <a:pt x="103" y="17"/>
                  <a:pt x="104" y="17"/>
                </a:cubicBezTo>
                <a:cubicBezTo>
                  <a:pt x="103" y="17"/>
                  <a:pt x="103" y="17"/>
                  <a:pt x="102" y="17"/>
                </a:cubicBezTo>
                <a:cubicBezTo>
                  <a:pt x="103" y="18"/>
                  <a:pt x="104" y="18"/>
                  <a:pt x="106" y="18"/>
                </a:cubicBezTo>
                <a:cubicBezTo>
                  <a:pt x="106" y="18"/>
                  <a:pt x="105" y="17"/>
                  <a:pt x="105" y="17"/>
                </a:cubicBezTo>
                <a:cubicBezTo>
                  <a:pt x="106" y="17"/>
                  <a:pt x="106" y="18"/>
                  <a:pt x="107" y="18"/>
                </a:cubicBezTo>
                <a:cubicBezTo>
                  <a:pt x="106" y="17"/>
                  <a:pt x="106" y="17"/>
                  <a:pt x="106" y="16"/>
                </a:cubicBezTo>
                <a:cubicBezTo>
                  <a:pt x="106" y="17"/>
                  <a:pt x="107" y="17"/>
                  <a:pt x="108" y="18"/>
                </a:cubicBezTo>
                <a:cubicBezTo>
                  <a:pt x="108" y="17"/>
                  <a:pt x="108" y="17"/>
                  <a:pt x="108" y="16"/>
                </a:cubicBezTo>
                <a:cubicBezTo>
                  <a:pt x="110" y="18"/>
                  <a:pt x="107" y="16"/>
                  <a:pt x="109" y="15"/>
                </a:cubicBezTo>
                <a:cubicBezTo>
                  <a:pt x="109" y="16"/>
                  <a:pt x="109" y="16"/>
                  <a:pt x="109" y="16"/>
                </a:cubicBezTo>
                <a:cubicBezTo>
                  <a:pt x="110" y="16"/>
                  <a:pt x="110" y="16"/>
                  <a:pt x="110" y="15"/>
                </a:cubicBezTo>
                <a:cubicBezTo>
                  <a:pt x="111" y="16"/>
                  <a:pt x="112" y="15"/>
                  <a:pt x="113" y="15"/>
                </a:cubicBezTo>
                <a:cubicBezTo>
                  <a:pt x="113" y="14"/>
                  <a:pt x="112" y="14"/>
                  <a:pt x="112" y="13"/>
                </a:cubicBezTo>
                <a:cubicBezTo>
                  <a:pt x="112" y="14"/>
                  <a:pt x="111" y="14"/>
                  <a:pt x="111" y="14"/>
                </a:cubicBezTo>
                <a:cubicBezTo>
                  <a:pt x="111" y="13"/>
                  <a:pt x="110" y="14"/>
                  <a:pt x="109" y="14"/>
                </a:cubicBezTo>
                <a:cubicBezTo>
                  <a:pt x="110" y="13"/>
                  <a:pt x="110" y="12"/>
                  <a:pt x="109" y="12"/>
                </a:cubicBezTo>
                <a:cubicBezTo>
                  <a:pt x="110" y="11"/>
                  <a:pt x="109" y="10"/>
                  <a:pt x="108" y="11"/>
                </a:cubicBezTo>
                <a:cubicBezTo>
                  <a:pt x="108" y="11"/>
                  <a:pt x="108" y="12"/>
                  <a:pt x="108" y="12"/>
                </a:cubicBezTo>
                <a:cubicBezTo>
                  <a:pt x="108" y="12"/>
                  <a:pt x="107" y="12"/>
                  <a:pt x="107" y="11"/>
                </a:cubicBezTo>
                <a:cubicBezTo>
                  <a:pt x="107" y="11"/>
                  <a:pt x="107" y="10"/>
                  <a:pt x="107" y="11"/>
                </a:cubicBezTo>
                <a:cubicBezTo>
                  <a:pt x="106" y="11"/>
                  <a:pt x="105" y="10"/>
                  <a:pt x="105" y="10"/>
                </a:cubicBezTo>
                <a:cubicBezTo>
                  <a:pt x="104" y="9"/>
                  <a:pt x="103" y="8"/>
                  <a:pt x="102" y="8"/>
                </a:cubicBezTo>
                <a:cubicBezTo>
                  <a:pt x="102" y="8"/>
                  <a:pt x="100" y="8"/>
                  <a:pt x="100" y="8"/>
                </a:cubicBezTo>
                <a:cubicBezTo>
                  <a:pt x="101" y="8"/>
                  <a:pt x="101" y="8"/>
                  <a:pt x="102" y="9"/>
                </a:cubicBezTo>
                <a:cubicBezTo>
                  <a:pt x="101" y="10"/>
                  <a:pt x="99" y="8"/>
                  <a:pt x="99" y="10"/>
                </a:cubicBezTo>
                <a:cubicBezTo>
                  <a:pt x="99" y="10"/>
                  <a:pt x="100" y="10"/>
                  <a:pt x="100" y="10"/>
                </a:cubicBezTo>
                <a:cubicBezTo>
                  <a:pt x="100" y="10"/>
                  <a:pt x="97" y="10"/>
                  <a:pt x="98" y="11"/>
                </a:cubicBezTo>
                <a:cubicBezTo>
                  <a:pt x="98" y="11"/>
                  <a:pt x="97" y="11"/>
                  <a:pt x="97" y="11"/>
                </a:cubicBezTo>
                <a:cubicBezTo>
                  <a:pt x="98" y="12"/>
                  <a:pt x="98" y="11"/>
                  <a:pt x="99" y="12"/>
                </a:cubicBezTo>
                <a:cubicBezTo>
                  <a:pt x="98" y="12"/>
                  <a:pt x="98" y="12"/>
                  <a:pt x="98" y="12"/>
                </a:cubicBezTo>
                <a:cubicBezTo>
                  <a:pt x="99" y="12"/>
                  <a:pt x="100" y="11"/>
                  <a:pt x="100" y="12"/>
                </a:cubicBezTo>
                <a:cubicBezTo>
                  <a:pt x="100" y="12"/>
                  <a:pt x="100" y="12"/>
                  <a:pt x="99" y="12"/>
                </a:cubicBez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99" y="12"/>
                  <a:pt x="99" y="12"/>
                </a:cubicBezTo>
                <a:cubicBezTo>
                  <a:pt x="98" y="12"/>
                  <a:pt x="98" y="12"/>
                  <a:pt x="97" y="12"/>
                </a:cubicBezTo>
                <a:close/>
                <a:moveTo>
                  <a:pt x="86" y="24"/>
                </a:moveTo>
                <a:cubicBezTo>
                  <a:pt x="87" y="24"/>
                  <a:pt x="89" y="24"/>
                  <a:pt x="89" y="23"/>
                </a:cubicBezTo>
                <a:cubicBezTo>
                  <a:pt x="88" y="23"/>
                  <a:pt x="87" y="23"/>
                  <a:pt x="86" y="24"/>
                </a:cubicBezTo>
                <a:close/>
                <a:moveTo>
                  <a:pt x="68" y="24"/>
                </a:moveTo>
                <a:cubicBezTo>
                  <a:pt x="68" y="24"/>
                  <a:pt x="66" y="25"/>
                  <a:pt x="66" y="25"/>
                </a:cubicBezTo>
                <a:cubicBezTo>
                  <a:pt x="66" y="26"/>
                  <a:pt x="67" y="25"/>
                  <a:pt x="67" y="25"/>
                </a:cubicBezTo>
                <a:cubicBezTo>
                  <a:pt x="68" y="25"/>
                  <a:pt x="69" y="24"/>
                  <a:pt x="68" y="24"/>
                </a:cubicBezTo>
                <a:close/>
                <a:moveTo>
                  <a:pt x="220" y="68"/>
                </a:moveTo>
                <a:cubicBezTo>
                  <a:pt x="220" y="68"/>
                  <a:pt x="220" y="68"/>
                  <a:pt x="220" y="68"/>
                </a:cubicBezTo>
                <a:cubicBezTo>
                  <a:pt x="220" y="68"/>
                  <a:pt x="220" y="68"/>
                  <a:pt x="220" y="68"/>
                </a:cubicBezTo>
                <a:cubicBezTo>
                  <a:pt x="220" y="68"/>
                  <a:pt x="220" y="68"/>
                  <a:pt x="220" y="68"/>
                </a:cubicBezTo>
                <a:close/>
                <a:moveTo>
                  <a:pt x="83" y="31"/>
                </a:moveTo>
                <a:cubicBezTo>
                  <a:pt x="84" y="31"/>
                  <a:pt x="84" y="31"/>
                  <a:pt x="84" y="32"/>
                </a:cubicBezTo>
                <a:cubicBezTo>
                  <a:pt x="85" y="32"/>
                  <a:pt x="85" y="33"/>
                  <a:pt x="85" y="32"/>
                </a:cubicBezTo>
                <a:cubicBezTo>
                  <a:pt x="86" y="32"/>
                  <a:pt x="86" y="31"/>
                  <a:pt x="86" y="31"/>
                </a:cubicBezTo>
                <a:cubicBezTo>
                  <a:pt x="86" y="30"/>
                  <a:pt x="86" y="30"/>
                  <a:pt x="85" y="30"/>
                </a:cubicBezTo>
                <a:cubicBezTo>
                  <a:pt x="84" y="30"/>
                  <a:pt x="83" y="30"/>
                  <a:pt x="83" y="31"/>
                </a:cubicBezTo>
                <a:close/>
                <a:moveTo>
                  <a:pt x="87" y="26"/>
                </a:moveTo>
                <a:cubicBezTo>
                  <a:pt x="87" y="26"/>
                  <a:pt x="87" y="26"/>
                  <a:pt x="86" y="26"/>
                </a:cubicBezTo>
                <a:cubicBezTo>
                  <a:pt x="85" y="27"/>
                  <a:pt x="87" y="27"/>
                  <a:pt x="87" y="26"/>
                </a:cubicBezTo>
                <a:close/>
                <a:moveTo>
                  <a:pt x="86" y="22"/>
                </a:moveTo>
                <a:cubicBezTo>
                  <a:pt x="86" y="23"/>
                  <a:pt x="86" y="23"/>
                  <a:pt x="86" y="23"/>
                </a:cubicBezTo>
                <a:cubicBezTo>
                  <a:pt x="87" y="23"/>
                  <a:pt x="88" y="23"/>
                  <a:pt x="88" y="23"/>
                </a:cubicBezTo>
                <a:cubicBezTo>
                  <a:pt x="88" y="23"/>
                  <a:pt x="88" y="23"/>
                  <a:pt x="87" y="22"/>
                </a:cubicBezTo>
                <a:cubicBezTo>
                  <a:pt x="87" y="22"/>
                  <a:pt x="86" y="22"/>
                  <a:pt x="86" y="22"/>
                </a:cubicBezTo>
                <a:close/>
                <a:moveTo>
                  <a:pt x="101" y="20"/>
                </a:moveTo>
                <a:cubicBezTo>
                  <a:pt x="101" y="20"/>
                  <a:pt x="101" y="19"/>
                  <a:pt x="102" y="19"/>
                </a:cubicBezTo>
                <a:cubicBezTo>
                  <a:pt x="100" y="19"/>
                  <a:pt x="99" y="19"/>
                  <a:pt x="97" y="19"/>
                </a:cubicBezTo>
                <a:cubicBezTo>
                  <a:pt x="98" y="20"/>
                  <a:pt x="100" y="20"/>
                  <a:pt x="101" y="20"/>
                </a:cubicBezTo>
                <a:close/>
                <a:moveTo>
                  <a:pt x="119" y="32"/>
                </a:moveTo>
                <a:cubicBezTo>
                  <a:pt x="120" y="33"/>
                  <a:pt x="120" y="33"/>
                  <a:pt x="120" y="33"/>
                </a:cubicBezTo>
                <a:cubicBezTo>
                  <a:pt x="121" y="33"/>
                  <a:pt x="122" y="33"/>
                  <a:pt x="123" y="32"/>
                </a:cubicBezTo>
                <a:cubicBezTo>
                  <a:pt x="123" y="32"/>
                  <a:pt x="124" y="32"/>
                  <a:pt x="125" y="32"/>
                </a:cubicBezTo>
                <a:cubicBezTo>
                  <a:pt x="124" y="31"/>
                  <a:pt x="123" y="31"/>
                  <a:pt x="122" y="30"/>
                </a:cubicBezTo>
                <a:cubicBezTo>
                  <a:pt x="122" y="30"/>
                  <a:pt x="121" y="31"/>
                  <a:pt x="121" y="30"/>
                </a:cubicBezTo>
                <a:cubicBezTo>
                  <a:pt x="120" y="30"/>
                  <a:pt x="120" y="30"/>
                  <a:pt x="119" y="30"/>
                </a:cubicBezTo>
                <a:cubicBezTo>
                  <a:pt x="118" y="30"/>
                  <a:pt x="118" y="31"/>
                  <a:pt x="119" y="31"/>
                </a:cubicBezTo>
                <a:cubicBezTo>
                  <a:pt x="120" y="32"/>
                  <a:pt x="119" y="32"/>
                  <a:pt x="119" y="32"/>
                </a:cubicBezTo>
                <a:close/>
                <a:moveTo>
                  <a:pt x="104" y="20"/>
                </a:moveTo>
                <a:cubicBezTo>
                  <a:pt x="104" y="20"/>
                  <a:pt x="105" y="20"/>
                  <a:pt x="105" y="21"/>
                </a:cubicBezTo>
                <a:cubicBezTo>
                  <a:pt x="106" y="21"/>
                  <a:pt x="106" y="21"/>
                  <a:pt x="107" y="20"/>
                </a:cubicBezTo>
                <a:cubicBezTo>
                  <a:pt x="107" y="19"/>
                  <a:pt x="105" y="19"/>
                  <a:pt x="104" y="20"/>
                </a:cubicBezTo>
                <a:close/>
                <a:moveTo>
                  <a:pt x="105" y="22"/>
                </a:moveTo>
                <a:cubicBezTo>
                  <a:pt x="105" y="22"/>
                  <a:pt x="106" y="23"/>
                  <a:pt x="106" y="23"/>
                </a:cubicBezTo>
                <a:cubicBezTo>
                  <a:pt x="106" y="23"/>
                  <a:pt x="106" y="22"/>
                  <a:pt x="106" y="22"/>
                </a:cubicBezTo>
                <a:cubicBezTo>
                  <a:pt x="107" y="22"/>
                  <a:pt x="106" y="22"/>
                  <a:pt x="105" y="22"/>
                </a:cubicBezTo>
                <a:close/>
                <a:moveTo>
                  <a:pt x="430" y="28"/>
                </a:moveTo>
                <a:cubicBezTo>
                  <a:pt x="432" y="28"/>
                  <a:pt x="433" y="28"/>
                  <a:pt x="434" y="27"/>
                </a:cubicBezTo>
                <a:cubicBezTo>
                  <a:pt x="434" y="27"/>
                  <a:pt x="434" y="26"/>
                  <a:pt x="434" y="26"/>
                </a:cubicBezTo>
                <a:cubicBezTo>
                  <a:pt x="434" y="26"/>
                  <a:pt x="433" y="26"/>
                  <a:pt x="433" y="26"/>
                </a:cubicBezTo>
                <a:cubicBezTo>
                  <a:pt x="432" y="26"/>
                  <a:pt x="432" y="26"/>
                  <a:pt x="431" y="26"/>
                </a:cubicBezTo>
                <a:cubicBezTo>
                  <a:pt x="431" y="26"/>
                  <a:pt x="431" y="26"/>
                  <a:pt x="431" y="26"/>
                </a:cubicBezTo>
                <a:cubicBezTo>
                  <a:pt x="431" y="26"/>
                  <a:pt x="430" y="25"/>
                  <a:pt x="429" y="26"/>
                </a:cubicBezTo>
                <a:cubicBezTo>
                  <a:pt x="429" y="25"/>
                  <a:pt x="428" y="25"/>
                  <a:pt x="428" y="26"/>
                </a:cubicBezTo>
                <a:cubicBezTo>
                  <a:pt x="428" y="27"/>
                  <a:pt x="430" y="27"/>
                  <a:pt x="430" y="28"/>
                </a:cubicBezTo>
                <a:close/>
                <a:moveTo>
                  <a:pt x="300" y="37"/>
                </a:moveTo>
                <a:cubicBezTo>
                  <a:pt x="301" y="37"/>
                  <a:pt x="302" y="38"/>
                  <a:pt x="303" y="38"/>
                </a:cubicBezTo>
                <a:cubicBezTo>
                  <a:pt x="304" y="38"/>
                  <a:pt x="306" y="39"/>
                  <a:pt x="307" y="38"/>
                </a:cubicBezTo>
                <a:cubicBezTo>
                  <a:pt x="306" y="37"/>
                  <a:pt x="304" y="36"/>
                  <a:pt x="304" y="34"/>
                </a:cubicBezTo>
                <a:cubicBezTo>
                  <a:pt x="304" y="33"/>
                  <a:pt x="306" y="32"/>
                  <a:pt x="307" y="31"/>
                </a:cubicBezTo>
                <a:cubicBezTo>
                  <a:pt x="307" y="30"/>
                  <a:pt x="308" y="29"/>
                  <a:pt x="308" y="29"/>
                </a:cubicBezTo>
                <a:cubicBezTo>
                  <a:pt x="309" y="28"/>
                  <a:pt x="310" y="28"/>
                  <a:pt x="311" y="28"/>
                </a:cubicBezTo>
                <a:cubicBezTo>
                  <a:pt x="312" y="27"/>
                  <a:pt x="313" y="26"/>
                  <a:pt x="314" y="26"/>
                </a:cubicBezTo>
                <a:cubicBezTo>
                  <a:pt x="315" y="25"/>
                  <a:pt x="317" y="25"/>
                  <a:pt x="319" y="24"/>
                </a:cubicBezTo>
                <a:cubicBezTo>
                  <a:pt x="320" y="24"/>
                  <a:pt x="323" y="24"/>
                  <a:pt x="323" y="22"/>
                </a:cubicBezTo>
                <a:cubicBezTo>
                  <a:pt x="323" y="21"/>
                  <a:pt x="320" y="21"/>
                  <a:pt x="319" y="22"/>
                </a:cubicBezTo>
                <a:cubicBezTo>
                  <a:pt x="318" y="23"/>
                  <a:pt x="316" y="23"/>
                  <a:pt x="315" y="23"/>
                </a:cubicBezTo>
                <a:cubicBezTo>
                  <a:pt x="313" y="23"/>
                  <a:pt x="312" y="23"/>
                  <a:pt x="311" y="24"/>
                </a:cubicBezTo>
                <a:cubicBezTo>
                  <a:pt x="310" y="24"/>
                  <a:pt x="308" y="25"/>
                  <a:pt x="307" y="25"/>
                </a:cubicBezTo>
                <a:cubicBezTo>
                  <a:pt x="306" y="26"/>
                  <a:pt x="305" y="27"/>
                  <a:pt x="304" y="28"/>
                </a:cubicBezTo>
                <a:cubicBezTo>
                  <a:pt x="304" y="28"/>
                  <a:pt x="303" y="29"/>
                  <a:pt x="302" y="30"/>
                </a:cubicBezTo>
                <a:cubicBezTo>
                  <a:pt x="302" y="30"/>
                  <a:pt x="302" y="31"/>
                  <a:pt x="302" y="31"/>
                </a:cubicBezTo>
                <a:cubicBezTo>
                  <a:pt x="302" y="31"/>
                  <a:pt x="301" y="32"/>
                  <a:pt x="301" y="32"/>
                </a:cubicBezTo>
                <a:cubicBezTo>
                  <a:pt x="300" y="33"/>
                  <a:pt x="301" y="33"/>
                  <a:pt x="300" y="34"/>
                </a:cubicBezTo>
                <a:cubicBezTo>
                  <a:pt x="300" y="34"/>
                  <a:pt x="299" y="34"/>
                  <a:pt x="299" y="35"/>
                </a:cubicBezTo>
                <a:cubicBezTo>
                  <a:pt x="299" y="36"/>
                  <a:pt x="299" y="36"/>
                  <a:pt x="300" y="37"/>
                </a:cubicBezTo>
                <a:close/>
                <a:moveTo>
                  <a:pt x="303" y="11"/>
                </a:moveTo>
                <a:cubicBezTo>
                  <a:pt x="301" y="11"/>
                  <a:pt x="301" y="11"/>
                  <a:pt x="300" y="12"/>
                </a:cubicBezTo>
                <a:cubicBezTo>
                  <a:pt x="301" y="12"/>
                  <a:pt x="301" y="12"/>
                  <a:pt x="302" y="12"/>
                </a:cubicBezTo>
                <a:cubicBezTo>
                  <a:pt x="302" y="12"/>
                  <a:pt x="302" y="11"/>
                  <a:pt x="303" y="11"/>
                </a:cubicBezTo>
                <a:close/>
                <a:moveTo>
                  <a:pt x="309" y="8"/>
                </a:moveTo>
                <a:cubicBezTo>
                  <a:pt x="308" y="8"/>
                  <a:pt x="308" y="7"/>
                  <a:pt x="307" y="7"/>
                </a:cubicBezTo>
                <a:cubicBezTo>
                  <a:pt x="308" y="7"/>
                  <a:pt x="309" y="7"/>
                  <a:pt x="310" y="7"/>
                </a:cubicBezTo>
                <a:cubicBezTo>
                  <a:pt x="308" y="6"/>
                  <a:pt x="308" y="6"/>
                  <a:pt x="307" y="7"/>
                </a:cubicBezTo>
                <a:cubicBezTo>
                  <a:pt x="306" y="7"/>
                  <a:pt x="305" y="8"/>
                  <a:pt x="304" y="8"/>
                </a:cubicBezTo>
                <a:cubicBezTo>
                  <a:pt x="305" y="8"/>
                  <a:pt x="306" y="9"/>
                  <a:pt x="307" y="9"/>
                </a:cubicBezTo>
                <a:cubicBezTo>
                  <a:pt x="307" y="8"/>
                  <a:pt x="308" y="8"/>
                  <a:pt x="309" y="8"/>
                </a:cubicBezTo>
                <a:close/>
                <a:moveTo>
                  <a:pt x="308" y="39"/>
                </a:moveTo>
                <a:cubicBezTo>
                  <a:pt x="309" y="40"/>
                  <a:pt x="310" y="41"/>
                  <a:pt x="311" y="40"/>
                </a:cubicBezTo>
                <a:cubicBezTo>
                  <a:pt x="312" y="40"/>
                  <a:pt x="310" y="39"/>
                  <a:pt x="309" y="39"/>
                </a:cubicBezTo>
                <a:cubicBezTo>
                  <a:pt x="309" y="39"/>
                  <a:pt x="309" y="39"/>
                  <a:pt x="308" y="39"/>
                </a:cubicBezTo>
                <a:close/>
                <a:moveTo>
                  <a:pt x="310" y="12"/>
                </a:moveTo>
                <a:cubicBezTo>
                  <a:pt x="310" y="12"/>
                  <a:pt x="309" y="12"/>
                  <a:pt x="309" y="12"/>
                </a:cubicBezTo>
                <a:cubicBezTo>
                  <a:pt x="309" y="12"/>
                  <a:pt x="309" y="13"/>
                  <a:pt x="310" y="13"/>
                </a:cubicBezTo>
                <a:cubicBezTo>
                  <a:pt x="310" y="13"/>
                  <a:pt x="310" y="12"/>
                  <a:pt x="310" y="12"/>
                </a:cubicBezTo>
                <a:close/>
                <a:moveTo>
                  <a:pt x="308" y="10"/>
                </a:moveTo>
                <a:cubicBezTo>
                  <a:pt x="307" y="9"/>
                  <a:pt x="306" y="9"/>
                  <a:pt x="305" y="9"/>
                </a:cubicBezTo>
                <a:cubicBezTo>
                  <a:pt x="304" y="9"/>
                  <a:pt x="303" y="9"/>
                  <a:pt x="302" y="10"/>
                </a:cubicBezTo>
                <a:cubicBezTo>
                  <a:pt x="303" y="10"/>
                  <a:pt x="304" y="10"/>
                  <a:pt x="305" y="10"/>
                </a:cubicBezTo>
                <a:cubicBezTo>
                  <a:pt x="306" y="10"/>
                  <a:pt x="307" y="10"/>
                  <a:pt x="308" y="10"/>
                </a:cubicBezTo>
                <a:close/>
                <a:moveTo>
                  <a:pt x="294" y="10"/>
                </a:moveTo>
                <a:cubicBezTo>
                  <a:pt x="294" y="11"/>
                  <a:pt x="293" y="11"/>
                  <a:pt x="292" y="11"/>
                </a:cubicBezTo>
                <a:cubicBezTo>
                  <a:pt x="294" y="12"/>
                  <a:pt x="294" y="12"/>
                  <a:pt x="296" y="12"/>
                </a:cubicBezTo>
                <a:cubicBezTo>
                  <a:pt x="296" y="12"/>
                  <a:pt x="295" y="11"/>
                  <a:pt x="295" y="11"/>
                </a:cubicBezTo>
                <a:cubicBezTo>
                  <a:pt x="297" y="11"/>
                  <a:pt x="298" y="10"/>
                  <a:pt x="299" y="10"/>
                </a:cubicBezTo>
                <a:cubicBezTo>
                  <a:pt x="298" y="10"/>
                  <a:pt x="298" y="9"/>
                  <a:pt x="297" y="9"/>
                </a:cubicBezTo>
                <a:cubicBezTo>
                  <a:pt x="296" y="10"/>
                  <a:pt x="296" y="10"/>
                  <a:pt x="295" y="10"/>
                </a:cubicBezTo>
                <a:cubicBezTo>
                  <a:pt x="293" y="9"/>
                  <a:pt x="292" y="10"/>
                  <a:pt x="290" y="10"/>
                </a:cubicBezTo>
                <a:cubicBezTo>
                  <a:pt x="291" y="11"/>
                  <a:pt x="291" y="11"/>
                  <a:pt x="292" y="11"/>
                </a:cubicBezTo>
                <a:cubicBezTo>
                  <a:pt x="293" y="11"/>
                  <a:pt x="294" y="10"/>
                  <a:pt x="294" y="10"/>
                </a:cubicBezTo>
                <a:close/>
                <a:moveTo>
                  <a:pt x="295" y="43"/>
                </a:moveTo>
                <a:cubicBezTo>
                  <a:pt x="296" y="43"/>
                  <a:pt x="297" y="42"/>
                  <a:pt x="297" y="42"/>
                </a:cubicBezTo>
                <a:cubicBezTo>
                  <a:pt x="297" y="41"/>
                  <a:pt x="296" y="41"/>
                  <a:pt x="295" y="41"/>
                </a:cubicBezTo>
                <a:cubicBezTo>
                  <a:pt x="294" y="41"/>
                  <a:pt x="294" y="42"/>
                  <a:pt x="295" y="43"/>
                </a:cubicBezTo>
                <a:close/>
                <a:moveTo>
                  <a:pt x="258" y="39"/>
                </a:moveTo>
                <a:cubicBezTo>
                  <a:pt x="259" y="39"/>
                  <a:pt x="260" y="39"/>
                  <a:pt x="261" y="38"/>
                </a:cubicBezTo>
                <a:cubicBezTo>
                  <a:pt x="261" y="38"/>
                  <a:pt x="261" y="38"/>
                  <a:pt x="260" y="39"/>
                </a:cubicBezTo>
                <a:cubicBezTo>
                  <a:pt x="260" y="39"/>
                  <a:pt x="259" y="39"/>
                  <a:pt x="259" y="39"/>
                </a:cubicBezTo>
                <a:cubicBezTo>
                  <a:pt x="259" y="39"/>
                  <a:pt x="259" y="39"/>
                  <a:pt x="258" y="39"/>
                </a:cubicBezTo>
                <a:close/>
                <a:moveTo>
                  <a:pt x="76" y="17"/>
                </a:moveTo>
                <a:cubicBezTo>
                  <a:pt x="77" y="18"/>
                  <a:pt x="77" y="17"/>
                  <a:pt x="77" y="17"/>
                </a:cubicBezTo>
                <a:cubicBezTo>
                  <a:pt x="78" y="17"/>
                  <a:pt x="80" y="18"/>
                  <a:pt x="80" y="17"/>
                </a:cubicBezTo>
                <a:cubicBezTo>
                  <a:pt x="80" y="16"/>
                  <a:pt x="78" y="16"/>
                  <a:pt x="77" y="16"/>
                </a:cubicBezTo>
                <a:cubicBezTo>
                  <a:pt x="76" y="17"/>
                  <a:pt x="75" y="17"/>
                  <a:pt x="74" y="17"/>
                </a:cubicBezTo>
                <a:cubicBezTo>
                  <a:pt x="74" y="17"/>
                  <a:pt x="74" y="17"/>
                  <a:pt x="75" y="18"/>
                </a:cubicBezTo>
                <a:cubicBezTo>
                  <a:pt x="75" y="17"/>
                  <a:pt x="76" y="17"/>
                  <a:pt x="76" y="17"/>
                </a:cubicBezTo>
                <a:close/>
                <a:moveTo>
                  <a:pt x="308" y="11"/>
                </a:moveTo>
                <a:cubicBezTo>
                  <a:pt x="308" y="11"/>
                  <a:pt x="305" y="11"/>
                  <a:pt x="305" y="12"/>
                </a:cubicBezTo>
                <a:cubicBezTo>
                  <a:pt x="305" y="13"/>
                  <a:pt x="308" y="12"/>
                  <a:pt x="309" y="12"/>
                </a:cubicBezTo>
                <a:cubicBezTo>
                  <a:pt x="308" y="12"/>
                  <a:pt x="308" y="12"/>
                  <a:pt x="308" y="11"/>
                </a:cubicBezTo>
                <a:cubicBezTo>
                  <a:pt x="309" y="11"/>
                  <a:pt x="309" y="11"/>
                  <a:pt x="309" y="11"/>
                </a:cubicBezTo>
                <a:cubicBezTo>
                  <a:pt x="309" y="11"/>
                  <a:pt x="309" y="11"/>
                  <a:pt x="308" y="11"/>
                </a:cubicBezTo>
                <a:close/>
                <a:moveTo>
                  <a:pt x="416" y="27"/>
                </a:moveTo>
                <a:cubicBezTo>
                  <a:pt x="417" y="27"/>
                  <a:pt x="417" y="28"/>
                  <a:pt x="418" y="28"/>
                </a:cubicBezTo>
                <a:cubicBezTo>
                  <a:pt x="419" y="28"/>
                  <a:pt x="419" y="28"/>
                  <a:pt x="419" y="27"/>
                </a:cubicBezTo>
                <a:cubicBezTo>
                  <a:pt x="420" y="28"/>
                  <a:pt x="421" y="27"/>
                  <a:pt x="422" y="27"/>
                </a:cubicBezTo>
                <a:cubicBezTo>
                  <a:pt x="422" y="27"/>
                  <a:pt x="423" y="27"/>
                  <a:pt x="423" y="27"/>
                </a:cubicBezTo>
                <a:cubicBezTo>
                  <a:pt x="424" y="27"/>
                  <a:pt x="424" y="27"/>
                  <a:pt x="425" y="27"/>
                </a:cubicBezTo>
                <a:cubicBezTo>
                  <a:pt x="424" y="27"/>
                  <a:pt x="424" y="27"/>
                  <a:pt x="424" y="26"/>
                </a:cubicBezTo>
                <a:cubicBezTo>
                  <a:pt x="425" y="27"/>
                  <a:pt x="425" y="27"/>
                  <a:pt x="426" y="26"/>
                </a:cubicBezTo>
                <a:cubicBezTo>
                  <a:pt x="426" y="26"/>
                  <a:pt x="426" y="26"/>
                  <a:pt x="427" y="25"/>
                </a:cubicBezTo>
                <a:cubicBezTo>
                  <a:pt x="425" y="25"/>
                  <a:pt x="424" y="25"/>
                  <a:pt x="423" y="24"/>
                </a:cubicBezTo>
                <a:cubicBezTo>
                  <a:pt x="422" y="24"/>
                  <a:pt x="422" y="24"/>
                  <a:pt x="421" y="24"/>
                </a:cubicBezTo>
                <a:cubicBezTo>
                  <a:pt x="421" y="24"/>
                  <a:pt x="421" y="24"/>
                  <a:pt x="421" y="25"/>
                </a:cubicBezTo>
                <a:cubicBezTo>
                  <a:pt x="420" y="25"/>
                  <a:pt x="418" y="23"/>
                  <a:pt x="417" y="24"/>
                </a:cubicBezTo>
                <a:cubicBezTo>
                  <a:pt x="416" y="24"/>
                  <a:pt x="416" y="25"/>
                  <a:pt x="415" y="26"/>
                </a:cubicBezTo>
                <a:cubicBezTo>
                  <a:pt x="415" y="26"/>
                  <a:pt x="416" y="27"/>
                  <a:pt x="416" y="27"/>
                </a:cubicBezTo>
                <a:close/>
                <a:moveTo>
                  <a:pt x="220" y="71"/>
                </a:moveTo>
                <a:cubicBezTo>
                  <a:pt x="220" y="71"/>
                  <a:pt x="221" y="70"/>
                  <a:pt x="220" y="70"/>
                </a:cubicBezTo>
                <a:cubicBezTo>
                  <a:pt x="220" y="70"/>
                  <a:pt x="220" y="70"/>
                  <a:pt x="220" y="70"/>
                </a:cubicBezTo>
                <a:cubicBezTo>
                  <a:pt x="220" y="70"/>
                  <a:pt x="220" y="70"/>
                  <a:pt x="220" y="71"/>
                </a:cubicBezTo>
                <a:close/>
                <a:moveTo>
                  <a:pt x="422" y="31"/>
                </a:moveTo>
                <a:cubicBezTo>
                  <a:pt x="423" y="32"/>
                  <a:pt x="423" y="32"/>
                  <a:pt x="424" y="32"/>
                </a:cubicBezTo>
                <a:cubicBezTo>
                  <a:pt x="424" y="31"/>
                  <a:pt x="424" y="31"/>
                  <a:pt x="423" y="30"/>
                </a:cubicBezTo>
                <a:cubicBezTo>
                  <a:pt x="423" y="30"/>
                  <a:pt x="422" y="29"/>
                  <a:pt x="422" y="29"/>
                </a:cubicBezTo>
                <a:cubicBezTo>
                  <a:pt x="422" y="29"/>
                  <a:pt x="421" y="28"/>
                  <a:pt x="420" y="29"/>
                </a:cubicBezTo>
                <a:cubicBezTo>
                  <a:pt x="419" y="29"/>
                  <a:pt x="420" y="30"/>
                  <a:pt x="421" y="30"/>
                </a:cubicBezTo>
                <a:cubicBezTo>
                  <a:pt x="420" y="30"/>
                  <a:pt x="420" y="31"/>
                  <a:pt x="419" y="31"/>
                </a:cubicBezTo>
                <a:cubicBezTo>
                  <a:pt x="420" y="31"/>
                  <a:pt x="421" y="31"/>
                  <a:pt x="422" y="31"/>
                </a:cubicBezTo>
                <a:close/>
                <a:moveTo>
                  <a:pt x="317" y="10"/>
                </a:moveTo>
                <a:cubicBezTo>
                  <a:pt x="318" y="9"/>
                  <a:pt x="318" y="9"/>
                  <a:pt x="318" y="8"/>
                </a:cubicBezTo>
                <a:cubicBezTo>
                  <a:pt x="318" y="8"/>
                  <a:pt x="317" y="8"/>
                  <a:pt x="317" y="8"/>
                </a:cubicBezTo>
                <a:cubicBezTo>
                  <a:pt x="316" y="9"/>
                  <a:pt x="316" y="9"/>
                  <a:pt x="316" y="9"/>
                </a:cubicBezTo>
                <a:cubicBezTo>
                  <a:pt x="315" y="10"/>
                  <a:pt x="315" y="9"/>
                  <a:pt x="314" y="10"/>
                </a:cubicBezTo>
                <a:cubicBezTo>
                  <a:pt x="314" y="10"/>
                  <a:pt x="314" y="10"/>
                  <a:pt x="315" y="10"/>
                </a:cubicBezTo>
                <a:cubicBezTo>
                  <a:pt x="316" y="10"/>
                  <a:pt x="316" y="10"/>
                  <a:pt x="317" y="10"/>
                </a:cubicBezTo>
                <a:close/>
                <a:moveTo>
                  <a:pt x="310" y="11"/>
                </a:moveTo>
                <a:cubicBezTo>
                  <a:pt x="310" y="11"/>
                  <a:pt x="311" y="11"/>
                  <a:pt x="311" y="11"/>
                </a:cubicBezTo>
                <a:cubicBezTo>
                  <a:pt x="312" y="12"/>
                  <a:pt x="313" y="11"/>
                  <a:pt x="313" y="10"/>
                </a:cubicBezTo>
                <a:cubicBezTo>
                  <a:pt x="314" y="10"/>
                  <a:pt x="313" y="9"/>
                  <a:pt x="312" y="9"/>
                </a:cubicBezTo>
                <a:cubicBezTo>
                  <a:pt x="311" y="9"/>
                  <a:pt x="310" y="10"/>
                  <a:pt x="309" y="10"/>
                </a:cubicBezTo>
                <a:cubicBezTo>
                  <a:pt x="309" y="10"/>
                  <a:pt x="309" y="11"/>
                  <a:pt x="310" y="11"/>
                </a:cubicBezTo>
                <a:close/>
                <a:moveTo>
                  <a:pt x="364" y="18"/>
                </a:moveTo>
                <a:cubicBezTo>
                  <a:pt x="365" y="19"/>
                  <a:pt x="367" y="18"/>
                  <a:pt x="368" y="18"/>
                </a:cubicBezTo>
                <a:cubicBezTo>
                  <a:pt x="368" y="17"/>
                  <a:pt x="368" y="18"/>
                  <a:pt x="369" y="18"/>
                </a:cubicBezTo>
                <a:cubicBezTo>
                  <a:pt x="370" y="18"/>
                  <a:pt x="370" y="18"/>
                  <a:pt x="371" y="18"/>
                </a:cubicBezTo>
                <a:cubicBezTo>
                  <a:pt x="372" y="17"/>
                  <a:pt x="372" y="17"/>
                  <a:pt x="373" y="17"/>
                </a:cubicBezTo>
                <a:cubicBezTo>
                  <a:pt x="373" y="17"/>
                  <a:pt x="372" y="16"/>
                  <a:pt x="372" y="16"/>
                </a:cubicBezTo>
                <a:cubicBezTo>
                  <a:pt x="371" y="16"/>
                  <a:pt x="371" y="15"/>
                  <a:pt x="370" y="15"/>
                </a:cubicBezTo>
                <a:cubicBezTo>
                  <a:pt x="370" y="15"/>
                  <a:pt x="369" y="15"/>
                  <a:pt x="369" y="15"/>
                </a:cubicBezTo>
                <a:cubicBezTo>
                  <a:pt x="369" y="15"/>
                  <a:pt x="369" y="15"/>
                  <a:pt x="370" y="14"/>
                </a:cubicBezTo>
                <a:cubicBezTo>
                  <a:pt x="368" y="14"/>
                  <a:pt x="368" y="14"/>
                  <a:pt x="367" y="15"/>
                </a:cubicBezTo>
                <a:cubicBezTo>
                  <a:pt x="366" y="16"/>
                  <a:pt x="365" y="17"/>
                  <a:pt x="365" y="17"/>
                </a:cubicBezTo>
                <a:cubicBezTo>
                  <a:pt x="365" y="18"/>
                  <a:pt x="364" y="18"/>
                  <a:pt x="364" y="18"/>
                </a:cubicBezTo>
                <a:close/>
                <a:moveTo>
                  <a:pt x="354" y="13"/>
                </a:moveTo>
                <a:cubicBezTo>
                  <a:pt x="355" y="13"/>
                  <a:pt x="356" y="13"/>
                  <a:pt x="357" y="14"/>
                </a:cubicBezTo>
                <a:cubicBezTo>
                  <a:pt x="357" y="14"/>
                  <a:pt x="358" y="15"/>
                  <a:pt x="359" y="15"/>
                </a:cubicBezTo>
                <a:cubicBezTo>
                  <a:pt x="360" y="15"/>
                  <a:pt x="361" y="15"/>
                  <a:pt x="362" y="16"/>
                </a:cubicBezTo>
                <a:cubicBezTo>
                  <a:pt x="363" y="16"/>
                  <a:pt x="364" y="16"/>
                  <a:pt x="365" y="15"/>
                </a:cubicBezTo>
                <a:cubicBezTo>
                  <a:pt x="365" y="15"/>
                  <a:pt x="364" y="14"/>
                  <a:pt x="364" y="14"/>
                </a:cubicBezTo>
                <a:cubicBezTo>
                  <a:pt x="365" y="14"/>
                  <a:pt x="365" y="13"/>
                  <a:pt x="365" y="13"/>
                </a:cubicBezTo>
                <a:cubicBezTo>
                  <a:pt x="364" y="12"/>
                  <a:pt x="363" y="13"/>
                  <a:pt x="362" y="13"/>
                </a:cubicBezTo>
                <a:cubicBezTo>
                  <a:pt x="362" y="13"/>
                  <a:pt x="363" y="12"/>
                  <a:pt x="363" y="12"/>
                </a:cubicBezTo>
                <a:cubicBezTo>
                  <a:pt x="362" y="12"/>
                  <a:pt x="361" y="12"/>
                  <a:pt x="361" y="11"/>
                </a:cubicBezTo>
                <a:cubicBezTo>
                  <a:pt x="361" y="10"/>
                  <a:pt x="361" y="10"/>
                  <a:pt x="362" y="10"/>
                </a:cubicBezTo>
                <a:cubicBezTo>
                  <a:pt x="361" y="10"/>
                  <a:pt x="360" y="8"/>
                  <a:pt x="359" y="8"/>
                </a:cubicBezTo>
                <a:cubicBezTo>
                  <a:pt x="358" y="8"/>
                  <a:pt x="359" y="9"/>
                  <a:pt x="358" y="9"/>
                </a:cubicBezTo>
                <a:cubicBezTo>
                  <a:pt x="357" y="9"/>
                  <a:pt x="357" y="9"/>
                  <a:pt x="356" y="9"/>
                </a:cubicBezTo>
                <a:cubicBezTo>
                  <a:pt x="355" y="10"/>
                  <a:pt x="355" y="10"/>
                  <a:pt x="355" y="11"/>
                </a:cubicBezTo>
                <a:cubicBezTo>
                  <a:pt x="355" y="11"/>
                  <a:pt x="354" y="11"/>
                  <a:pt x="353" y="11"/>
                </a:cubicBezTo>
                <a:cubicBezTo>
                  <a:pt x="353" y="11"/>
                  <a:pt x="353" y="12"/>
                  <a:pt x="353" y="13"/>
                </a:cubicBezTo>
                <a:cubicBezTo>
                  <a:pt x="353" y="13"/>
                  <a:pt x="354" y="13"/>
                  <a:pt x="354" y="13"/>
                </a:cubicBezTo>
                <a:close/>
                <a:moveTo>
                  <a:pt x="474" y="38"/>
                </a:moveTo>
                <a:cubicBezTo>
                  <a:pt x="474" y="38"/>
                  <a:pt x="475" y="38"/>
                  <a:pt x="475" y="38"/>
                </a:cubicBezTo>
                <a:cubicBezTo>
                  <a:pt x="476" y="37"/>
                  <a:pt x="477" y="37"/>
                  <a:pt x="478" y="37"/>
                </a:cubicBezTo>
                <a:cubicBezTo>
                  <a:pt x="477" y="36"/>
                  <a:pt x="477" y="36"/>
                  <a:pt x="476" y="36"/>
                </a:cubicBezTo>
                <a:cubicBezTo>
                  <a:pt x="476" y="36"/>
                  <a:pt x="475" y="36"/>
                  <a:pt x="474" y="36"/>
                </a:cubicBezTo>
                <a:cubicBezTo>
                  <a:pt x="473" y="36"/>
                  <a:pt x="473" y="36"/>
                  <a:pt x="472" y="36"/>
                </a:cubicBezTo>
                <a:cubicBezTo>
                  <a:pt x="472" y="36"/>
                  <a:pt x="472" y="38"/>
                  <a:pt x="472" y="38"/>
                </a:cubicBezTo>
                <a:cubicBezTo>
                  <a:pt x="473" y="38"/>
                  <a:pt x="473" y="38"/>
                  <a:pt x="474" y="38"/>
                </a:cubicBezTo>
                <a:close/>
                <a:moveTo>
                  <a:pt x="251" y="41"/>
                </a:moveTo>
                <a:cubicBezTo>
                  <a:pt x="250" y="42"/>
                  <a:pt x="250" y="42"/>
                  <a:pt x="250" y="42"/>
                </a:cubicBezTo>
                <a:cubicBezTo>
                  <a:pt x="250" y="42"/>
                  <a:pt x="250" y="42"/>
                  <a:pt x="251" y="42"/>
                </a:cubicBezTo>
                <a:cubicBezTo>
                  <a:pt x="251" y="42"/>
                  <a:pt x="251" y="42"/>
                  <a:pt x="251" y="41"/>
                </a:cubicBezTo>
                <a:close/>
                <a:moveTo>
                  <a:pt x="247" y="44"/>
                </a:moveTo>
                <a:cubicBezTo>
                  <a:pt x="248" y="44"/>
                  <a:pt x="248" y="44"/>
                  <a:pt x="248" y="44"/>
                </a:cubicBezTo>
                <a:cubicBezTo>
                  <a:pt x="248" y="44"/>
                  <a:pt x="248" y="44"/>
                  <a:pt x="247" y="44"/>
                </a:cubicBezTo>
                <a:cubicBezTo>
                  <a:pt x="247" y="44"/>
                  <a:pt x="247" y="44"/>
                  <a:pt x="247" y="44"/>
                </a:cubicBezTo>
                <a:close/>
                <a:moveTo>
                  <a:pt x="249" y="42"/>
                </a:moveTo>
                <a:cubicBezTo>
                  <a:pt x="249" y="42"/>
                  <a:pt x="249" y="43"/>
                  <a:pt x="248" y="43"/>
                </a:cubicBezTo>
                <a:cubicBezTo>
                  <a:pt x="249" y="43"/>
                  <a:pt x="249" y="43"/>
                  <a:pt x="249" y="43"/>
                </a:cubicBezTo>
                <a:cubicBezTo>
                  <a:pt x="250" y="43"/>
                  <a:pt x="250" y="42"/>
                  <a:pt x="249" y="42"/>
                </a:cubicBezTo>
                <a:close/>
                <a:moveTo>
                  <a:pt x="224" y="64"/>
                </a:moveTo>
                <a:cubicBezTo>
                  <a:pt x="225" y="64"/>
                  <a:pt x="225" y="64"/>
                  <a:pt x="225" y="64"/>
                </a:cubicBezTo>
                <a:cubicBezTo>
                  <a:pt x="225" y="64"/>
                  <a:pt x="225" y="64"/>
                  <a:pt x="224" y="64"/>
                </a:cubicBezTo>
                <a:cubicBezTo>
                  <a:pt x="225" y="64"/>
                  <a:pt x="225" y="64"/>
                  <a:pt x="225" y="64"/>
                </a:cubicBezTo>
                <a:cubicBezTo>
                  <a:pt x="224" y="64"/>
                  <a:pt x="224" y="64"/>
                  <a:pt x="224" y="64"/>
                </a:cubicBezTo>
                <a:cubicBezTo>
                  <a:pt x="224" y="64"/>
                  <a:pt x="224" y="64"/>
                  <a:pt x="224" y="64"/>
                </a:cubicBezTo>
                <a:cubicBezTo>
                  <a:pt x="224" y="64"/>
                  <a:pt x="224" y="64"/>
                  <a:pt x="224" y="64"/>
                </a:cubicBezTo>
                <a:close/>
                <a:moveTo>
                  <a:pt x="260" y="38"/>
                </a:moveTo>
                <a:cubicBezTo>
                  <a:pt x="260" y="38"/>
                  <a:pt x="261" y="38"/>
                  <a:pt x="261" y="38"/>
                </a:cubicBezTo>
                <a:cubicBezTo>
                  <a:pt x="260" y="38"/>
                  <a:pt x="260" y="38"/>
                  <a:pt x="260" y="38"/>
                </a:cubicBezTo>
                <a:cubicBezTo>
                  <a:pt x="259" y="38"/>
                  <a:pt x="259" y="38"/>
                  <a:pt x="259" y="38"/>
                </a:cubicBezTo>
                <a:cubicBezTo>
                  <a:pt x="259" y="39"/>
                  <a:pt x="259" y="39"/>
                  <a:pt x="260" y="38"/>
                </a:cubicBezTo>
                <a:close/>
                <a:moveTo>
                  <a:pt x="221" y="70"/>
                </a:moveTo>
                <a:cubicBezTo>
                  <a:pt x="221" y="70"/>
                  <a:pt x="221" y="70"/>
                  <a:pt x="221" y="70"/>
                </a:cubicBezTo>
                <a:cubicBezTo>
                  <a:pt x="221" y="70"/>
                  <a:pt x="220" y="70"/>
                  <a:pt x="221" y="70"/>
                </a:cubicBezTo>
                <a:close/>
                <a:moveTo>
                  <a:pt x="249" y="43"/>
                </a:moveTo>
                <a:cubicBezTo>
                  <a:pt x="249" y="43"/>
                  <a:pt x="248" y="43"/>
                  <a:pt x="248" y="44"/>
                </a:cubicBezTo>
                <a:cubicBezTo>
                  <a:pt x="249" y="44"/>
                  <a:pt x="249" y="44"/>
                  <a:pt x="249" y="43"/>
                </a:cubicBezTo>
                <a:close/>
                <a:moveTo>
                  <a:pt x="221" y="70"/>
                </a:moveTo>
                <a:cubicBezTo>
                  <a:pt x="221" y="71"/>
                  <a:pt x="222" y="71"/>
                  <a:pt x="222" y="71"/>
                </a:cubicBezTo>
                <a:cubicBezTo>
                  <a:pt x="222" y="71"/>
                  <a:pt x="222" y="70"/>
                  <a:pt x="221" y="70"/>
                </a:cubicBezTo>
                <a:close/>
                <a:moveTo>
                  <a:pt x="221" y="67"/>
                </a:moveTo>
                <a:cubicBezTo>
                  <a:pt x="221" y="67"/>
                  <a:pt x="221" y="67"/>
                  <a:pt x="221" y="67"/>
                </a:cubicBezTo>
                <a:cubicBezTo>
                  <a:pt x="221" y="67"/>
                  <a:pt x="221" y="67"/>
                  <a:pt x="221" y="67"/>
                </a:cubicBezTo>
                <a:cubicBezTo>
                  <a:pt x="221" y="68"/>
                  <a:pt x="221" y="68"/>
                  <a:pt x="221" y="68"/>
                </a:cubicBezTo>
                <a:cubicBezTo>
                  <a:pt x="221" y="68"/>
                  <a:pt x="220" y="69"/>
                  <a:pt x="220" y="69"/>
                </a:cubicBezTo>
                <a:cubicBezTo>
                  <a:pt x="221" y="69"/>
                  <a:pt x="221" y="69"/>
                  <a:pt x="220" y="69"/>
                </a:cubicBezTo>
                <a:cubicBezTo>
                  <a:pt x="220" y="69"/>
                  <a:pt x="221" y="69"/>
                  <a:pt x="221" y="69"/>
                </a:cubicBezTo>
                <a:cubicBezTo>
                  <a:pt x="221" y="69"/>
                  <a:pt x="221" y="69"/>
                  <a:pt x="222" y="68"/>
                </a:cubicBezTo>
                <a:cubicBezTo>
                  <a:pt x="222" y="68"/>
                  <a:pt x="222" y="68"/>
                  <a:pt x="222" y="68"/>
                </a:cubicBezTo>
                <a:cubicBezTo>
                  <a:pt x="221" y="69"/>
                  <a:pt x="221" y="69"/>
                  <a:pt x="221" y="70"/>
                </a:cubicBezTo>
                <a:cubicBezTo>
                  <a:pt x="221" y="70"/>
                  <a:pt x="221" y="70"/>
                  <a:pt x="221" y="71"/>
                </a:cubicBezTo>
                <a:cubicBezTo>
                  <a:pt x="221" y="71"/>
                  <a:pt x="221" y="71"/>
                  <a:pt x="221" y="71"/>
                </a:cubicBezTo>
                <a:cubicBezTo>
                  <a:pt x="221" y="72"/>
                  <a:pt x="221" y="71"/>
                  <a:pt x="221" y="70"/>
                </a:cubicBezTo>
                <a:cubicBezTo>
                  <a:pt x="221" y="70"/>
                  <a:pt x="221" y="70"/>
                  <a:pt x="222" y="69"/>
                </a:cubicBezTo>
                <a:cubicBezTo>
                  <a:pt x="221" y="70"/>
                  <a:pt x="222" y="70"/>
                  <a:pt x="222" y="69"/>
                </a:cubicBezTo>
                <a:cubicBezTo>
                  <a:pt x="222" y="70"/>
                  <a:pt x="222" y="70"/>
                  <a:pt x="222" y="70"/>
                </a:cubicBezTo>
                <a:cubicBezTo>
                  <a:pt x="222" y="70"/>
                  <a:pt x="222" y="70"/>
                  <a:pt x="222" y="70"/>
                </a:cubicBezTo>
                <a:cubicBezTo>
                  <a:pt x="222" y="71"/>
                  <a:pt x="222" y="71"/>
                  <a:pt x="222" y="71"/>
                </a:cubicBezTo>
                <a:cubicBezTo>
                  <a:pt x="222" y="72"/>
                  <a:pt x="221" y="72"/>
                  <a:pt x="222" y="72"/>
                </a:cubicBezTo>
                <a:cubicBezTo>
                  <a:pt x="222" y="72"/>
                  <a:pt x="222" y="72"/>
                  <a:pt x="222" y="72"/>
                </a:cubicBezTo>
                <a:cubicBezTo>
                  <a:pt x="222" y="72"/>
                  <a:pt x="223" y="73"/>
                  <a:pt x="223" y="72"/>
                </a:cubicBezTo>
                <a:cubicBezTo>
                  <a:pt x="223" y="72"/>
                  <a:pt x="224" y="72"/>
                  <a:pt x="225" y="72"/>
                </a:cubicBezTo>
                <a:cubicBezTo>
                  <a:pt x="223" y="72"/>
                  <a:pt x="224" y="74"/>
                  <a:pt x="225" y="73"/>
                </a:cubicBezTo>
                <a:cubicBezTo>
                  <a:pt x="224" y="74"/>
                  <a:pt x="224" y="75"/>
                  <a:pt x="225" y="75"/>
                </a:cubicBezTo>
                <a:cubicBezTo>
                  <a:pt x="225" y="75"/>
                  <a:pt x="225" y="75"/>
                  <a:pt x="225" y="75"/>
                </a:cubicBezTo>
                <a:cubicBezTo>
                  <a:pt x="225" y="75"/>
                  <a:pt x="225" y="75"/>
                  <a:pt x="224" y="75"/>
                </a:cubicBezTo>
                <a:cubicBezTo>
                  <a:pt x="224" y="75"/>
                  <a:pt x="224" y="75"/>
                  <a:pt x="224" y="75"/>
                </a:cubicBezTo>
                <a:cubicBezTo>
                  <a:pt x="224" y="75"/>
                  <a:pt x="224" y="75"/>
                  <a:pt x="223" y="75"/>
                </a:cubicBezTo>
                <a:cubicBezTo>
                  <a:pt x="223" y="75"/>
                  <a:pt x="223" y="75"/>
                  <a:pt x="222" y="75"/>
                </a:cubicBezTo>
                <a:cubicBezTo>
                  <a:pt x="223" y="75"/>
                  <a:pt x="223" y="76"/>
                  <a:pt x="222" y="76"/>
                </a:cubicBezTo>
                <a:cubicBezTo>
                  <a:pt x="223" y="76"/>
                  <a:pt x="223" y="76"/>
                  <a:pt x="223" y="76"/>
                </a:cubicBezTo>
                <a:cubicBezTo>
                  <a:pt x="223" y="76"/>
                  <a:pt x="223" y="76"/>
                  <a:pt x="223" y="77"/>
                </a:cubicBezTo>
                <a:cubicBezTo>
                  <a:pt x="223" y="77"/>
                  <a:pt x="222" y="77"/>
                  <a:pt x="222" y="77"/>
                </a:cubicBezTo>
                <a:cubicBezTo>
                  <a:pt x="222" y="78"/>
                  <a:pt x="222" y="78"/>
                  <a:pt x="222" y="78"/>
                </a:cubicBezTo>
                <a:cubicBezTo>
                  <a:pt x="222" y="78"/>
                  <a:pt x="223" y="78"/>
                  <a:pt x="223" y="78"/>
                </a:cubicBezTo>
                <a:cubicBezTo>
                  <a:pt x="223" y="78"/>
                  <a:pt x="223" y="78"/>
                  <a:pt x="223" y="78"/>
                </a:cubicBezTo>
                <a:cubicBezTo>
                  <a:pt x="223" y="78"/>
                  <a:pt x="224" y="78"/>
                  <a:pt x="224" y="78"/>
                </a:cubicBezTo>
                <a:cubicBezTo>
                  <a:pt x="224" y="78"/>
                  <a:pt x="225" y="78"/>
                  <a:pt x="225" y="78"/>
                </a:cubicBezTo>
                <a:cubicBezTo>
                  <a:pt x="225" y="78"/>
                  <a:pt x="225" y="78"/>
                  <a:pt x="225" y="79"/>
                </a:cubicBezTo>
                <a:cubicBezTo>
                  <a:pt x="224" y="79"/>
                  <a:pt x="223" y="78"/>
                  <a:pt x="223" y="79"/>
                </a:cubicBezTo>
                <a:cubicBezTo>
                  <a:pt x="222" y="80"/>
                  <a:pt x="221" y="80"/>
                  <a:pt x="221" y="81"/>
                </a:cubicBezTo>
                <a:cubicBezTo>
                  <a:pt x="222" y="81"/>
                  <a:pt x="223" y="80"/>
                  <a:pt x="224" y="81"/>
                </a:cubicBezTo>
                <a:cubicBezTo>
                  <a:pt x="224" y="79"/>
                  <a:pt x="224" y="80"/>
                  <a:pt x="226" y="80"/>
                </a:cubicBezTo>
                <a:cubicBezTo>
                  <a:pt x="226" y="80"/>
                  <a:pt x="227" y="79"/>
                  <a:pt x="227" y="79"/>
                </a:cubicBezTo>
                <a:cubicBezTo>
                  <a:pt x="227" y="79"/>
                  <a:pt x="227" y="80"/>
                  <a:pt x="228" y="80"/>
                </a:cubicBezTo>
                <a:cubicBezTo>
                  <a:pt x="229" y="79"/>
                  <a:pt x="229" y="79"/>
                  <a:pt x="230" y="79"/>
                </a:cubicBezTo>
                <a:cubicBezTo>
                  <a:pt x="232" y="79"/>
                  <a:pt x="230" y="78"/>
                  <a:pt x="229" y="78"/>
                </a:cubicBezTo>
                <a:cubicBezTo>
                  <a:pt x="230" y="78"/>
                  <a:pt x="231" y="77"/>
                  <a:pt x="231" y="76"/>
                </a:cubicBezTo>
                <a:cubicBezTo>
                  <a:pt x="231" y="75"/>
                  <a:pt x="229" y="76"/>
                  <a:pt x="229" y="76"/>
                </a:cubicBezTo>
                <a:cubicBezTo>
                  <a:pt x="230" y="75"/>
                  <a:pt x="228" y="74"/>
                  <a:pt x="228" y="74"/>
                </a:cubicBezTo>
                <a:cubicBezTo>
                  <a:pt x="228" y="74"/>
                  <a:pt x="229" y="74"/>
                  <a:pt x="229" y="74"/>
                </a:cubicBezTo>
                <a:cubicBezTo>
                  <a:pt x="229" y="73"/>
                  <a:pt x="227" y="73"/>
                  <a:pt x="227" y="72"/>
                </a:cubicBezTo>
                <a:cubicBezTo>
                  <a:pt x="226" y="70"/>
                  <a:pt x="226" y="70"/>
                  <a:pt x="224" y="70"/>
                </a:cubicBezTo>
                <a:cubicBezTo>
                  <a:pt x="224" y="70"/>
                  <a:pt x="225" y="69"/>
                  <a:pt x="225" y="69"/>
                </a:cubicBezTo>
                <a:cubicBezTo>
                  <a:pt x="225" y="69"/>
                  <a:pt x="227" y="68"/>
                  <a:pt x="226" y="67"/>
                </a:cubicBezTo>
                <a:cubicBezTo>
                  <a:pt x="226" y="66"/>
                  <a:pt x="223" y="66"/>
                  <a:pt x="223" y="67"/>
                </a:cubicBezTo>
                <a:cubicBezTo>
                  <a:pt x="223" y="67"/>
                  <a:pt x="223" y="67"/>
                  <a:pt x="223" y="67"/>
                </a:cubicBezTo>
                <a:cubicBezTo>
                  <a:pt x="223" y="67"/>
                  <a:pt x="223" y="66"/>
                  <a:pt x="223" y="66"/>
                </a:cubicBezTo>
                <a:cubicBezTo>
                  <a:pt x="223" y="66"/>
                  <a:pt x="223" y="66"/>
                  <a:pt x="223" y="66"/>
                </a:cubicBezTo>
                <a:cubicBezTo>
                  <a:pt x="223" y="66"/>
                  <a:pt x="223" y="66"/>
                  <a:pt x="223" y="66"/>
                </a:cubicBezTo>
                <a:cubicBezTo>
                  <a:pt x="223" y="66"/>
                  <a:pt x="224" y="66"/>
                  <a:pt x="225" y="65"/>
                </a:cubicBezTo>
                <a:cubicBezTo>
                  <a:pt x="224" y="65"/>
                  <a:pt x="223" y="65"/>
                  <a:pt x="223" y="65"/>
                </a:cubicBezTo>
                <a:cubicBezTo>
                  <a:pt x="222" y="65"/>
                  <a:pt x="223" y="65"/>
                  <a:pt x="222" y="65"/>
                </a:cubicBezTo>
                <a:cubicBezTo>
                  <a:pt x="222" y="64"/>
                  <a:pt x="222" y="65"/>
                  <a:pt x="222" y="65"/>
                </a:cubicBezTo>
                <a:cubicBezTo>
                  <a:pt x="222" y="65"/>
                  <a:pt x="222" y="65"/>
                  <a:pt x="221" y="65"/>
                </a:cubicBezTo>
                <a:cubicBezTo>
                  <a:pt x="221" y="66"/>
                  <a:pt x="221" y="66"/>
                  <a:pt x="221" y="66"/>
                </a:cubicBezTo>
                <a:cubicBezTo>
                  <a:pt x="221" y="66"/>
                  <a:pt x="222" y="66"/>
                  <a:pt x="222" y="66"/>
                </a:cubicBezTo>
                <a:cubicBezTo>
                  <a:pt x="222" y="66"/>
                  <a:pt x="221" y="66"/>
                  <a:pt x="221" y="66"/>
                </a:cubicBezTo>
                <a:cubicBezTo>
                  <a:pt x="221" y="66"/>
                  <a:pt x="221" y="67"/>
                  <a:pt x="221" y="67"/>
                </a:cubicBezTo>
                <a:cubicBezTo>
                  <a:pt x="221" y="67"/>
                  <a:pt x="221" y="67"/>
                  <a:pt x="221" y="67"/>
                </a:cubicBezTo>
                <a:cubicBezTo>
                  <a:pt x="221" y="67"/>
                  <a:pt x="221" y="67"/>
                  <a:pt x="221" y="67"/>
                </a:cubicBezTo>
                <a:close/>
                <a:moveTo>
                  <a:pt x="223" y="73"/>
                </a:moveTo>
                <a:cubicBezTo>
                  <a:pt x="222" y="73"/>
                  <a:pt x="222" y="73"/>
                  <a:pt x="222" y="74"/>
                </a:cubicBezTo>
                <a:cubicBezTo>
                  <a:pt x="222" y="74"/>
                  <a:pt x="222" y="74"/>
                  <a:pt x="222" y="74"/>
                </a:cubicBezTo>
                <a:cubicBezTo>
                  <a:pt x="223" y="73"/>
                  <a:pt x="223" y="73"/>
                  <a:pt x="223" y="73"/>
                </a:cubicBezTo>
                <a:close/>
                <a:moveTo>
                  <a:pt x="252" y="43"/>
                </a:moveTo>
                <a:cubicBezTo>
                  <a:pt x="252" y="42"/>
                  <a:pt x="253" y="42"/>
                  <a:pt x="253" y="41"/>
                </a:cubicBezTo>
                <a:cubicBezTo>
                  <a:pt x="253" y="42"/>
                  <a:pt x="252" y="42"/>
                  <a:pt x="252" y="42"/>
                </a:cubicBezTo>
                <a:cubicBezTo>
                  <a:pt x="252" y="42"/>
                  <a:pt x="251" y="43"/>
                  <a:pt x="252" y="43"/>
                </a:cubicBezTo>
                <a:close/>
                <a:moveTo>
                  <a:pt x="254" y="40"/>
                </a:moveTo>
                <a:cubicBezTo>
                  <a:pt x="254" y="40"/>
                  <a:pt x="254" y="40"/>
                  <a:pt x="253" y="41"/>
                </a:cubicBezTo>
                <a:cubicBezTo>
                  <a:pt x="254" y="41"/>
                  <a:pt x="254" y="41"/>
                  <a:pt x="254" y="41"/>
                </a:cubicBezTo>
                <a:cubicBezTo>
                  <a:pt x="255" y="40"/>
                  <a:pt x="255" y="40"/>
                  <a:pt x="254" y="40"/>
                </a:cubicBezTo>
                <a:close/>
                <a:moveTo>
                  <a:pt x="252" y="41"/>
                </a:moveTo>
                <a:cubicBezTo>
                  <a:pt x="252" y="41"/>
                  <a:pt x="252" y="41"/>
                  <a:pt x="252" y="42"/>
                </a:cubicBezTo>
                <a:cubicBezTo>
                  <a:pt x="252" y="43"/>
                  <a:pt x="253" y="41"/>
                  <a:pt x="253" y="41"/>
                </a:cubicBezTo>
                <a:cubicBezTo>
                  <a:pt x="253" y="41"/>
                  <a:pt x="253" y="41"/>
                  <a:pt x="252" y="41"/>
                </a:cubicBezTo>
                <a:close/>
                <a:moveTo>
                  <a:pt x="256" y="40"/>
                </a:moveTo>
                <a:cubicBezTo>
                  <a:pt x="255" y="39"/>
                  <a:pt x="255" y="39"/>
                  <a:pt x="254" y="40"/>
                </a:cubicBezTo>
                <a:cubicBezTo>
                  <a:pt x="255" y="40"/>
                  <a:pt x="255" y="40"/>
                  <a:pt x="255" y="40"/>
                </a:cubicBezTo>
                <a:cubicBezTo>
                  <a:pt x="255" y="40"/>
                  <a:pt x="255" y="40"/>
                  <a:pt x="256" y="40"/>
                </a:cubicBezTo>
                <a:close/>
                <a:moveTo>
                  <a:pt x="251" y="42"/>
                </a:moveTo>
                <a:cubicBezTo>
                  <a:pt x="251" y="43"/>
                  <a:pt x="251" y="43"/>
                  <a:pt x="250" y="43"/>
                </a:cubicBezTo>
                <a:cubicBezTo>
                  <a:pt x="250" y="43"/>
                  <a:pt x="250" y="43"/>
                  <a:pt x="250" y="42"/>
                </a:cubicBezTo>
                <a:cubicBezTo>
                  <a:pt x="250" y="42"/>
                  <a:pt x="250" y="43"/>
                  <a:pt x="250" y="43"/>
                </a:cubicBezTo>
                <a:cubicBezTo>
                  <a:pt x="250" y="43"/>
                  <a:pt x="250" y="43"/>
                  <a:pt x="250" y="43"/>
                </a:cubicBezTo>
                <a:cubicBezTo>
                  <a:pt x="250" y="43"/>
                  <a:pt x="250" y="43"/>
                  <a:pt x="249" y="44"/>
                </a:cubicBezTo>
                <a:cubicBezTo>
                  <a:pt x="250" y="44"/>
                  <a:pt x="250" y="44"/>
                  <a:pt x="250" y="43"/>
                </a:cubicBezTo>
                <a:cubicBezTo>
                  <a:pt x="251" y="43"/>
                  <a:pt x="251" y="43"/>
                  <a:pt x="251" y="43"/>
                </a:cubicBezTo>
                <a:cubicBezTo>
                  <a:pt x="251" y="43"/>
                  <a:pt x="251" y="42"/>
                  <a:pt x="251" y="42"/>
                </a:cubicBezTo>
                <a:close/>
                <a:moveTo>
                  <a:pt x="250" y="44"/>
                </a:moveTo>
                <a:cubicBezTo>
                  <a:pt x="250" y="45"/>
                  <a:pt x="249" y="45"/>
                  <a:pt x="249" y="45"/>
                </a:cubicBezTo>
                <a:cubicBezTo>
                  <a:pt x="249" y="45"/>
                  <a:pt x="249" y="45"/>
                  <a:pt x="249" y="45"/>
                </a:cubicBezTo>
                <a:cubicBezTo>
                  <a:pt x="249" y="45"/>
                  <a:pt x="249" y="46"/>
                  <a:pt x="249" y="46"/>
                </a:cubicBezTo>
                <a:cubicBezTo>
                  <a:pt x="249" y="45"/>
                  <a:pt x="250" y="45"/>
                  <a:pt x="250" y="44"/>
                </a:cubicBezTo>
                <a:close/>
                <a:moveTo>
                  <a:pt x="250" y="44"/>
                </a:moveTo>
                <a:cubicBezTo>
                  <a:pt x="250" y="44"/>
                  <a:pt x="250" y="44"/>
                  <a:pt x="250" y="44"/>
                </a:cubicBezTo>
                <a:cubicBezTo>
                  <a:pt x="250" y="44"/>
                  <a:pt x="250" y="44"/>
                  <a:pt x="250" y="45"/>
                </a:cubicBezTo>
                <a:cubicBezTo>
                  <a:pt x="250" y="44"/>
                  <a:pt x="251" y="44"/>
                  <a:pt x="251" y="43"/>
                </a:cubicBezTo>
                <a:cubicBezTo>
                  <a:pt x="251" y="43"/>
                  <a:pt x="250" y="44"/>
                  <a:pt x="250" y="44"/>
                </a:cubicBezTo>
                <a:close/>
                <a:moveTo>
                  <a:pt x="257" y="40"/>
                </a:moveTo>
                <a:cubicBezTo>
                  <a:pt x="256" y="40"/>
                  <a:pt x="255" y="40"/>
                  <a:pt x="255" y="41"/>
                </a:cubicBezTo>
                <a:cubicBezTo>
                  <a:pt x="255" y="41"/>
                  <a:pt x="255" y="40"/>
                  <a:pt x="255" y="40"/>
                </a:cubicBezTo>
                <a:cubicBezTo>
                  <a:pt x="256" y="40"/>
                  <a:pt x="256" y="40"/>
                  <a:pt x="257" y="40"/>
                </a:cubicBezTo>
                <a:close/>
                <a:moveTo>
                  <a:pt x="257" y="39"/>
                </a:moveTo>
                <a:cubicBezTo>
                  <a:pt x="257" y="39"/>
                  <a:pt x="257" y="39"/>
                  <a:pt x="256" y="39"/>
                </a:cubicBezTo>
                <a:cubicBezTo>
                  <a:pt x="257" y="39"/>
                  <a:pt x="257" y="39"/>
                  <a:pt x="257" y="40"/>
                </a:cubicBezTo>
                <a:cubicBezTo>
                  <a:pt x="257" y="40"/>
                  <a:pt x="257" y="40"/>
                  <a:pt x="257" y="39"/>
                </a:cubicBezTo>
                <a:close/>
                <a:moveTo>
                  <a:pt x="325" y="31"/>
                </a:moveTo>
                <a:cubicBezTo>
                  <a:pt x="324" y="31"/>
                  <a:pt x="324" y="31"/>
                  <a:pt x="324" y="32"/>
                </a:cubicBezTo>
                <a:cubicBezTo>
                  <a:pt x="325" y="32"/>
                  <a:pt x="326" y="32"/>
                  <a:pt x="326" y="32"/>
                </a:cubicBezTo>
                <a:cubicBezTo>
                  <a:pt x="326" y="31"/>
                  <a:pt x="325" y="31"/>
                  <a:pt x="325" y="31"/>
                </a:cubicBezTo>
                <a:close/>
                <a:moveTo>
                  <a:pt x="405" y="108"/>
                </a:moveTo>
                <a:cubicBezTo>
                  <a:pt x="405" y="109"/>
                  <a:pt x="405" y="109"/>
                  <a:pt x="406" y="109"/>
                </a:cubicBezTo>
                <a:cubicBezTo>
                  <a:pt x="406" y="109"/>
                  <a:pt x="406" y="109"/>
                  <a:pt x="406" y="109"/>
                </a:cubicBezTo>
                <a:cubicBezTo>
                  <a:pt x="407" y="109"/>
                  <a:pt x="407" y="110"/>
                  <a:pt x="406" y="110"/>
                </a:cubicBezTo>
                <a:cubicBezTo>
                  <a:pt x="406" y="110"/>
                  <a:pt x="406" y="112"/>
                  <a:pt x="407" y="112"/>
                </a:cubicBezTo>
                <a:cubicBezTo>
                  <a:pt x="408" y="111"/>
                  <a:pt x="408" y="110"/>
                  <a:pt x="409" y="109"/>
                </a:cubicBezTo>
                <a:cubicBezTo>
                  <a:pt x="409" y="109"/>
                  <a:pt x="408" y="108"/>
                  <a:pt x="408" y="108"/>
                </a:cubicBezTo>
                <a:cubicBezTo>
                  <a:pt x="408" y="108"/>
                  <a:pt x="408" y="108"/>
                  <a:pt x="407" y="108"/>
                </a:cubicBezTo>
                <a:cubicBezTo>
                  <a:pt x="408" y="107"/>
                  <a:pt x="409" y="108"/>
                  <a:pt x="409" y="107"/>
                </a:cubicBezTo>
                <a:cubicBezTo>
                  <a:pt x="409" y="107"/>
                  <a:pt x="410" y="107"/>
                  <a:pt x="410" y="107"/>
                </a:cubicBezTo>
                <a:cubicBezTo>
                  <a:pt x="410" y="107"/>
                  <a:pt x="411" y="106"/>
                  <a:pt x="411" y="106"/>
                </a:cubicBezTo>
                <a:cubicBezTo>
                  <a:pt x="412" y="106"/>
                  <a:pt x="413" y="106"/>
                  <a:pt x="413" y="106"/>
                </a:cubicBezTo>
                <a:cubicBezTo>
                  <a:pt x="412" y="107"/>
                  <a:pt x="413" y="108"/>
                  <a:pt x="414" y="108"/>
                </a:cubicBezTo>
                <a:cubicBezTo>
                  <a:pt x="414" y="108"/>
                  <a:pt x="415" y="107"/>
                  <a:pt x="415" y="107"/>
                </a:cubicBezTo>
                <a:cubicBezTo>
                  <a:pt x="415" y="106"/>
                  <a:pt x="415" y="106"/>
                  <a:pt x="415" y="106"/>
                </a:cubicBezTo>
                <a:cubicBezTo>
                  <a:pt x="416" y="107"/>
                  <a:pt x="417" y="106"/>
                  <a:pt x="418" y="105"/>
                </a:cubicBezTo>
                <a:cubicBezTo>
                  <a:pt x="418" y="106"/>
                  <a:pt x="418" y="106"/>
                  <a:pt x="418" y="106"/>
                </a:cubicBezTo>
                <a:cubicBezTo>
                  <a:pt x="419" y="106"/>
                  <a:pt x="419" y="105"/>
                  <a:pt x="419" y="105"/>
                </a:cubicBezTo>
                <a:cubicBezTo>
                  <a:pt x="419" y="105"/>
                  <a:pt x="419" y="105"/>
                  <a:pt x="419" y="106"/>
                </a:cubicBezTo>
                <a:cubicBezTo>
                  <a:pt x="420" y="106"/>
                  <a:pt x="420" y="105"/>
                  <a:pt x="421" y="105"/>
                </a:cubicBezTo>
                <a:cubicBezTo>
                  <a:pt x="421" y="105"/>
                  <a:pt x="420" y="103"/>
                  <a:pt x="421" y="103"/>
                </a:cubicBezTo>
                <a:cubicBezTo>
                  <a:pt x="421" y="102"/>
                  <a:pt x="421" y="102"/>
                  <a:pt x="421" y="102"/>
                </a:cubicBezTo>
                <a:cubicBezTo>
                  <a:pt x="421" y="101"/>
                  <a:pt x="421" y="100"/>
                  <a:pt x="422" y="101"/>
                </a:cubicBezTo>
                <a:cubicBezTo>
                  <a:pt x="422" y="100"/>
                  <a:pt x="422" y="100"/>
                  <a:pt x="422" y="99"/>
                </a:cubicBezTo>
                <a:cubicBezTo>
                  <a:pt x="422" y="99"/>
                  <a:pt x="422" y="99"/>
                  <a:pt x="422" y="98"/>
                </a:cubicBezTo>
                <a:cubicBezTo>
                  <a:pt x="422" y="98"/>
                  <a:pt x="422" y="97"/>
                  <a:pt x="422" y="97"/>
                </a:cubicBezTo>
                <a:cubicBezTo>
                  <a:pt x="421" y="96"/>
                  <a:pt x="422" y="96"/>
                  <a:pt x="422" y="96"/>
                </a:cubicBezTo>
                <a:cubicBezTo>
                  <a:pt x="421" y="95"/>
                  <a:pt x="421" y="96"/>
                  <a:pt x="421" y="96"/>
                </a:cubicBezTo>
                <a:cubicBezTo>
                  <a:pt x="420" y="95"/>
                  <a:pt x="419" y="97"/>
                  <a:pt x="419" y="97"/>
                </a:cubicBezTo>
                <a:cubicBezTo>
                  <a:pt x="419" y="98"/>
                  <a:pt x="420" y="98"/>
                  <a:pt x="420" y="98"/>
                </a:cubicBezTo>
                <a:cubicBezTo>
                  <a:pt x="419" y="99"/>
                  <a:pt x="419" y="99"/>
                  <a:pt x="419" y="100"/>
                </a:cubicBezTo>
                <a:cubicBezTo>
                  <a:pt x="419" y="101"/>
                  <a:pt x="418" y="102"/>
                  <a:pt x="417" y="102"/>
                </a:cubicBezTo>
                <a:cubicBezTo>
                  <a:pt x="417" y="102"/>
                  <a:pt x="416" y="103"/>
                  <a:pt x="416" y="103"/>
                </a:cubicBezTo>
                <a:cubicBezTo>
                  <a:pt x="415" y="103"/>
                  <a:pt x="416" y="102"/>
                  <a:pt x="416" y="102"/>
                </a:cubicBezTo>
                <a:cubicBezTo>
                  <a:pt x="415" y="102"/>
                  <a:pt x="415" y="102"/>
                  <a:pt x="415" y="103"/>
                </a:cubicBezTo>
                <a:cubicBezTo>
                  <a:pt x="415" y="103"/>
                  <a:pt x="414" y="103"/>
                  <a:pt x="414" y="104"/>
                </a:cubicBezTo>
                <a:cubicBezTo>
                  <a:pt x="414" y="104"/>
                  <a:pt x="414" y="104"/>
                  <a:pt x="414" y="105"/>
                </a:cubicBezTo>
                <a:cubicBezTo>
                  <a:pt x="413" y="105"/>
                  <a:pt x="413" y="104"/>
                  <a:pt x="413" y="104"/>
                </a:cubicBezTo>
                <a:cubicBezTo>
                  <a:pt x="412" y="105"/>
                  <a:pt x="410" y="104"/>
                  <a:pt x="410" y="105"/>
                </a:cubicBezTo>
                <a:cubicBezTo>
                  <a:pt x="409" y="106"/>
                  <a:pt x="408" y="107"/>
                  <a:pt x="407" y="106"/>
                </a:cubicBezTo>
                <a:cubicBezTo>
                  <a:pt x="408" y="108"/>
                  <a:pt x="406" y="108"/>
                  <a:pt x="405" y="108"/>
                </a:cubicBezTo>
                <a:close/>
                <a:moveTo>
                  <a:pt x="404" y="152"/>
                </a:moveTo>
                <a:cubicBezTo>
                  <a:pt x="404" y="152"/>
                  <a:pt x="403" y="152"/>
                  <a:pt x="403" y="153"/>
                </a:cubicBezTo>
                <a:cubicBezTo>
                  <a:pt x="402" y="154"/>
                  <a:pt x="403" y="154"/>
                  <a:pt x="403" y="154"/>
                </a:cubicBezTo>
                <a:cubicBezTo>
                  <a:pt x="403" y="155"/>
                  <a:pt x="403" y="155"/>
                  <a:pt x="403" y="156"/>
                </a:cubicBezTo>
                <a:cubicBezTo>
                  <a:pt x="403" y="156"/>
                  <a:pt x="404" y="156"/>
                  <a:pt x="404" y="157"/>
                </a:cubicBezTo>
                <a:cubicBezTo>
                  <a:pt x="404" y="156"/>
                  <a:pt x="403" y="155"/>
                  <a:pt x="405" y="155"/>
                </a:cubicBezTo>
                <a:cubicBezTo>
                  <a:pt x="404" y="155"/>
                  <a:pt x="403" y="154"/>
                  <a:pt x="404" y="154"/>
                </a:cubicBezTo>
                <a:cubicBezTo>
                  <a:pt x="404" y="154"/>
                  <a:pt x="405" y="153"/>
                  <a:pt x="404" y="153"/>
                </a:cubicBezTo>
                <a:cubicBezTo>
                  <a:pt x="404" y="153"/>
                  <a:pt x="404" y="153"/>
                  <a:pt x="404" y="153"/>
                </a:cubicBezTo>
                <a:cubicBezTo>
                  <a:pt x="404" y="152"/>
                  <a:pt x="404" y="152"/>
                  <a:pt x="404" y="152"/>
                </a:cubicBezTo>
                <a:close/>
                <a:moveTo>
                  <a:pt x="434" y="188"/>
                </a:moveTo>
                <a:cubicBezTo>
                  <a:pt x="434" y="188"/>
                  <a:pt x="435" y="187"/>
                  <a:pt x="434" y="186"/>
                </a:cubicBezTo>
                <a:cubicBezTo>
                  <a:pt x="433" y="186"/>
                  <a:pt x="433" y="187"/>
                  <a:pt x="433" y="187"/>
                </a:cubicBezTo>
                <a:cubicBezTo>
                  <a:pt x="432" y="186"/>
                  <a:pt x="432" y="186"/>
                  <a:pt x="432" y="185"/>
                </a:cubicBezTo>
                <a:cubicBezTo>
                  <a:pt x="432" y="184"/>
                  <a:pt x="432" y="184"/>
                  <a:pt x="431" y="183"/>
                </a:cubicBezTo>
                <a:cubicBezTo>
                  <a:pt x="430" y="183"/>
                  <a:pt x="428" y="182"/>
                  <a:pt x="428" y="182"/>
                </a:cubicBezTo>
                <a:cubicBezTo>
                  <a:pt x="428" y="181"/>
                  <a:pt x="428" y="180"/>
                  <a:pt x="428" y="179"/>
                </a:cubicBezTo>
                <a:cubicBezTo>
                  <a:pt x="427" y="178"/>
                  <a:pt x="427" y="177"/>
                  <a:pt x="427" y="176"/>
                </a:cubicBezTo>
                <a:cubicBezTo>
                  <a:pt x="427" y="175"/>
                  <a:pt x="425" y="175"/>
                  <a:pt x="425" y="175"/>
                </a:cubicBezTo>
                <a:cubicBezTo>
                  <a:pt x="424" y="173"/>
                  <a:pt x="424" y="172"/>
                  <a:pt x="423" y="170"/>
                </a:cubicBezTo>
                <a:cubicBezTo>
                  <a:pt x="422" y="170"/>
                  <a:pt x="422" y="172"/>
                  <a:pt x="422" y="173"/>
                </a:cubicBezTo>
                <a:cubicBezTo>
                  <a:pt x="421" y="174"/>
                  <a:pt x="422" y="175"/>
                  <a:pt x="422" y="176"/>
                </a:cubicBezTo>
                <a:cubicBezTo>
                  <a:pt x="422" y="177"/>
                  <a:pt x="421" y="180"/>
                  <a:pt x="419" y="180"/>
                </a:cubicBezTo>
                <a:cubicBezTo>
                  <a:pt x="419" y="180"/>
                  <a:pt x="418" y="179"/>
                  <a:pt x="418" y="178"/>
                </a:cubicBezTo>
                <a:cubicBezTo>
                  <a:pt x="416" y="178"/>
                  <a:pt x="415" y="177"/>
                  <a:pt x="414" y="176"/>
                </a:cubicBezTo>
                <a:cubicBezTo>
                  <a:pt x="413" y="176"/>
                  <a:pt x="414" y="176"/>
                  <a:pt x="414" y="174"/>
                </a:cubicBezTo>
                <a:cubicBezTo>
                  <a:pt x="414" y="173"/>
                  <a:pt x="415" y="173"/>
                  <a:pt x="415" y="172"/>
                </a:cubicBezTo>
                <a:cubicBezTo>
                  <a:pt x="414" y="171"/>
                  <a:pt x="414" y="171"/>
                  <a:pt x="413" y="171"/>
                </a:cubicBezTo>
                <a:cubicBezTo>
                  <a:pt x="412" y="171"/>
                  <a:pt x="410" y="171"/>
                  <a:pt x="409" y="171"/>
                </a:cubicBezTo>
                <a:cubicBezTo>
                  <a:pt x="409" y="171"/>
                  <a:pt x="409" y="172"/>
                  <a:pt x="409" y="172"/>
                </a:cubicBezTo>
                <a:cubicBezTo>
                  <a:pt x="408" y="172"/>
                  <a:pt x="407" y="172"/>
                  <a:pt x="406" y="173"/>
                </a:cubicBezTo>
                <a:cubicBezTo>
                  <a:pt x="406" y="174"/>
                  <a:pt x="405" y="175"/>
                  <a:pt x="405" y="176"/>
                </a:cubicBezTo>
                <a:cubicBezTo>
                  <a:pt x="404" y="175"/>
                  <a:pt x="403" y="175"/>
                  <a:pt x="402" y="174"/>
                </a:cubicBezTo>
                <a:cubicBezTo>
                  <a:pt x="401" y="174"/>
                  <a:pt x="400" y="175"/>
                  <a:pt x="400" y="176"/>
                </a:cubicBezTo>
                <a:cubicBezTo>
                  <a:pt x="398" y="177"/>
                  <a:pt x="396" y="178"/>
                  <a:pt x="395" y="180"/>
                </a:cubicBezTo>
                <a:cubicBezTo>
                  <a:pt x="394" y="181"/>
                  <a:pt x="394" y="182"/>
                  <a:pt x="393" y="182"/>
                </a:cubicBezTo>
                <a:cubicBezTo>
                  <a:pt x="392" y="183"/>
                  <a:pt x="390" y="183"/>
                  <a:pt x="389" y="183"/>
                </a:cubicBezTo>
                <a:cubicBezTo>
                  <a:pt x="388" y="183"/>
                  <a:pt x="387" y="184"/>
                  <a:pt x="387" y="184"/>
                </a:cubicBezTo>
                <a:cubicBezTo>
                  <a:pt x="385" y="185"/>
                  <a:pt x="385" y="185"/>
                  <a:pt x="385" y="187"/>
                </a:cubicBezTo>
                <a:cubicBezTo>
                  <a:pt x="385" y="186"/>
                  <a:pt x="384" y="186"/>
                  <a:pt x="384" y="185"/>
                </a:cubicBezTo>
                <a:cubicBezTo>
                  <a:pt x="383" y="187"/>
                  <a:pt x="383" y="188"/>
                  <a:pt x="384" y="190"/>
                </a:cubicBezTo>
                <a:cubicBezTo>
                  <a:pt x="384" y="191"/>
                  <a:pt x="384" y="191"/>
                  <a:pt x="384" y="192"/>
                </a:cubicBezTo>
                <a:cubicBezTo>
                  <a:pt x="383" y="193"/>
                  <a:pt x="384" y="194"/>
                  <a:pt x="384" y="194"/>
                </a:cubicBezTo>
                <a:cubicBezTo>
                  <a:pt x="385" y="196"/>
                  <a:pt x="386" y="197"/>
                  <a:pt x="386" y="199"/>
                </a:cubicBezTo>
                <a:cubicBezTo>
                  <a:pt x="386" y="200"/>
                  <a:pt x="387" y="202"/>
                  <a:pt x="386" y="202"/>
                </a:cubicBezTo>
                <a:cubicBezTo>
                  <a:pt x="386" y="203"/>
                  <a:pt x="385" y="203"/>
                  <a:pt x="386" y="204"/>
                </a:cubicBezTo>
                <a:cubicBezTo>
                  <a:pt x="386" y="204"/>
                  <a:pt x="387" y="205"/>
                  <a:pt x="388" y="205"/>
                </a:cubicBezTo>
                <a:cubicBezTo>
                  <a:pt x="389" y="205"/>
                  <a:pt x="390" y="206"/>
                  <a:pt x="390" y="205"/>
                </a:cubicBezTo>
                <a:cubicBezTo>
                  <a:pt x="391" y="204"/>
                  <a:pt x="391" y="204"/>
                  <a:pt x="393" y="204"/>
                </a:cubicBezTo>
                <a:cubicBezTo>
                  <a:pt x="393" y="204"/>
                  <a:pt x="394" y="204"/>
                  <a:pt x="395" y="203"/>
                </a:cubicBezTo>
                <a:cubicBezTo>
                  <a:pt x="396" y="203"/>
                  <a:pt x="397" y="203"/>
                  <a:pt x="397" y="203"/>
                </a:cubicBezTo>
                <a:cubicBezTo>
                  <a:pt x="397" y="203"/>
                  <a:pt x="398" y="203"/>
                  <a:pt x="398" y="202"/>
                </a:cubicBezTo>
                <a:cubicBezTo>
                  <a:pt x="398" y="202"/>
                  <a:pt x="399" y="201"/>
                  <a:pt x="400" y="201"/>
                </a:cubicBezTo>
                <a:cubicBezTo>
                  <a:pt x="401" y="201"/>
                  <a:pt x="402" y="201"/>
                  <a:pt x="402" y="201"/>
                </a:cubicBezTo>
                <a:cubicBezTo>
                  <a:pt x="403" y="201"/>
                  <a:pt x="404" y="200"/>
                  <a:pt x="405" y="200"/>
                </a:cubicBezTo>
                <a:cubicBezTo>
                  <a:pt x="407" y="200"/>
                  <a:pt x="408" y="200"/>
                  <a:pt x="410" y="201"/>
                </a:cubicBezTo>
                <a:cubicBezTo>
                  <a:pt x="412" y="201"/>
                  <a:pt x="412" y="202"/>
                  <a:pt x="412" y="203"/>
                </a:cubicBezTo>
                <a:cubicBezTo>
                  <a:pt x="413" y="204"/>
                  <a:pt x="413" y="204"/>
                  <a:pt x="414" y="205"/>
                </a:cubicBezTo>
                <a:cubicBezTo>
                  <a:pt x="415" y="204"/>
                  <a:pt x="416" y="203"/>
                  <a:pt x="417" y="201"/>
                </a:cubicBezTo>
                <a:cubicBezTo>
                  <a:pt x="417" y="203"/>
                  <a:pt x="416" y="204"/>
                  <a:pt x="415" y="205"/>
                </a:cubicBezTo>
                <a:cubicBezTo>
                  <a:pt x="417" y="205"/>
                  <a:pt x="417" y="205"/>
                  <a:pt x="417" y="204"/>
                </a:cubicBezTo>
                <a:cubicBezTo>
                  <a:pt x="417" y="204"/>
                  <a:pt x="417" y="206"/>
                  <a:pt x="418" y="206"/>
                </a:cubicBezTo>
                <a:cubicBezTo>
                  <a:pt x="419" y="206"/>
                  <a:pt x="419" y="207"/>
                  <a:pt x="419" y="208"/>
                </a:cubicBezTo>
                <a:cubicBezTo>
                  <a:pt x="420" y="210"/>
                  <a:pt x="421" y="211"/>
                  <a:pt x="423" y="211"/>
                </a:cubicBezTo>
                <a:cubicBezTo>
                  <a:pt x="424" y="211"/>
                  <a:pt x="424" y="211"/>
                  <a:pt x="425" y="210"/>
                </a:cubicBezTo>
                <a:cubicBezTo>
                  <a:pt x="426" y="210"/>
                  <a:pt x="426" y="210"/>
                  <a:pt x="427" y="211"/>
                </a:cubicBezTo>
                <a:cubicBezTo>
                  <a:pt x="428" y="211"/>
                  <a:pt x="429" y="211"/>
                  <a:pt x="429" y="211"/>
                </a:cubicBezTo>
                <a:cubicBezTo>
                  <a:pt x="430" y="210"/>
                  <a:pt x="430" y="210"/>
                  <a:pt x="432" y="210"/>
                </a:cubicBezTo>
                <a:cubicBezTo>
                  <a:pt x="434" y="210"/>
                  <a:pt x="434" y="207"/>
                  <a:pt x="434" y="205"/>
                </a:cubicBezTo>
                <a:cubicBezTo>
                  <a:pt x="434" y="204"/>
                  <a:pt x="436" y="203"/>
                  <a:pt x="436" y="201"/>
                </a:cubicBezTo>
                <a:cubicBezTo>
                  <a:pt x="437" y="200"/>
                  <a:pt x="438" y="197"/>
                  <a:pt x="438" y="196"/>
                </a:cubicBezTo>
                <a:cubicBezTo>
                  <a:pt x="438" y="194"/>
                  <a:pt x="437" y="192"/>
                  <a:pt x="437" y="190"/>
                </a:cubicBezTo>
                <a:cubicBezTo>
                  <a:pt x="436" y="190"/>
                  <a:pt x="435" y="189"/>
                  <a:pt x="434" y="188"/>
                </a:cubicBezTo>
                <a:close/>
                <a:moveTo>
                  <a:pt x="400" y="160"/>
                </a:moveTo>
                <a:cubicBezTo>
                  <a:pt x="400" y="161"/>
                  <a:pt x="402" y="160"/>
                  <a:pt x="402" y="160"/>
                </a:cubicBezTo>
                <a:cubicBezTo>
                  <a:pt x="402" y="160"/>
                  <a:pt x="401" y="159"/>
                  <a:pt x="400" y="160"/>
                </a:cubicBezTo>
                <a:close/>
                <a:moveTo>
                  <a:pt x="408" y="171"/>
                </a:moveTo>
                <a:cubicBezTo>
                  <a:pt x="407" y="171"/>
                  <a:pt x="406" y="170"/>
                  <a:pt x="406" y="172"/>
                </a:cubicBezTo>
                <a:cubicBezTo>
                  <a:pt x="407" y="172"/>
                  <a:pt x="407" y="172"/>
                  <a:pt x="408" y="172"/>
                </a:cubicBezTo>
                <a:cubicBezTo>
                  <a:pt x="408" y="171"/>
                  <a:pt x="408" y="171"/>
                  <a:pt x="408" y="171"/>
                </a:cubicBezTo>
                <a:close/>
                <a:moveTo>
                  <a:pt x="437" y="162"/>
                </a:moveTo>
                <a:cubicBezTo>
                  <a:pt x="437" y="161"/>
                  <a:pt x="438" y="161"/>
                  <a:pt x="437" y="161"/>
                </a:cubicBezTo>
                <a:cubicBezTo>
                  <a:pt x="437" y="161"/>
                  <a:pt x="437" y="161"/>
                  <a:pt x="437" y="161"/>
                </a:cubicBezTo>
                <a:cubicBezTo>
                  <a:pt x="437" y="161"/>
                  <a:pt x="437" y="160"/>
                  <a:pt x="436" y="160"/>
                </a:cubicBezTo>
                <a:cubicBezTo>
                  <a:pt x="436" y="160"/>
                  <a:pt x="435" y="159"/>
                  <a:pt x="434" y="159"/>
                </a:cubicBezTo>
                <a:cubicBezTo>
                  <a:pt x="434" y="160"/>
                  <a:pt x="437" y="160"/>
                  <a:pt x="437" y="161"/>
                </a:cubicBezTo>
                <a:cubicBezTo>
                  <a:pt x="437" y="162"/>
                  <a:pt x="437" y="162"/>
                  <a:pt x="437" y="162"/>
                </a:cubicBezTo>
                <a:close/>
                <a:moveTo>
                  <a:pt x="430" y="214"/>
                </a:moveTo>
                <a:cubicBezTo>
                  <a:pt x="430" y="214"/>
                  <a:pt x="429" y="215"/>
                  <a:pt x="428" y="215"/>
                </a:cubicBezTo>
                <a:cubicBezTo>
                  <a:pt x="427" y="215"/>
                  <a:pt x="427" y="214"/>
                  <a:pt x="426" y="214"/>
                </a:cubicBezTo>
                <a:cubicBezTo>
                  <a:pt x="426" y="215"/>
                  <a:pt x="426" y="216"/>
                  <a:pt x="426" y="217"/>
                </a:cubicBezTo>
                <a:cubicBezTo>
                  <a:pt x="427" y="218"/>
                  <a:pt x="428" y="219"/>
                  <a:pt x="429" y="219"/>
                </a:cubicBezTo>
                <a:cubicBezTo>
                  <a:pt x="430" y="219"/>
                  <a:pt x="432" y="215"/>
                  <a:pt x="430" y="214"/>
                </a:cubicBezTo>
                <a:close/>
                <a:moveTo>
                  <a:pt x="432" y="163"/>
                </a:moveTo>
                <a:cubicBezTo>
                  <a:pt x="432" y="163"/>
                  <a:pt x="431" y="163"/>
                  <a:pt x="431" y="163"/>
                </a:cubicBezTo>
                <a:cubicBezTo>
                  <a:pt x="431" y="164"/>
                  <a:pt x="433" y="164"/>
                  <a:pt x="434" y="164"/>
                </a:cubicBezTo>
                <a:cubicBezTo>
                  <a:pt x="434" y="164"/>
                  <a:pt x="435" y="164"/>
                  <a:pt x="435" y="163"/>
                </a:cubicBezTo>
                <a:cubicBezTo>
                  <a:pt x="435" y="163"/>
                  <a:pt x="437" y="163"/>
                  <a:pt x="436" y="162"/>
                </a:cubicBezTo>
                <a:cubicBezTo>
                  <a:pt x="437" y="162"/>
                  <a:pt x="436" y="161"/>
                  <a:pt x="436" y="161"/>
                </a:cubicBezTo>
                <a:cubicBezTo>
                  <a:pt x="435" y="161"/>
                  <a:pt x="435" y="162"/>
                  <a:pt x="435" y="162"/>
                </a:cubicBezTo>
                <a:cubicBezTo>
                  <a:pt x="435" y="162"/>
                  <a:pt x="433" y="164"/>
                  <a:pt x="433" y="162"/>
                </a:cubicBezTo>
                <a:cubicBezTo>
                  <a:pt x="433" y="162"/>
                  <a:pt x="433" y="163"/>
                  <a:pt x="432" y="163"/>
                </a:cubicBezTo>
                <a:close/>
                <a:moveTo>
                  <a:pt x="427" y="163"/>
                </a:moveTo>
                <a:cubicBezTo>
                  <a:pt x="427" y="162"/>
                  <a:pt x="427" y="162"/>
                  <a:pt x="427" y="161"/>
                </a:cubicBezTo>
                <a:cubicBezTo>
                  <a:pt x="426" y="161"/>
                  <a:pt x="425" y="161"/>
                  <a:pt x="425" y="160"/>
                </a:cubicBezTo>
                <a:cubicBezTo>
                  <a:pt x="424" y="160"/>
                  <a:pt x="423" y="160"/>
                  <a:pt x="422" y="159"/>
                </a:cubicBezTo>
                <a:cubicBezTo>
                  <a:pt x="420" y="159"/>
                  <a:pt x="419" y="158"/>
                  <a:pt x="417" y="158"/>
                </a:cubicBezTo>
                <a:cubicBezTo>
                  <a:pt x="416" y="157"/>
                  <a:pt x="415" y="158"/>
                  <a:pt x="415" y="158"/>
                </a:cubicBezTo>
                <a:cubicBezTo>
                  <a:pt x="414" y="159"/>
                  <a:pt x="414" y="160"/>
                  <a:pt x="413" y="160"/>
                </a:cubicBezTo>
                <a:cubicBezTo>
                  <a:pt x="413" y="160"/>
                  <a:pt x="412" y="160"/>
                  <a:pt x="412" y="159"/>
                </a:cubicBezTo>
                <a:cubicBezTo>
                  <a:pt x="412" y="158"/>
                  <a:pt x="412" y="158"/>
                  <a:pt x="412" y="157"/>
                </a:cubicBezTo>
                <a:cubicBezTo>
                  <a:pt x="411" y="156"/>
                  <a:pt x="411" y="156"/>
                  <a:pt x="410" y="156"/>
                </a:cubicBezTo>
                <a:cubicBezTo>
                  <a:pt x="409" y="156"/>
                  <a:pt x="408" y="156"/>
                  <a:pt x="407" y="157"/>
                </a:cubicBezTo>
                <a:cubicBezTo>
                  <a:pt x="408" y="157"/>
                  <a:pt x="408" y="157"/>
                  <a:pt x="408" y="157"/>
                </a:cubicBezTo>
                <a:cubicBezTo>
                  <a:pt x="409" y="157"/>
                  <a:pt x="408" y="158"/>
                  <a:pt x="409" y="158"/>
                </a:cubicBezTo>
                <a:cubicBezTo>
                  <a:pt x="409" y="159"/>
                  <a:pt x="410" y="158"/>
                  <a:pt x="411" y="158"/>
                </a:cubicBezTo>
                <a:cubicBezTo>
                  <a:pt x="411" y="158"/>
                  <a:pt x="411" y="159"/>
                  <a:pt x="411" y="159"/>
                </a:cubicBezTo>
                <a:cubicBezTo>
                  <a:pt x="410" y="159"/>
                  <a:pt x="410" y="159"/>
                  <a:pt x="409" y="159"/>
                </a:cubicBezTo>
                <a:cubicBezTo>
                  <a:pt x="409" y="160"/>
                  <a:pt x="409" y="160"/>
                  <a:pt x="410" y="161"/>
                </a:cubicBezTo>
                <a:cubicBezTo>
                  <a:pt x="410" y="161"/>
                  <a:pt x="411" y="160"/>
                  <a:pt x="411" y="160"/>
                </a:cubicBezTo>
                <a:cubicBezTo>
                  <a:pt x="411" y="161"/>
                  <a:pt x="411" y="161"/>
                  <a:pt x="412" y="161"/>
                </a:cubicBezTo>
                <a:cubicBezTo>
                  <a:pt x="413" y="161"/>
                  <a:pt x="414" y="162"/>
                  <a:pt x="415" y="162"/>
                </a:cubicBezTo>
                <a:cubicBezTo>
                  <a:pt x="416" y="162"/>
                  <a:pt x="417" y="163"/>
                  <a:pt x="417" y="163"/>
                </a:cubicBezTo>
                <a:cubicBezTo>
                  <a:pt x="417" y="164"/>
                  <a:pt x="418" y="165"/>
                  <a:pt x="418" y="165"/>
                </a:cubicBezTo>
                <a:cubicBezTo>
                  <a:pt x="417" y="166"/>
                  <a:pt x="417" y="166"/>
                  <a:pt x="417" y="167"/>
                </a:cubicBezTo>
                <a:cubicBezTo>
                  <a:pt x="418" y="167"/>
                  <a:pt x="419" y="167"/>
                  <a:pt x="420" y="167"/>
                </a:cubicBezTo>
                <a:cubicBezTo>
                  <a:pt x="420" y="167"/>
                  <a:pt x="420" y="168"/>
                  <a:pt x="421" y="168"/>
                </a:cubicBezTo>
                <a:cubicBezTo>
                  <a:pt x="422" y="168"/>
                  <a:pt x="423" y="168"/>
                  <a:pt x="424" y="168"/>
                </a:cubicBezTo>
                <a:cubicBezTo>
                  <a:pt x="424" y="168"/>
                  <a:pt x="425" y="166"/>
                  <a:pt x="425" y="166"/>
                </a:cubicBezTo>
                <a:cubicBezTo>
                  <a:pt x="426" y="166"/>
                  <a:pt x="427" y="166"/>
                  <a:pt x="428" y="167"/>
                </a:cubicBezTo>
                <a:cubicBezTo>
                  <a:pt x="428" y="167"/>
                  <a:pt x="429" y="168"/>
                  <a:pt x="430" y="169"/>
                </a:cubicBezTo>
                <a:cubicBezTo>
                  <a:pt x="431" y="169"/>
                  <a:pt x="431" y="169"/>
                  <a:pt x="432" y="169"/>
                </a:cubicBezTo>
                <a:cubicBezTo>
                  <a:pt x="433" y="170"/>
                  <a:pt x="434" y="170"/>
                  <a:pt x="434" y="170"/>
                </a:cubicBezTo>
                <a:cubicBezTo>
                  <a:pt x="434" y="170"/>
                  <a:pt x="433" y="169"/>
                  <a:pt x="433" y="169"/>
                </a:cubicBezTo>
                <a:cubicBezTo>
                  <a:pt x="433" y="168"/>
                  <a:pt x="432" y="169"/>
                  <a:pt x="432" y="168"/>
                </a:cubicBezTo>
                <a:cubicBezTo>
                  <a:pt x="431" y="168"/>
                  <a:pt x="431" y="167"/>
                  <a:pt x="430" y="166"/>
                </a:cubicBezTo>
                <a:cubicBezTo>
                  <a:pt x="430" y="166"/>
                  <a:pt x="430" y="166"/>
                  <a:pt x="429" y="166"/>
                </a:cubicBezTo>
                <a:cubicBezTo>
                  <a:pt x="429" y="166"/>
                  <a:pt x="429" y="165"/>
                  <a:pt x="429" y="165"/>
                </a:cubicBezTo>
                <a:cubicBezTo>
                  <a:pt x="429" y="165"/>
                  <a:pt x="430" y="165"/>
                  <a:pt x="430" y="165"/>
                </a:cubicBezTo>
                <a:cubicBezTo>
                  <a:pt x="430" y="163"/>
                  <a:pt x="428" y="163"/>
                  <a:pt x="427" y="163"/>
                </a:cubicBezTo>
                <a:close/>
                <a:moveTo>
                  <a:pt x="422" y="79"/>
                </a:moveTo>
                <a:cubicBezTo>
                  <a:pt x="422" y="80"/>
                  <a:pt x="423" y="81"/>
                  <a:pt x="422" y="82"/>
                </a:cubicBezTo>
                <a:cubicBezTo>
                  <a:pt x="422" y="83"/>
                  <a:pt x="422" y="83"/>
                  <a:pt x="422" y="84"/>
                </a:cubicBezTo>
                <a:cubicBezTo>
                  <a:pt x="422" y="84"/>
                  <a:pt x="422" y="84"/>
                  <a:pt x="422" y="85"/>
                </a:cubicBezTo>
                <a:cubicBezTo>
                  <a:pt x="422" y="85"/>
                  <a:pt x="422" y="86"/>
                  <a:pt x="422" y="86"/>
                </a:cubicBezTo>
                <a:cubicBezTo>
                  <a:pt x="422" y="87"/>
                  <a:pt x="422" y="87"/>
                  <a:pt x="422" y="88"/>
                </a:cubicBezTo>
                <a:cubicBezTo>
                  <a:pt x="423" y="88"/>
                  <a:pt x="423" y="87"/>
                  <a:pt x="423" y="87"/>
                </a:cubicBezTo>
                <a:cubicBezTo>
                  <a:pt x="424" y="87"/>
                  <a:pt x="424" y="87"/>
                  <a:pt x="424" y="88"/>
                </a:cubicBezTo>
                <a:cubicBezTo>
                  <a:pt x="425" y="87"/>
                  <a:pt x="424" y="86"/>
                  <a:pt x="424" y="86"/>
                </a:cubicBezTo>
                <a:cubicBezTo>
                  <a:pt x="423" y="85"/>
                  <a:pt x="423" y="85"/>
                  <a:pt x="423" y="84"/>
                </a:cubicBezTo>
                <a:cubicBezTo>
                  <a:pt x="424" y="83"/>
                  <a:pt x="423" y="82"/>
                  <a:pt x="425" y="82"/>
                </a:cubicBezTo>
                <a:cubicBezTo>
                  <a:pt x="425" y="82"/>
                  <a:pt x="425" y="83"/>
                  <a:pt x="426" y="83"/>
                </a:cubicBezTo>
                <a:cubicBezTo>
                  <a:pt x="426" y="82"/>
                  <a:pt x="425" y="81"/>
                  <a:pt x="425" y="80"/>
                </a:cubicBezTo>
                <a:cubicBezTo>
                  <a:pt x="425" y="80"/>
                  <a:pt x="425" y="79"/>
                  <a:pt x="424" y="79"/>
                </a:cubicBezTo>
                <a:cubicBezTo>
                  <a:pt x="424" y="78"/>
                  <a:pt x="424" y="78"/>
                  <a:pt x="424" y="78"/>
                </a:cubicBezTo>
                <a:cubicBezTo>
                  <a:pt x="424" y="76"/>
                  <a:pt x="425" y="76"/>
                  <a:pt x="424" y="75"/>
                </a:cubicBezTo>
                <a:cubicBezTo>
                  <a:pt x="424" y="74"/>
                  <a:pt x="424" y="72"/>
                  <a:pt x="423" y="73"/>
                </a:cubicBezTo>
                <a:cubicBezTo>
                  <a:pt x="423" y="73"/>
                  <a:pt x="424" y="74"/>
                  <a:pt x="423" y="75"/>
                </a:cubicBezTo>
                <a:cubicBezTo>
                  <a:pt x="423" y="75"/>
                  <a:pt x="423" y="74"/>
                  <a:pt x="422" y="75"/>
                </a:cubicBezTo>
                <a:cubicBezTo>
                  <a:pt x="422" y="75"/>
                  <a:pt x="422" y="75"/>
                  <a:pt x="422" y="76"/>
                </a:cubicBezTo>
                <a:cubicBezTo>
                  <a:pt x="422" y="76"/>
                  <a:pt x="422" y="77"/>
                  <a:pt x="422" y="78"/>
                </a:cubicBezTo>
                <a:cubicBezTo>
                  <a:pt x="422" y="78"/>
                  <a:pt x="423" y="79"/>
                  <a:pt x="422" y="79"/>
                </a:cubicBezTo>
                <a:close/>
                <a:moveTo>
                  <a:pt x="398" y="142"/>
                </a:moveTo>
                <a:cubicBezTo>
                  <a:pt x="398" y="142"/>
                  <a:pt x="399" y="142"/>
                  <a:pt x="398" y="142"/>
                </a:cubicBezTo>
                <a:cubicBezTo>
                  <a:pt x="398" y="142"/>
                  <a:pt x="397" y="142"/>
                  <a:pt x="398" y="142"/>
                </a:cubicBezTo>
                <a:close/>
                <a:moveTo>
                  <a:pt x="397" y="143"/>
                </a:moveTo>
                <a:cubicBezTo>
                  <a:pt x="397" y="142"/>
                  <a:pt x="397" y="142"/>
                  <a:pt x="398" y="141"/>
                </a:cubicBezTo>
                <a:cubicBezTo>
                  <a:pt x="398" y="141"/>
                  <a:pt x="398" y="140"/>
                  <a:pt x="398" y="140"/>
                </a:cubicBezTo>
                <a:cubicBezTo>
                  <a:pt x="398" y="140"/>
                  <a:pt x="398" y="140"/>
                  <a:pt x="398" y="140"/>
                </a:cubicBezTo>
                <a:cubicBezTo>
                  <a:pt x="397" y="141"/>
                  <a:pt x="397" y="142"/>
                  <a:pt x="397" y="143"/>
                </a:cubicBezTo>
                <a:close/>
                <a:moveTo>
                  <a:pt x="399" y="140"/>
                </a:moveTo>
                <a:cubicBezTo>
                  <a:pt x="399" y="140"/>
                  <a:pt x="398" y="140"/>
                  <a:pt x="398" y="140"/>
                </a:cubicBezTo>
                <a:cubicBezTo>
                  <a:pt x="398" y="140"/>
                  <a:pt x="398" y="140"/>
                  <a:pt x="398" y="141"/>
                </a:cubicBezTo>
                <a:cubicBezTo>
                  <a:pt x="399" y="140"/>
                  <a:pt x="399" y="141"/>
                  <a:pt x="399" y="142"/>
                </a:cubicBezTo>
                <a:cubicBezTo>
                  <a:pt x="399" y="142"/>
                  <a:pt x="399" y="141"/>
                  <a:pt x="399" y="141"/>
                </a:cubicBezTo>
                <a:cubicBezTo>
                  <a:pt x="399" y="141"/>
                  <a:pt x="399" y="141"/>
                  <a:pt x="399" y="142"/>
                </a:cubicBezTo>
                <a:cubicBezTo>
                  <a:pt x="400" y="141"/>
                  <a:pt x="399" y="140"/>
                  <a:pt x="399" y="140"/>
                </a:cubicBezTo>
                <a:close/>
                <a:moveTo>
                  <a:pt x="397" y="139"/>
                </a:moveTo>
                <a:cubicBezTo>
                  <a:pt x="397" y="139"/>
                  <a:pt x="398" y="139"/>
                  <a:pt x="398" y="139"/>
                </a:cubicBezTo>
                <a:cubicBezTo>
                  <a:pt x="398" y="139"/>
                  <a:pt x="398" y="139"/>
                  <a:pt x="398" y="139"/>
                </a:cubicBezTo>
                <a:cubicBezTo>
                  <a:pt x="397" y="139"/>
                  <a:pt x="397" y="138"/>
                  <a:pt x="397" y="138"/>
                </a:cubicBezTo>
                <a:cubicBezTo>
                  <a:pt x="397" y="138"/>
                  <a:pt x="397" y="139"/>
                  <a:pt x="397" y="139"/>
                </a:cubicBezTo>
                <a:cubicBezTo>
                  <a:pt x="397" y="139"/>
                  <a:pt x="397" y="139"/>
                  <a:pt x="397" y="139"/>
                </a:cubicBezTo>
                <a:close/>
                <a:moveTo>
                  <a:pt x="398" y="138"/>
                </a:moveTo>
                <a:cubicBezTo>
                  <a:pt x="398" y="139"/>
                  <a:pt x="399" y="139"/>
                  <a:pt x="399" y="139"/>
                </a:cubicBezTo>
                <a:cubicBezTo>
                  <a:pt x="399" y="139"/>
                  <a:pt x="399" y="140"/>
                  <a:pt x="399" y="140"/>
                </a:cubicBezTo>
                <a:cubicBezTo>
                  <a:pt x="400" y="141"/>
                  <a:pt x="400" y="139"/>
                  <a:pt x="400" y="139"/>
                </a:cubicBezTo>
                <a:cubicBezTo>
                  <a:pt x="400" y="138"/>
                  <a:pt x="399" y="138"/>
                  <a:pt x="398" y="138"/>
                </a:cubicBezTo>
                <a:close/>
                <a:moveTo>
                  <a:pt x="395" y="139"/>
                </a:moveTo>
                <a:cubicBezTo>
                  <a:pt x="395" y="141"/>
                  <a:pt x="395" y="142"/>
                  <a:pt x="396" y="141"/>
                </a:cubicBezTo>
                <a:cubicBezTo>
                  <a:pt x="396" y="141"/>
                  <a:pt x="395" y="142"/>
                  <a:pt x="396" y="143"/>
                </a:cubicBezTo>
                <a:cubicBezTo>
                  <a:pt x="396" y="143"/>
                  <a:pt x="396" y="143"/>
                  <a:pt x="397" y="143"/>
                </a:cubicBezTo>
                <a:cubicBezTo>
                  <a:pt x="397" y="143"/>
                  <a:pt x="397" y="143"/>
                  <a:pt x="397" y="142"/>
                </a:cubicBezTo>
                <a:cubicBezTo>
                  <a:pt x="397" y="142"/>
                  <a:pt x="397" y="141"/>
                  <a:pt x="397" y="140"/>
                </a:cubicBezTo>
                <a:cubicBezTo>
                  <a:pt x="397" y="140"/>
                  <a:pt x="396" y="140"/>
                  <a:pt x="396" y="139"/>
                </a:cubicBezTo>
                <a:cubicBezTo>
                  <a:pt x="395" y="139"/>
                  <a:pt x="395" y="139"/>
                  <a:pt x="395" y="139"/>
                </a:cubicBezTo>
                <a:close/>
                <a:moveTo>
                  <a:pt x="391" y="157"/>
                </a:moveTo>
                <a:cubicBezTo>
                  <a:pt x="391" y="158"/>
                  <a:pt x="391" y="158"/>
                  <a:pt x="391" y="159"/>
                </a:cubicBezTo>
                <a:cubicBezTo>
                  <a:pt x="391" y="159"/>
                  <a:pt x="390" y="159"/>
                  <a:pt x="391" y="160"/>
                </a:cubicBezTo>
                <a:cubicBezTo>
                  <a:pt x="391" y="161"/>
                  <a:pt x="392" y="160"/>
                  <a:pt x="392" y="161"/>
                </a:cubicBezTo>
                <a:cubicBezTo>
                  <a:pt x="392" y="161"/>
                  <a:pt x="391" y="163"/>
                  <a:pt x="391" y="163"/>
                </a:cubicBezTo>
                <a:cubicBezTo>
                  <a:pt x="392" y="163"/>
                  <a:pt x="393" y="163"/>
                  <a:pt x="393" y="163"/>
                </a:cubicBezTo>
                <a:cubicBezTo>
                  <a:pt x="393" y="163"/>
                  <a:pt x="393" y="162"/>
                  <a:pt x="393" y="162"/>
                </a:cubicBezTo>
                <a:cubicBezTo>
                  <a:pt x="393" y="162"/>
                  <a:pt x="393" y="162"/>
                  <a:pt x="393" y="162"/>
                </a:cubicBezTo>
                <a:cubicBezTo>
                  <a:pt x="393" y="161"/>
                  <a:pt x="393" y="161"/>
                  <a:pt x="393" y="160"/>
                </a:cubicBezTo>
                <a:cubicBezTo>
                  <a:pt x="393" y="160"/>
                  <a:pt x="392" y="159"/>
                  <a:pt x="393" y="159"/>
                </a:cubicBezTo>
                <a:cubicBezTo>
                  <a:pt x="394" y="159"/>
                  <a:pt x="394" y="160"/>
                  <a:pt x="394" y="160"/>
                </a:cubicBezTo>
                <a:cubicBezTo>
                  <a:pt x="394" y="161"/>
                  <a:pt x="395" y="161"/>
                  <a:pt x="394" y="161"/>
                </a:cubicBezTo>
                <a:cubicBezTo>
                  <a:pt x="394" y="162"/>
                  <a:pt x="395" y="162"/>
                  <a:pt x="395" y="162"/>
                </a:cubicBezTo>
                <a:cubicBezTo>
                  <a:pt x="395" y="162"/>
                  <a:pt x="396" y="161"/>
                  <a:pt x="396" y="161"/>
                </a:cubicBezTo>
                <a:cubicBezTo>
                  <a:pt x="397" y="161"/>
                  <a:pt x="396" y="161"/>
                  <a:pt x="395" y="160"/>
                </a:cubicBezTo>
                <a:cubicBezTo>
                  <a:pt x="395" y="160"/>
                  <a:pt x="396" y="160"/>
                  <a:pt x="396" y="160"/>
                </a:cubicBezTo>
                <a:cubicBezTo>
                  <a:pt x="395" y="159"/>
                  <a:pt x="395" y="159"/>
                  <a:pt x="395" y="159"/>
                </a:cubicBezTo>
                <a:cubicBezTo>
                  <a:pt x="395" y="158"/>
                  <a:pt x="395" y="158"/>
                  <a:pt x="394" y="158"/>
                </a:cubicBezTo>
                <a:cubicBezTo>
                  <a:pt x="395" y="158"/>
                  <a:pt x="396" y="156"/>
                  <a:pt x="397" y="157"/>
                </a:cubicBezTo>
                <a:cubicBezTo>
                  <a:pt x="397" y="156"/>
                  <a:pt x="396" y="156"/>
                  <a:pt x="396" y="156"/>
                </a:cubicBezTo>
                <a:cubicBezTo>
                  <a:pt x="395" y="156"/>
                  <a:pt x="395" y="157"/>
                  <a:pt x="395" y="157"/>
                </a:cubicBezTo>
                <a:cubicBezTo>
                  <a:pt x="394" y="157"/>
                  <a:pt x="395" y="156"/>
                  <a:pt x="394" y="157"/>
                </a:cubicBezTo>
                <a:cubicBezTo>
                  <a:pt x="393" y="158"/>
                  <a:pt x="392" y="156"/>
                  <a:pt x="393" y="155"/>
                </a:cubicBezTo>
                <a:cubicBezTo>
                  <a:pt x="393" y="154"/>
                  <a:pt x="394" y="155"/>
                  <a:pt x="394" y="155"/>
                </a:cubicBezTo>
                <a:cubicBezTo>
                  <a:pt x="395" y="155"/>
                  <a:pt x="396" y="155"/>
                  <a:pt x="397" y="155"/>
                </a:cubicBezTo>
                <a:cubicBezTo>
                  <a:pt x="398" y="156"/>
                  <a:pt x="399" y="154"/>
                  <a:pt x="399" y="153"/>
                </a:cubicBezTo>
                <a:cubicBezTo>
                  <a:pt x="399" y="153"/>
                  <a:pt x="398" y="154"/>
                  <a:pt x="398" y="154"/>
                </a:cubicBezTo>
                <a:cubicBezTo>
                  <a:pt x="397" y="154"/>
                  <a:pt x="397" y="154"/>
                  <a:pt x="397" y="154"/>
                </a:cubicBezTo>
                <a:cubicBezTo>
                  <a:pt x="396" y="154"/>
                  <a:pt x="396" y="154"/>
                  <a:pt x="396" y="154"/>
                </a:cubicBezTo>
                <a:cubicBezTo>
                  <a:pt x="395" y="154"/>
                  <a:pt x="394" y="153"/>
                  <a:pt x="393" y="154"/>
                </a:cubicBezTo>
                <a:cubicBezTo>
                  <a:pt x="392" y="154"/>
                  <a:pt x="392" y="155"/>
                  <a:pt x="392" y="155"/>
                </a:cubicBezTo>
                <a:cubicBezTo>
                  <a:pt x="392" y="156"/>
                  <a:pt x="392" y="157"/>
                  <a:pt x="391" y="157"/>
                </a:cubicBezTo>
                <a:close/>
                <a:moveTo>
                  <a:pt x="393" y="137"/>
                </a:moveTo>
                <a:cubicBezTo>
                  <a:pt x="393" y="138"/>
                  <a:pt x="394" y="138"/>
                  <a:pt x="394" y="139"/>
                </a:cubicBezTo>
                <a:cubicBezTo>
                  <a:pt x="395" y="138"/>
                  <a:pt x="395" y="138"/>
                  <a:pt x="394" y="137"/>
                </a:cubicBezTo>
                <a:cubicBezTo>
                  <a:pt x="393" y="137"/>
                  <a:pt x="393" y="137"/>
                  <a:pt x="393" y="137"/>
                </a:cubicBezTo>
                <a:close/>
                <a:moveTo>
                  <a:pt x="385" y="167"/>
                </a:moveTo>
                <a:cubicBezTo>
                  <a:pt x="385" y="167"/>
                  <a:pt x="386" y="168"/>
                  <a:pt x="386" y="167"/>
                </a:cubicBezTo>
                <a:cubicBezTo>
                  <a:pt x="387" y="166"/>
                  <a:pt x="386" y="166"/>
                  <a:pt x="385" y="167"/>
                </a:cubicBezTo>
                <a:close/>
                <a:moveTo>
                  <a:pt x="420" y="92"/>
                </a:moveTo>
                <a:cubicBezTo>
                  <a:pt x="420" y="92"/>
                  <a:pt x="420" y="93"/>
                  <a:pt x="420" y="93"/>
                </a:cubicBezTo>
                <a:cubicBezTo>
                  <a:pt x="419" y="93"/>
                  <a:pt x="419" y="93"/>
                  <a:pt x="419" y="94"/>
                </a:cubicBezTo>
                <a:cubicBezTo>
                  <a:pt x="419" y="94"/>
                  <a:pt x="420" y="95"/>
                  <a:pt x="420" y="95"/>
                </a:cubicBezTo>
                <a:cubicBezTo>
                  <a:pt x="420" y="96"/>
                  <a:pt x="420" y="95"/>
                  <a:pt x="421" y="95"/>
                </a:cubicBezTo>
                <a:cubicBezTo>
                  <a:pt x="421" y="95"/>
                  <a:pt x="421" y="95"/>
                  <a:pt x="421" y="95"/>
                </a:cubicBezTo>
                <a:cubicBezTo>
                  <a:pt x="421" y="94"/>
                  <a:pt x="420" y="95"/>
                  <a:pt x="420" y="94"/>
                </a:cubicBezTo>
                <a:cubicBezTo>
                  <a:pt x="420" y="94"/>
                  <a:pt x="421" y="94"/>
                  <a:pt x="421" y="94"/>
                </a:cubicBezTo>
                <a:cubicBezTo>
                  <a:pt x="421" y="94"/>
                  <a:pt x="422" y="93"/>
                  <a:pt x="422" y="94"/>
                </a:cubicBezTo>
                <a:cubicBezTo>
                  <a:pt x="423" y="94"/>
                  <a:pt x="424" y="95"/>
                  <a:pt x="424" y="95"/>
                </a:cubicBezTo>
                <a:cubicBezTo>
                  <a:pt x="424" y="95"/>
                  <a:pt x="424" y="94"/>
                  <a:pt x="424" y="94"/>
                </a:cubicBezTo>
                <a:cubicBezTo>
                  <a:pt x="425" y="93"/>
                  <a:pt x="425" y="93"/>
                  <a:pt x="425" y="93"/>
                </a:cubicBezTo>
                <a:cubicBezTo>
                  <a:pt x="426" y="93"/>
                  <a:pt x="427" y="93"/>
                  <a:pt x="427" y="92"/>
                </a:cubicBezTo>
                <a:cubicBezTo>
                  <a:pt x="426" y="92"/>
                  <a:pt x="427" y="91"/>
                  <a:pt x="427" y="91"/>
                </a:cubicBezTo>
                <a:cubicBezTo>
                  <a:pt x="426" y="92"/>
                  <a:pt x="426" y="91"/>
                  <a:pt x="424" y="91"/>
                </a:cubicBezTo>
                <a:cubicBezTo>
                  <a:pt x="424" y="90"/>
                  <a:pt x="423" y="90"/>
                  <a:pt x="422" y="89"/>
                </a:cubicBezTo>
                <a:cubicBezTo>
                  <a:pt x="422" y="88"/>
                  <a:pt x="422" y="90"/>
                  <a:pt x="422" y="90"/>
                </a:cubicBezTo>
                <a:cubicBezTo>
                  <a:pt x="422" y="91"/>
                  <a:pt x="422" y="91"/>
                  <a:pt x="422" y="91"/>
                </a:cubicBezTo>
                <a:cubicBezTo>
                  <a:pt x="422" y="92"/>
                  <a:pt x="422" y="92"/>
                  <a:pt x="421" y="92"/>
                </a:cubicBezTo>
                <a:cubicBezTo>
                  <a:pt x="421" y="92"/>
                  <a:pt x="421" y="92"/>
                  <a:pt x="420" y="92"/>
                </a:cubicBezTo>
                <a:close/>
                <a:moveTo>
                  <a:pt x="242" y="71"/>
                </a:moveTo>
                <a:cubicBezTo>
                  <a:pt x="242" y="71"/>
                  <a:pt x="243" y="72"/>
                  <a:pt x="243" y="72"/>
                </a:cubicBezTo>
                <a:cubicBezTo>
                  <a:pt x="244" y="72"/>
                  <a:pt x="243" y="71"/>
                  <a:pt x="243" y="71"/>
                </a:cubicBezTo>
                <a:cubicBezTo>
                  <a:pt x="243" y="70"/>
                  <a:pt x="242" y="71"/>
                  <a:pt x="242" y="71"/>
                </a:cubicBezTo>
                <a:close/>
                <a:moveTo>
                  <a:pt x="276" y="105"/>
                </a:moveTo>
                <a:cubicBezTo>
                  <a:pt x="275" y="105"/>
                  <a:pt x="275" y="105"/>
                  <a:pt x="274" y="105"/>
                </a:cubicBezTo>
                <a:cubicBezTo>
                  <a:pt x="274" y="105"/>
                  <a:pt x="273" y="105"/>
                  <a:pt x="273" y="105"/>
                </a:cubicBezTo>
                <a:cubicBezTo>
                  <a:pt x="272" y="107"/>
                  <a:pt x="275" y="106"/>
                  <a:pt x="275" y="106"/>
                </a:cubicBezTo>
                <a:cubicBezTo>
                  <a:pt x="275" y="105"/>
                  <a:pt x="275" y="105"/>
                  <a:pt x="276" y="105"/>
                </a:cubicBezTo>
                <a:close/>
                <a:moveTo>
                  <a:pt x="265" y="106"/>
                </a:moveTo>
                <a:cubicBezTo>
                  <a:pt x="265" y="105"/>
                  <a:pt x="264" y="105"/>
                  <a:pt x="263" y="105"/>
                </a:cubicBezTo>
                <a:cubicBezTo>
                  <a:pt x="262" y="105"/>
                  <a:pt x="262" y="105"/>
                  <a:pt x="261" y="105"/>
                </a:cubicBezTo>
                <a:cubicBezTo>
                  <a:pt x="261" y="105"/>
                  <a:pt x="261" y="105"/>
                  <a:pt x="261" y="105"/>
                </a:cubicBezTo>
                <a:cubicBezTo>
                  <a:pt x="262" y="106"/>
                  <a:pt x="263" y="106"/>
                  <a:pt x="265" y="106"/>
                </a:cubicBezTo>
                <a:close/>
                <a:moveTo>
                  <a:pt x="244" y="71"/>
                </a:moveTo>
                <a:cubicBezTo>
                  <a:pt x="244" y="71"/>
                  <a:pt x="244" y="72"/>
                  <a:pt x="244" y="72"/>
                </a:cubicBezTo>
                <a:cubicBezTo>
                  <a:pt x="245" y="71"/>
                  <a:pt x="245" y="72"/>
                  <a:pt x="245" y="72"/>
                </a:cubicBezTo>
                <a:cubicBezTo>
                  <a:pt x="245" y="72"/>
                  <a:pt x="245" y="71"/>
                  <a:pt x="246" y="71"/>
                </a:cubicBezTo>
                <a:cubicBezTo>
                  <a:pt x="246" y="71"/>
                  <a:pt x="245" y="71"/>
                  <a:pt x="245" y="71"/>
                </a:cubicBezTo>
                <a:cubicBezTo>
                  <a:pt x="247" y="70"/>
                  <a:pt x="244" y="69"/>
                  <a:pt x="245" y="70"/>
                </a:cubicBezTo>
                <a:cubicBezTo>
                  <a:pt x="245" y="70"/>
                  <a:pt x="244" y="70"/>
                  <a:pt x="245" y="70"/>
                </a:cubicBezTo>
                <a:cubicBezTo>
                  <a:pt x="245" y="70"/>
                  <a:pt x="244" y="70"/>
                  <a:pt x="244" y="70"/>
                </a:cubicBezTo>
                <a:cubicBezTo>
                  <a:pt x="244" y="70"/>
                  <a:pt x="244" y="70"/>
                  <a:pt x="244" y="71"/>
                </a:cubicBezTo>
                <a:close/>
                <a:moveTo>
                  <a:pt x="261" y="65"/>
                </a:moveTo>
                <a:cubicBezTo>
                  <a:pt x="260" y="65"/>
                  <a:pt x="259" y="65"/>
                  <a:pt x="258" y="65"/>
                </a:cubicBezTo>
                <a:cubicBezTo>
                  <a:pt x="259" y="65"/>
                  <a:pt x="259" y="66"/>
                  <a:pt x="259" y="66"/>
                </a:cubicBezTo>
                <a:cubicBezTo>
                  <a:pt x="259" y="66"/>
                  <a:pt x="260" y="65"/>
                  <a:pt x="261" y="65"/>
                </a:cubicBezTo>
                <a:close/>
                <a:moveTo>
                  <a:pt x="240" y="97"/>
                </a:moveTo>
                <a:cubicBezTo>
                  <a:pt x="240" y="97"/>
                  <a:pt x="240" y="98"/>
                  <a:pt x="240" y="98"/>
                </a:cubicBezTo>
                <a:cubicBezTo>
                  <a:pt x="240" y="98"/>
                  <a:pt x="240" y="98"/>
                  <a:pt x="240" y="98"/>
                </a:cubicBezTo>
                <a:cubicBezTo>
                  <a:pt x="240" y="99"/>
                  <a:pt x="240" y="99"/>
                  <a:pt x="240" y="99"/>
                </a:cubicBezTo>
                <a:cubicBezTo>
                  <a:pt x="241" y="100"/>
                  <a:pt x="241" y="100"/>
                  <a:pt x="241" y="99"/>
                </a:cubicBezTo>
                <a:cubicBezTo>
                  <a:pt x="241" y="99"/>
                  <a:pt x="242" y="99"/>
                  <a:pt x="242" y="99"/>
                </a:cubicBezTo>
                <a:cubicBezTo>
                  <a:pt x="242" y="98"/>
                  <a:pt x="242" y="97"/>
                  <a:pt x="242" y="97"/>
                </a:cubicBezTo>
                <a:cubicBezTo>
                  <a:pt x="242" y="95"/>
                  <a:pt x="241" y="96"/>
                  <a:pt x="240" y="96"/>
                </a:cubicBezTo>
                <a:cubicBezTo>
                  <a:pt x="240" y="96"/>
                  <a:pt x="240" y="96"/>
                  <a:pt x="240" y="96"/>
                </a:cubicBezTo>
                <a:cubicBezTo>
                  <a:pt x="240" y="97"/>
                  <a:pt x="240" y="97"/>
                  <a:pt x="240" y="97"/>
                </a:cubicBezTo>
                <a:close/>
                <a:moveTo>
                  <a:pt x="487" y="54"/>
                </a:moveTo>
                <a:cubicBezTo>
                  <a:pt x="487" y="54"/>
                  <a:pt x="485" y="54"/>
                  <a:pt x="485" y="54"/>
                </a:cubicBezTo>
                <a:cubicBezTo>
                  <a:pt x="485" y="54"/>
                  <a:pt x="485" y="55"/>
                  <a:pt x="485" y="55"/>
                </a:cubicBezTo>
                <a:cubicBezTo>
                  <a:pt x="486" y="56"/>
                  <a:pt x="487" y="55"/>
                  <a:pt x="488" y="55"/>
                </a:cubicBezTo>
                <a:cubicBezTo>
                  <a:pt x="488" y="56"/>
                  <a:pt x="489" y="56"/>
                  <a:pt x="489" y="55"/>
                </a:cubicBezTo>
                <a:cubicBezTo>
                  <a:pt x="489" y="55"/>
                  <a:pt x="488" y="54"/>
                  <a:pt x="487" y="54"/>
                </a:cubicBezTo>
                <a:close/>
                <a:moveTo>
                  <a:pt x="253" y="68"/>
                </a:moveTo>
                <a:cubicBezTo>
                  <a:pt x="254" y="68"/>
                  <a:pt x="254" y="67"/>
                  <a:pt x="255" y="67"/>
                </a:cubicBezTo>
                <a:cubicBezTo>
                  <a:pt x="254" y="67"/>
                  <a:pt x="254" y="67"/>
                  <a:pt x="255" y="66"/>
                </a:cubicBezTo>
                <a:cubicBezTo>
                  <a:pt x="253" y="66"/>
                  <a:pt x="253" y="67"/>
                  <a:pt x="253" y="68"/>
                </a:cubicBezTo>
                <a:close/>
                <a:moveTo>
                  <a:pt x="256" y="62"/>
                </a:moveTo>
                <a:cubicBezTo>
                  <a:pt x="256" y="62"/>
                  <a:pt x="256" y="62"/>
                  <a:pt x="256" y="62"/>
                </a:cubicBezTo>
                <a:cubicBezTo>
                  <a:pt x="256" y="62"/>
                  <a:pt x="256" y="62"/>
                  <a:pt x="256" y="62"/>
                </a:cubicBezTo>
                <a:cubicBezTo>
                  <a:pt x="256" y="61"/>
                  <a:pt x="255" y="61"/>
                  <a:pt x="256" y="62"/>
                </a:cubicBezTo>
                <a:close/>
                <a:moveTo>
                  <a:pt x="240" y="94"/>
                </a:moveTo>
                <a:cubicBezTo>
                  <a:pt x="240" y="95"/>
                  <a:pt x="241" y="95"/>
                  <a:pt x="241" y="95"/>
                </a:cubicBezTo>
                <a:cubicBezTo>
                  <a:pt x="242" y="94"/>
                  <a:pt x="242" y="94"/>
                  <a:pt x="242" y="93"/>
                </a:cubicBezTo>
                <a:cubicBezTo>
                  <a:pt x="241" y="93"/>
                  <a:pt x="241" y="93"/>
                  <a:pt x="241" y="94"/>
                </a:cubicBezTo>
                <a:cubicBezTo>
                  <a:pt x="241" y="94"/>
                  <a:pt x="241" y="94"/>
                  <a:pt x="240" y="94"/>
                </a:cubicBezTo>
                <a:close/>
                <a:moveTo>
                  <a:pt x="440" y="164"/>
                </a:moveTo>
                <a:cubicBezTo>
                  <a:pt x="440" y="163"/>
                  <a:pt x="440" y="163"/>
                  <a:pt x="440" y="163"/>
                </a:cubicBezTo>
                <a:cubicBezTo>
                  <a:pt x="439" y="163"/>
                  <a:pt x="440" y="163"/>
                  <a:pt x="440" y="164"/>
                </a:cubicBezTo>
                <a:cubicBezTo>
                  <a:pt x="440" y="164"/>
                  <a:pt x="440" y="164"/>
                  <a:pt x="440" y="164"/>
                </a:cubicBezTo>
                <a:cubicBezTo>
                  <a:pt x="440" y="165"/>
                  <a:pt x="442" y="165"/>
                  <a:pt x="441" y="164"/>
                </a:cubicBezTo>
                <a:cubicBezTo>
                  <a:pt x="441" y="164"/>
                  <a:pt x="441" y="164"/>
                  <a:pt x="440" y="164"/>
                </a:cubicBezTo>
                <a:close/>
                <a:moveTo>
                  <a:pt x="411" y="108"/>
                </a:moveTo>
                <a:cubicBezTo>
                  <a:pt x="411" y="108"/>
                  <a:pt x="412" y="109"/>
                  <a:pt x="412" y="108"/>
                </a:cubicBezTo>
                <a:cubicBezTo>
                  <a:pt x="412" y="108"/>
                  <a:pt x="412" y="108"/>
                  <a:pt x="412" y="108"/>
                </a:cubicBezTo>
                <a:cubicBezTo>
                  <a:pt x="412" y="106"/>
                  <a:pt x="410" y="107"/>
                  <a:pt x="410" y="107"/>
                </a:cubicBezTo>
                <a:cubicBezTo>
                  <a:pt x="409" y="108"/>
                  <a:pt x="409" y="108"/>
                  <a:pt x="409" y="109"/>
                </a:cubicBezTo>
                <a:cubicBezTo>
                  <a:pt x="410" y="110"/>
                  <a:pt x="410" y="108"/>
                  <a:pt x="411" y="108"/>
                </a:cubicBezTo>
                <a:close/>
                <a:moveTo>
                  <a:pt x="403" y="160"/>
                </a:moveTo>
                <a:cubicBezTo>
                  <a:pt x="402" y="160"/>
                  <a:pt x="404" y="160"/>
                  <a:pt x="404" y="160"/>
                </a:cubicBezTo>
                <a:cubicBezTo>
                  <a:pt x="404" y="160"/>
                  <a:pt x="404" y="160"/>
                  <a:pt x="404" y="160"/>
                </a:cubicBezTo>
                <a:cubicBezTo>
                  <a:pt x="405" y="160"/>
                  <a:pt x="405" y="160"/>
                  <a:pt x="405" y="160"/>
                </a:cubicBezTo>
                <a:cubicBezTo>
                  <a:pt x="406" y="160"/>
                  <a:pt x="406" y="160"/>
                  <a:pt x="407" y="161"/>
                </a:cubicBezTo>
                <a:cubicBezTo>
                  <a:pt x="407" y="159"/>
                  <a:pt x="406" y="159"/>
                  <a:pt x="405" y="159"/>
                </a:cubicBezTo>
                <a:cubicBezTo>
                  <a:pt x="404" y="159"/>
                  <a:pt x="403" y="159"/>
                  <a:pt x="403" y="160"/>
                </a:cubicBezTo>
                <a:close/>
                <a:moveTo>
                  <a:pt x="465" y="215"/>
                </a:moveTo>
                <a:cubicBezTo>
                  <a:pt x="465" y="215"/>
                  <a:pt x="465" y="214"/>
                  <a:pt x="464" y="214"/>
                </a:cubicBezTo>
                <a:cubicBezTo>
                  <a:pt x="464" y="214"/>
                  <a:pt x="463" y="214"/>
                  <a:pt x="463" y="215"/>
                </a:cubicBezTo>
                <a:cubicBezTo>
                  <a:pt x="463" y="216"/>
                  <a:pt x="463" y="215"/>
                  <a:pt x="462" y="216"/>
                </a:cubicBezTo>
                <a:cubicBezTo>
                  <a:pt x="462" y="216"/>
                  <a:pt x="462" y="217"/>
                  <a:pt x="462" y="217"/>
                </a:cubicBezTo>
                <a:cubicBezTo>
                  <a:pt x="462" y="218"/>
                  <a:pt x="461" y="218"/>
                  <a:pt x="461" y="218"/>
                </a:cubicBezTo>
                <a:cubicBezTo>
                  <a:pt x="460" y="218"/>
                  <a:pt x="460" y="219"/>
                  <a:pt x="459" y="219"/>
                </a:cubicBezTo>
                <a:cubicBezTo>
                  <a:pt x="459" y="219"/>
                  <a:pt x="458" y="219"/>
                  <a:pt x="458" y="220"/>
                </a:cubicBezTo>
                <a:cubicBezTo>
                  <a:pt x="457" y="221"/>
                  <a:pt x="457" y="222"/>
                  <a:pt x="456" y="222"/>
                </a:cubicBezTo>
                <a:cubicBezTo>
                  <a:pt x="455" y="223"/>
                  <a:pt x="457" y="223"/>
                  <a:pt x="458" y="223"/>
                </a:cubicBezTo>
                <a:cubicBezTo>
                  <a:pt x="458" y="224"/>
                  <a:pt x="460" y="224"/>
                  <a:pt x="460" y="224"/>
                </a:cubicBezTo>
                <a:cubicBezTo>
                  <a:pt x="461" y="223"/>
                  <a:pt x="462" y="222"/>
                  <a:pt x="462" y="221"/>
                </a:cubicBezTo>
                <a:cubicBezTo>
                  <a:pt x="462" y="220"/>
                  <a:pt x="463" y="220"/>
                  <a:pt x="464" y="219"/>
                </a:cubicBezTo>
                <a:cubicBezTo>
                  <a:pt x="464" y="219"/>
                  <a:pt x="464" y="219"/>
                  <a:pt x="465" y="219"/>
                </a:cubicBezTo>
                <a:cubicBezTo>
                  <a:pt x="464" y="219"/>
                  <a:pt x="464" y="219"/>
                  <a:pt x="465" y="218"/>
                </a:cubicBezTo>
                <a:cubicBezTo>
                  <a:pt x="465" y="217"/>
                  <a:pt x="466" y="217"/>
                  <a:pt x="466" y="216"/>
                </a:cubicBezTo>
                <a:cubicBezTo>
                  <a:pt x="466" y="215"/>
                  <a:pt x="466" y="215"/>
                  <a:pt x="466" y="214"/>
                </a:cubicBezTo>
                <a:cubicBezTo>
                  <a:pt x="465" y="215"/>
                  <a:pt x="465" y="215"/>
                  <a:pt x="465" y="215"/>
                </a:cubicBezTo>
                <a:close/>
                <a:moveTo>
                  <a:pt x="458" y="224"/>
                </a:moveTo>
                <a:cubicBezTo>
                  <a:pt x="457" y="224"/>
                  <a:pt x="457" y="225"/>
                  <a:pt x="457" y="225"/>
                </a:cubicBezTo>
                <a:cubicBezTo>
                  <a:pt x="458" y="225"/>
                  <a:pt x="459" y="225"/>
                  <a:pt x="458" y="224"/>
                </a:cubicBezTo>
                <a:close/>
                <a:moveTo>
                  <a:pt x="472" y="209"/>
                </a:moveTo>
                <a:cubicBezTo>
                  <a:pt x="470" y="210"/>
                  <a:pt x="470" y="210"/>
                  <a:pt x="469" y="209"/>
                </a:cubicBezTo>
                <a:cubicBezTo>
                  <a:pt x="468" y="209"/>
                  <a:pt x="469" y="208"/>
                  <a:pt x="468" y="208"/>
                </a:cubicBezTo>
                <a:cubicBezTo>
                  <a:pt x="468" y="208"/>
                  <a:pt x="468" y="209"/>
                  <a:pt x="467" y="208"/>
                </a:cubicBezTo>
                <a:cubicBezTo>
                  <a:pt x="467" y="208"/>
                  <a:pt x="467" y="207"/>
                  <a:pt x="467" y="207"/>
                </a:cubicBezTo>
                <a:cubicBezTo>
                  <a:pt x="467" y="207"/>
                  <a:pt x="466" y="207"/>
                  <a:pt x="466" y="206"/>
                </a:cubicBezTo>
                <a:cubicBezTo>
                  <a:pt x="466" y="205"/>
                  <a:pt x="467" y="206"/>
                  <a:pt x="466" y="205"/>
                </a:cubicBezTo>
                <a:cubicBezTo>
                  <a:pt x="465" y="205"/>
                  <a:pt x="465" y="204"/>
                  <a:pt x="464" y="204"/>
                </a:cubicBezTo>
                <a:cubicBezTo>
                  <a:pt x="464" y="205"/>
                  <a:pt x="465" y="205"/>
                  <a:pt x="465" y="206"/>
                </a:cubicBezTo>
                <a:cubicBezTo>
                  <a:pt x="465" y="206"/>
                  <a:pt x="465" y="206"/>
                  <a:pt x="465" y="206"/>
                </a:cubicBezTo>
                <a:cubicBezTo>
                  <a:pt x="466" y="206"/>
                  <a:pt x="466" y="208"/>
                  <a:pt x="467" y="208"/>
                </a:cubicBezTo>
                <a:cubicBezTo>
                  <a:pt x="467" y="209"/>
                  <a:pt x="467" y="210"/>
                  <a:pt x="467" y="210"/>
                </a:cubicBezTo>
                <a:cubicBezTo>
                  <a:pt x="467" y="211"/>
                  <a:pt x="466" y="211"/>
                  <a:pt x="466" y="212"/>
                </a:cubicBezTo>
                <a:cubicBezTo>
                  <a:pt x="466" y="212"/>
                  <a:pt x="466" y="213"/>
                  <a:pt x="467" y="213"/>
                </a:cubicBezTo>
                <a:cubicBezTo>
                  <a:pt x="467" y="213"/>
                  <a:pt x="468" y="213"/>
                  <a:pt x="468" y="213"/>
                </a:cubicBezTo>
                <a:cubicBezTo>
                  <a:pt x="468" y="214"/>
                  <a:pt x="467" y="215"/>
                  <a:pt x="467" y="215"/>
                </a:cubicBezTo>
                <a:cubicBezTo>
                  <a:pt x="467" y="215"/>
                  <a:pt x="468" y="216"/>
                  <a:pt x="469" y="215"/>
                </a:cubicBezTo>
                <a:cubicBezTo>
                  <a:pt x="469" y="214"/>
                  <a:pt x="470" y="213"/>
                  <a:pt x="470" y="212"/>
                </a:cubicBezTo>
                <a:cubicBezTo>
                  <a:pt x="470" y="212"/>
                  <a:pt x="471" y="211"/>
                  <a:pt x="471" y="212"/>
                </a:cubicBezTo>
                <a:cubicBezTo>
                  <a:pt x="471" y="212"/>
                  <a:pt x="471" y="211"/>
                  <a:pt x="471" y="211"/>
                </a:cubicBezTo>
                <a:cubicBezTo>
                  <a:pt x="472" y="211"/>
                  <a:pt x="473" y="209"/>
                  <a:pt x="472" y="209"/>
                </a:cubicBezTo>
                <a:close/>
                <a:moveTo>
                  <a:pt x="232" y="98"/>
                </a:moveTo>
                <a:cubicBezTo>
                  <a:pt x="232" y="99"/>
                  <a:pt x="233" y="99"/>
                  <a:pt x="233" y="99"/>
                </a:cubicBezTo>
                <a:cubicBezTo>
                  <a:pt x="233" y="99"/>
                  <a:pt x="233" y="99"/>
                  <a:pt x="234" y="98"/>
                </a:cubicBezTo>
                <a:cubicBezTo>
                  <a:pt x="233" y="98"/>
                  <a:pt x="233" y="98"/>
                  <a:pt x="232" y="98"/>
                </a:cubicBezTo>
                <a:close/>
                <a:moveTo>
                  <a:pt x="485" y="50"/>
                </a:moveTo>
                <a:cubicBezTo>
                  <a:pt x="484" y="51"/>
                  <a:pt x="485" y="51"/>
                  <a:pt x="484" y="51"/>
                </a:cubicBezTo>
                <a:cubicBezTo>
                  <a:pt x="483" y="52"/>
                  <a:pt x="484" y="52"/>
                  <a:pt x="484" y="53"/>
                </a:cubicBezTo>
                <a:cubicBezTo>
                  <a:pt x="483" y="53"/>
                  <a:pt x="483" y="53"/>
                  <a:pt x="482" y="52"/>
                </a:cubicBezTo>
                <a:cubicBezTo>
                  <a:pt x="481" y="52"/>
                  <a:pt x="480" y="52"/>
                  <a:pt x="480" y="52"/>
                </a:cubicBezTo>
                <a:cubicBezTo>
                  <a:pt x="480" y="51"/>
                  <a:pt x="480" y="50"/>
                  <a:pt x="479" y="50"/>
                </a:cubicBezTo>
                <a:cubicBezTo>
                  <a:pt x="478" y="50"/>
                  <a:pt x="477" y="50"/>
                  <a:pt x="476" y="50"/>
                </a:cubicBezTo>
                <a:cubicBezTo>
                  <a:pt x="476" y="50"/>
                  <a:pt x="476" y="48"/>
                  <a:pt x="475" y="49"/>
                </a:cubicBezTo>
                <a:cubicBezTo>
                  <a:pt x="475" y="49"/>
                  <a:pt x="475" y="50"/>
                  <a:pt x="475" y="51"/>
                </a:cubicBezTo>
                <a:cubicBezTo>
                  <a:pt x="475" y="52"/>
                  <a:pt x="472" y="52"/>
                  <a:pt x="471" y="52"/>
                </a:cubicBezTo>
                <a:cubicBezTo>
                  <a:pt x="471" y="53"/>
                  <a:pt x="472" y="53"/>
                  <a:pt x="472" y="54"/>
                </a:cubicBezTo>
                <a:cubicBezTo>
                  <a:pt x="472" y="55"/>
                  <a:pt x="473" y="55"/>
                  <a:pt x="474" y="56"/>
                </a:cubicBezTo>
                <a:cubicBezTo>
                  <a:pt x="474" y="56"/>
                  <a:pt x="473" y="57"/>
                  <a:pt x="473" y="57"/>
                </a:cubicBezTo>
                <a:cubicBezTo>
                  <a:pt x="473" y="57"/>
                  <a:pt x="472" y="57"/>
                  <a:pt x="472" y="57"/>
                </a:cubicBezTo>
                <a:cubicBezTo>
                  <a:pt x="471" y="57"/>
                  <a:pt x="470" y="56"/>
                  <a:pt x="470" y="56"/>
                </a:cubicBezTo>
                <a:cubicBezTo>
                  <a:pt x="468" y="57"/>
                  <a:pt x="466" y="58"/>
                  <a:pt x="464" y="59"/>
                </a:cubicBezTo>
                <a:cubicBezTo>
                  <a:pt x="463" y="60"/>
                  <a:pt x="462" y="61"/>
                  <a:pt x="461" y="62"/>
                </a:cubicBezTo>
                <a:cubicBezTo>
                  <a:pt x="460" y="61"/>
                  <a:pt x="460" y="61"/>
                  <a:pt x="458" y="61"/>
                </a:cubicBezTo>
                <a:cubicBezTo>
                  <a:pt x="456" y="61"/>
                  <a:pt x="456" y="61"/>
                  <a:pt x="455" y="62"/>
                </a:cubicBezTo>
                <a:cubicBezTo>
                  <a:pt x="455" y="62"/>
                  <a:pt x="455" y="62"/>
                  <a:pt x="455" y="61"/>
                </a:cubicBezTo>
                <a:cubicBezTo>
                  <a:pt x="455" y="61"/>
                  <a:pt x="454" y="62"/>
                  <a:pt x="453" y="62"/>
                </a:cubicBezTo>
                <a:cubicBezTo>
                  <a:pt x="453" y="62"/>
                  <a:pt x="452" y="62"/>
                  <a:pt x="452" y="62"/>
                </a:cubicBezTo>
                <a:cubicBezTo>
                  <a:pt x="451" y="63"/>
                  <a:pt x="450" y="65"/>
                  <a:pt x="449" y="66"/>
                </a:cubicBezTo>
                <a:cubicBezTo>
                  <a:pt x="450" y="66"/>
                  <a:pt x="451" y="66"/>
                  <a:pt x="451" y="67"/>
                </a:cubicBezTo>
                <a:cubicBezTo>
                  <a:pt x="451" y="68"/>
                  <a:pt x="451" y="68"/>
                  <a:pt x="451" y="69"/>
                </a:cubicBezTo>
                <a:cubicBezTo>
                  <a:pt x="450" y="70"/>
                  <a:pt x="449" y="70"/>
                  <a:pt x="450" y="72"/>
                </a:cubicBezTo>
                <a:cubicBezTo>
                  <a:pt x="450" y="72"/>
                  <a:pt x="449" y="73"/>
                  <a:pt x="448" y="73"/>
                </a:cubicBezTo>
                <a:cubicBezTo>
                  <a:pt x="448" y="73"/>
                  <a:pt x="447" y="73"/>
                  <a:pt x="447" y="74"/>
                </a:cubicBezTo>
                <a:cubicBezTo>
                  <a:pt x="447" y="74"/>
                  <a:pt x="447" y="75"/>
                  <a:pt x="446" y="75"/>
                </a:cubicBezTo>
                <a:cubicBezTo>
                  <a:pt x="445" y="76"/>
                  <a:pt x="445" y="75"/>
                  <a:pt x="445" y="77"/>
                </a:cubicBezTo>
                <a:cubicBezTo>
                  <a:pt x="445" y="78"/>
                  <a:pt x="443" y="79"/>
                  <a:pt x="442" y="80"/>
                </a:cubicBezTo>
                <a:cubicBezTo>
                  <a:pt x="441" y="76"/>
                  <a:pt x="438" y="68"/>
                  <a:pt x="444" y="66"/>
                </a:cubicBezTo>
                <a:cubicBezTo>
                  <a:pt x="445" y="65"/>
                  <a:pt x="446" y="65"/>
                  <a:pt x="447" y="64"/>
                </a:cubicBezTo>
                <a:cubicBezTo>
                  <a:pt x="447" y="63"/>
                  <a:pt x="448" y="62"/>
                  <a:pt x="450" y="61"/>
                </a:cubicBezTo>
                <a:cubicBezTo>
                  <a:pt x="451" y="61"/>
                  <a:pt x="452" y="60"/>
                  <a:pt x="452" y="59"/>
                </a:cubicBezTo>
                <a:cubicBezTo>
                  <a:pt x="452" y="59"/>
                  <a:pt x="452" y="58"/>
                  <a:pt x="453" y="57"/>
                </a:cubicBezTo>
                <a:cubicBezTo>
                  <a:pt x="453" y="57"/>
                  <a:pt x="454" y="57"/>
                  <a:pt x="454" y="57"/>
                </a:cubicBezTo>
                <a:cubicBezTo>
                  <a:pt x="453" y="57"/>
                  <a:pt x="453" y="57"/>
                  <a:pt x="452" y="57"/>
                </a:cubicBezTo>
                <a:cubicBezTo>
                  <a:pt x="451" y="57"/>
                  <a:pt x="451" y="58"/>
                  <a:pt x="450" y="58"/>
                </a:cubicBezTo>
                <a:cubicBezTo>
                  <a:pt x="450" y="59"/>
                  <a:pt x="448" y="60"/>
                  <a:pt x="447" y="61"/>
                </a:cubicBezTo>
                <a:cubicBezTo>
                  <a:pt x="447" y="59"/>
                  <a:pt x="447" y="59"/>
                  <a:pt x="447" y="58"/>
                </a:cubicBezTo>
                <a:cubicBezTo>
                  <a:pt x="446" y="58"/>
                  <a:pt x="446" y="58"/>
                  <a:pt x="445" y="58"/>
                </a:cubicBezTo>
                <a:cubicBezTo>
                  <a:pt x="444" y="58"/>
                  <a:pt x="444" y="58"/>
                  <a:pt x="443" y="59"/>
                </a:cubicBezTo>
                <a:cubicBezTo>
                  <a:pt x="441" y="60"/>
                  <a:pt x="440" y="61"/>
                  <a:pt x="439" y="62"/>
                </a:cubicBezTo>
                <a:cubicBezTo>
                  <a:pt x="439" y="63"/>
                  <a:pt x="440" y="63"/>
                  <a:pt x="440" y="63"/>
                </a:cubicBezTo>
                <a:cubicBezTo>
                  <a:pt x="440" y="64"/>
                  <a:pt x="439" y="64"/>
                  <a:pt x="439" y="64"/>
                </a:cubicBezTo>
                <a:cubicBezTo>
                  <a:pt x="437" y="64"/>
                  <a:pt x="436" y="64"/>
                  <a:pt x="435" y="64"/>
                </a:cubicBezTo>
                <a:cubicBezTo>
                  <a:pt x="435" y="64"/>
                  <a:pt x="436" y="63"/>
                  <a:pt x="436" y="63"/>
                </a:cubicBezTo>
                <a:cubicBezTo>
                  <a:pt x="435" y="63"/>
                  <a:pt x="434" y="63"/>
                  <a:pt x="433" y="63"/>
                </a:cubicBezTo>
                <a:cubicBezTo>
                  <a:pt x="432" y="63"/>
                  <a:pt x="431" y="63"/>
                  <a:pt x="431" y="63"/>
                </a:cubicBezTo>
                <a:cubicBezTo>
                  <a:pt x="431" y="64"/>
                  <a:pt x="430" y="63"/>
                  <a:pt x="430" y="63"/>
                </a:cubicBezTo>
                <a:cubicBezTo>
                  <a:pt x="429" y="63"/>
                  <a:pt x="428" y="63"/>
                  <a:pt x="427" y="63"/>
                </a:cubicBezTo>
                <a:cubicBezTo>
                  <a:pt x="426" y="63"/>
                  <a:pt x="424" y="63"/>
                  <a:pt x="424" y="63"/>
                </a:cubicBezTo>
                <a:cubicBezTo>
                  <a:pt x="422" y="65"/>
                  <a:pt x="420" y="66"/>
                  <a:pt x="418" y="68"/>
                </a:cubicBezTo>
                <a:cubicBezTo>
                  <a:pt x="417" y="70"/>
                  <a:pt x="415" y="71"/>
                  <a:pt x="413" y="72"/>
                </a:cubicBezTo>
                <a:cubicBezTo>
                  <a:pt x="413" y="73"/>
                  <a:pt x="414" y="72"/>
                  <a:pt x="414" y="72"/>
                </a:cubicBezTo>
                <a:cubicBezTo>
                  <a:pt x="415" y="73"/>
                  <a:pt x="415" y="72"/>
                  <a:pt x="415" y="73"/>
                </a:cubicBezTo>
                <a:cubicBezTo>
                  <a:pt x="415" y="73"/>
                  <a:pt x="415" y="74"/>
                  <a:pt x="416" y="74"/>
                </a:cubicBezTo>
                <a:cubicBezTo>
                  <a:pt x="417" y="74"/>
                  <a:pt x="417" y="75"/>
                  <a:pt x="418" y="73"/>
                </a:cubicBezTo>
                <a:cubicBezTo>
                  <a:pt x="418" y="72"/>
                  <a:pt x="422" y="75"/>
                  <a:pt x="422" y="76"/>
                </a:cubicBezTo>
                <a:cubicBezTo>
                  <a:pt x="421" y="78"/>
                  <a:pt x="421" y="80"/>
                  <a:pt x="420" y="82"/>
                </a:cubicBezTo>
                <a:cubicBezTo>
                  <a:pt x="420" y="83"/>
                  <a:pt x="419" y="84"/>
                  <a:pt x="418" y="86"/>
                </a:cubicBezTo>
                <a:cubicBezTo>
                  <a:pt x="417" y="88"/>
                  <a:pt x="416" y="89"/>
                  <a:pt x="415" y="90"/>
                </a:cubicBezTo>
                <a:cubicBezTo>
                  <a:pt x="414" y="91"/>
                  <a:pt x="413" y="92"/>
                  <a:pt x="412" y="93"/>
                </a:cubicBezTo>
                <a:cubicBezTo>
                  <a:pt x="411" y="93"/>
                  <a:pt x="410" y="93"/>
                  <a:pt x="410" y="93"/>
                </a:cubicBezTo>
                <a:cubicBezTo>
                  <a:pt x="409" y="93"/>
                  <a:pt x="409" y="93"/>
                  <a:pt x="409" y="92"/>
                </a:cubicBezTo>
                <a:cubicBezTo>
                  <a:pt x="408" y="92"/>
                  <a:pt x="408" y="93"/>
                  <a:pt x="407" y="93"/>
                </a:cubicBezTo>
                <a:cubicBezTo>
                  <a:pt x="406" y="94"/>
                  <a:pt x="406" y="94"/>
                  <a:pt x="406" y="95"/>
                </a:cubicBezTo>
                <a:cubicBezTo>
                  <a:pt x="405" y="97"/>
                  <a:pt x="404" y="98"/>
                  <a:pt x="402" y="99"/>
                </a:cubicBezTo>
                <a:cubicBezTo>
                  <a:pt x="404" y="100"/>
                  <a:pt x="405" y="102"/>
                  <a:pt x="405" y="104"/>
                </a:cubicBezTo>
                <a:cubicBezTo>
                  <a:pt x="405" y="105"/>
                  <a:pt x="405" y="105"/>
                  <a:pt x="404" y="106"/>
                </a:cubicBezTo>
                <a:cubicBezTo>
                  <a:pt x="403" y="107"/>
                  <a:pt x="402" y="106"/>
                  <a:pt x="401" y="106"/>
                </a:cubicBezTo>
                <a:cubicBezTo>
                  <a:pt x="401" y="106"/>
                  <a:pt x="401" y="105"/>
                  <a:pt x="401" y="104"/>
                </a:cubicBezTo>
                <a:cubicBezTo>
                  <a:pt x="401" y="103"/>
                  <a:pt x="401" y="103"/>
                  <a:pt x="401" y="102"/>
                </a:cubicBezTo>
                <a:cubicBezTo>
                  <a:pt x="402" y="102"/>
                  <a:pt x="401" y="101"/>
                  <a:pt x="401" y="101"/>
                </a:cubicBezTo>
                <a:cubicBezTo>
                  <a:pt x="400" y="101"/>
                  <a:pt x="399" y="102"/>
                  <a:pt x="399" y="101"/>
                </a:cubicBezTo>
                <a:cubicBezTo>
                  <a:pt x="399" y="100"/>
                  <a:pt x="399" y="99"/>
                  <a:pt x="400" y="99"/>
                </a:cubicBezTo>
                <a:cubicBezTo>
                  <a:pt x="400" y="99"/>
                  <a:pt x="398" y="98"/>
                  <a:pt x="398" y="98"/>
                </a:cubicBezTo>
                <a:cubicBezTo>
                  <a:pt x="397" y="98"/>
                  <a:pt x="396" y="99"/>
                  <a:pt x="396" y="99"/>
                </a:cubicBezTo>
                <a:cubicBezTo>
                  <a:pt x="395" y="99"/>
                  <a:pt x="395" y="100"/>
                  <a:pt x="394" y="100"/>
                </a:cubicBezTo>
                <a:cubicBezTo>
                  <a:pt x="394" y="99"/>
                  <a:pt x="395" y="98"/>
                  <a:pt x="395" y="97"/>
                </a:cubicBezTo>
                <a:cubicBezTo>
                  <a:pt x="395" y="97"/>
                  <a:pt x="395" y="96"/>
                  <a:pt x="394" y="97"/>
                </a:cubicBezTo>
                <a:cubicBezTo>
                  <a:pt x="393" y="97"/>
                  <a:pt x="393" y="97"/>
                  <a:pt x="392" y="98"/>
                </a:cubicBezTo>
                <a:cubicBezTo>
                  <a:pt x="391" y="98"/>
                  <a:pt x="391" y="99"/>
                  <a:pt x="390" y="99"/>
                </a:cubicBezTo>
                <a:cubicBezTo>
                  <a:pt x="390" y="99"/>
                  <a:pt x="389" y="99"/>
                  <a:pt x="389" y="100"/>
                </a:cubicBezTo>
                <a:cubicBezTo>
                  <a:pt x="390" y="100"/>
                  <a:pt x="390" y="101"/>
                  <a:pt x="391" y="101"/>
                </a:cubicBezTo>
                <a:cubicBezTo>
                  <a:pt x="391" y="102"/>
                  <a:pt x="391" y="102"/>
                  <a:pt x="392" y="102"/>
                </a:cubicBezTo>
                <a:cubicBezTo>
                  <a:pt x="393" y="101"/>
                  <a:pt x="395" y="102"/>
                  <a:pt x="396" y="102"/>
                </a:cubicBezTo>
                <a:cubicBezTo>
                  <a:pt x="394" y="103"/>
                  <a:pt x="393" y="104"/>
                  <a:pt x="391" y="106"/>
                </a:cubicBezTo>
                <a:cubicBezTo>
                  <a:pt x="392" y="106"/>
                  <a:pt x="393" y="107"/>
                  <a:pt x="393" y="107"/>
                </a:cubicBezTo>
                <a:cubicBezTo>
                  <a:pt x="394" y="108"/>
                  <a:pt x="394" y="109"/>
                  <a:pt x="395" y="110"/>
                </a:cubicBezTo>
                <a:cubicBezTo>
                  <a:pt x="394" y="110"/>
                  <a:pt x="393" y="110"/>
                  <a:pt x="392" y="110"/>
                </a:cubicBezTo>
                <a:cubicBezTo>
                  <a:pt x="393" y="111"/>
                  <a:pt x="394" y="111"/>
                  <a:pt x="395" y="112"/>
                </a:cubicBezTo>
                <a:cubicBezTo>
                  <a:pt x="394" y="112"/>
                  <a:pt x="394" y="113"/>
                  <a:pt x="393" y="113"/>
                </a:cubicBezTo>
                <a:cubicBezTo>
                  <a:pt x="394" y="113"/>
                  <a:pt x="394" y="113"/>
                  <a:pt x="395" y="114"/>
                </a:cubicBezTo>
                <a:cubicBezTo>
                  <a:pt x="394" y="115"/>
                  <a:pt x="393" y="117"/>
                  <a:pt x="392" y="119"/>
                </a:cubicBezTo>
                <a:cubicBezTo>
                  <a:pt x="391" y="120"/>
                  <a:pt x="390" y="122"/>
                  <a:pt x="388" y="123"/>
                </a:cubicBezTo>
                <a:cubicBezTo>
                  <a:pt x="386" y="124"/>
                  <a:pt x="384" y="124"/>
                  <a:pt x="382" y="125"/>
                </a:cubicBezTo>
                <a:cubicBezTo>
                  <a:pt x="381" y="125"/>
                  <a:pt x="380" y="126"/>
                  <a:pt x="380" y="126"/>
                </a:cubicBezTo>
                <a:cubicBezTo>
                  <a:pt x="379" y="126"/>
                  <a:pt x="379" y="126"/>
                  <a:pt x="379" y="127"/>
                </a:cubicBezTo>
                <a:cubicBezTo>
                  <a:pt x="379" y="127"/>
                  <a:pt x="379" y="128"/>
                  <a:pt x="379" y="127"/>
                </a:cubicBezTo>
                <a:cubicBezTo>
                  <a:pt x="378" y="127"/>
                  <a:pt x="378" y="126"/>
                  <a:pt x="378" y="126"/>
                </a:cubicBezTo>
                <a:cubicBezTo>
                  <a:pt x="378" y="126"/>
                  <a:pt x="379" y="126"/>
                  <a:pt x="379" y="126"/>
                </a:cubicBezTo>
                <a:cubicBezTo>
                  <a:pt x="378" y="125"/>
                  <a:pt x="377" y="125"/>
                  <a:pt x="376" y="126"/>
                </a:cubicBezTo>
                <a:cubicBezTo>
                  <a:pt x="375" y="126"/>
                  <a:pt x="374" y="127"/>
                  <a:pt x="373" y="128"/>
                </a:cubicBezTo>
                <a:cubicBezTo>
                  <a:pt x="373" y="128"/>
                  <a:pt x="373" y="129"/>
                  <a:pt x="373" y="129"/>
                </a:cubicBezTo>
                <a:cubicBezTo>
                  <a:pt x="373" y="130"/>
                  <a:pt x="374" y="130"/>
                  <a:pt x="374" y="131"/>
                </a:cubicBezTo>
                <a:cubicBezTo>
                  <a:pt x="375" y="132"/>
                  <a:pt x="375" y="133"/>
                  <a:pt x="376" y="133"/>
                </a:cubicBezTo>
                <a:cubicBezTo>
                  <a:pt x="377" y="134"/>
                  <a:pt x="377" y="135"/>
                  <a:pt x="377" y="136"/>
                </a:cubicBezTo>
                <a:cubicBezTo>
                  <a:pt x="377" y="137"/>
                  <a:pt x="378" y="139"/>
                  <a:pt x="377" y="139"/>
                </a:cubicBezTo>
                <a:cubicBezTo>
                  <a:pt x="376" y="141"/>
                  <a:pt x="374" y="142"/>
                  <a:pt x="372" y="144"/>
                </a:cubicBezTo>
                <a:cubicBezTo>
                  <a:pt x="371" y="143"/>
                  <a:pt x="372" y="142"/>
                  <a:pt x="372" y="142"/>
                </a:cubicBezTo>
                <a:cubicBezTo>
                  <a:pt x="371" y="141"/>
                  <a:pt x="370" y="140"/>
                  <a:pt x="370" y="140"/>
                </a:cubicBezTo>
                <a:cubicBezTo>
                  <a:pt x="369" y="139"/>
                  <a:pt x="368" y="138"/>
                  <a:pt x="366" y="138"/>
                </a:cubicBezTo>
                <a:cubicBezTo>
                  <a:pt x="366" y="138"/>
                  <a:pt x="366" y="137"/>
                  <a:pt x="366" y="137"/>
                </a:cubicBezTo>
                <a:cubicBezTo>
                  <a:pt x="365" y="137"/>
                  <a:pt x="365" y="137"/>
                  <a:pt x="365" y="139"/>
                </a:cubicBezTo>
                <a:cubicBezTo>
                  <a:pt x="365" y="140"/>
                  <a:pt x="364" y="140"/>
                  <a:pt x="364" y="141"/>
                </a:cubicBezTo>
                <a:cubicBezTo>
                  <a:pt x="364" y="142"/>
                  <a:pt x="364" y="142"/>
                  <a:pt x="364" y="142"/>
                </a:cubicBezTo>
                <a:cubicBezTo>
                  <a:pt x="364" y="143"/>
                  <a:pt x="364" y="143"/>
                  <a:pt x="365" y="143"/>
                </a:cubicBezTo>
                <a:cubicBezTo>
                  <a:pt x="365" y="143"/>
                  <a:pt x="366" y="145"/>
                  <a:pt x="366" y="145"/>
                </a:cubicBezTo>
                <a:cubicBezTo>
                  <a:pt x="366" y="146"/>
                  <a:pt x="367" y="147"/>
                  <a:pt x="368" y="147"/>
                </a:cubicBezTo>
                <a:cubicBezTo>
                  <a:pt x="368" y="147"/>
                  <a:pt x="369" y="148"/>
                  <a:pt x="370" y="149"/>
                </a:cubicBezTo>
                <a:cubicBezTo>
                  <a:pt x="370" y="149"/>
                  <a:pt x="370" y="151"/>
                  <a:pt x="370" y="151"/>
                </a:cubicBezTo>
                <a:cubicBezTo>
                  <a:pt x="370" y="152"/>
                  <a:pt x="370" y="153"/>
                  <a:pt x="371" y="154"/>
                </a:cubicBezTo>
                <a:cubicBezTo>
                  <a:pt x="370" y="153"/>
                  <a:pt x="369" y="153"/>
                  <a:pt x="368" y="152"/>
                </a:cubicBezTo>
                <a:cubicBezTo>
                  <a:pt x="367" y="151"/>
                  <a:pt x="367" y="151"/>
                  <a:pt x="366" y="150"/>
                </a:cubicBezTo>
                <a:cubicBezTo>
                  <a:pt x="366" y="149"/>
                  <a:pt x="366" y="147"/>
                  <a:pt x="365" y="147"/>
                </a:cubicBezTo>
                <a:cubicBezTo>
                  <a:pt x="364" y="146"/>
                  <a:pt x="363" y="145"/>
                  <a:pt x="362" y="144"/>
                </a:cubicBezTo>
                <a:cubicBezTo>
                  <a:pt x="362" y="144"/>
                  <a:pt x="363" y="142"/>
                  <a:pt x="363" y="141"/>
                </a:cubicBezTo>
                <a:cubicBezTo>
                  <a:pt x="363" y="140"/>
                  <a:pt x="363" y="139"/>
                  <a:pt x="362" y="137"/>
                </a:cubicBezTo>
                <a:cubicBezTo>
                  <a:pt x="362" y="135"/>
                  <a:pt x="362" y="133"/>
                  <a:pt x="361" y="131"/>
                </a:cubicBezTo>
                <a:cubicBezTo>
                  <a:pt x="360" y="132"/>
                  <a:pt x="360" y="132"/>
                  <a:pt x="359" y="133"/>
                </a:cubicBezTo>
                <a:cubicBezTo>
                  <a:pt x="359" y="134"/>
                  <a:pt x="359" y="134"/>
                  <a:pt x="358" y="133"/>
                </a:cubicBezTo>
                <a:cubicBezTo>
                  <a:pt x="357" y="133"/>
                  <a:pt x="357" y="133"/>
                  <a:pt x="357" y="132"/>
                </a:cubicBezTo>
                <a:cubicBezTo>
                  <a:pt x="357" y="132"/>
                  <a:pt x="358" y="131"/>
                  <a:pt x="357" y="131"/>
                </a:cubicBezTo>
                <a:cubicBezTo>
                  <a:pt x="357" y="129"/>
                  <a:pt x="356" y="128"/>
                  <a:pt x="355" y="127"/>
                </a:cubicBezTo>
                <a:cubicBezTo>
                  <a:pt x="354" y="126"/>
                  <a:pt x="354" y="125"/>
                  <a:pt x="353" y="124"/>
                </a:cubicBezTo>
                <a:cubicBezTo>
                  <a:pt x="353" y="124"/>
                  <a:pt x="352" y="125"/>
                  <a:pt x="351" y="125"/>
                </a:cubicBezTo>
                <a:cubicBezTo>
                  <a:pt x="350" y="125"/>
                  <a:pt x="349" y="125"/>
                  <a:pt x="348" y="125"/>
                </a:cubicBezTo>
                <a:cubicBezTo>
                  <a:pt x="348" y="125"/>
                  <a:pt x="347" y="125"/>
                  <a:pt x="347" y="126"/>
                </a:cubicBezTo>
                <a:cubicBezTo>
                  <a:pt x="347" y="126"/>
                  <a:pt x="347" y="126"/>
                  <a:pt x="347" y="127"/>
                </a:cubicBezTo>
                <a:cubicBezTo>
                  <a:pt x="347" y="127"/>
                  <a:pt x="346" y="128"/>
                  <a:pt x="345" y="128"/>
                </a:cubicBezTo>
                <a:cubicBezTo>
                  <a:pt x="344" y="130"/>
                  <a:pt x="342" y="131"/>
                  <a:pt x="341" y="132"/>
                </a:cubicBezTo>
                <a:cubicBezTo>
                  <a:pt x="340" y="133"/>
                  <a:pt x="339" y="133"/>
                  <a:pt x="339" y="133"/>
                </a:cubicBezTo>
                <a:cubicBezTo>
                  <a:pt x="338" y="134"/>
                  <a:pt x="338" y="134"/>
                  <a:pt x="338" y="135"/>
                </a:cubicBezTo>
                <a:cubicBezTo>
                  <a:pt x="338" y="136"/>
                  <a:pt x="338" y="137"/>
                  <a:pt x="338" y="138"/>
                </a:cubicBezTo>
                <a:cubicBezTo>
                  <a:pt x="338" y="139"/>
                  <a:pt x="337" y="140"/>
                  <a:pt x="337" y="140"/>
                </a:cubicBezTo>
                <a:cubicBezTo>
                  <a:pt x="338" y="141"/>
                  <a:pt x="338" y="142"/>
                  <a:pt x="339" y="143"/>
                </a:cubicBezTo>
                <a:cubicBezTo>
                  <a:pt x="339" y="144"/>
                  <a:pt x="340" y="144"/>
                  <a:pt x="340" y="145"/>
                </a:cubicBezTo>
                <a:cubicBezTo>
                  <a:pt x="341" y="147"/>
                  <a:pt x="338" y="148"/>
                  <a:pt x="338" y="146"/>
                </a:cubicBezTo>
                <a:cubicBezTo>
                  <a:pt x="338" y="145"/>
                  <a:pt x="338" y="144"/>
                  <a:pt x="338" y="143"/>
                </a:cubicBezTo>
                <a:cubicBezTo>
                  <a:pt x="338" y="142"/>
                  <a:pt x="337" y="142"/>
                  <a:pt x="337" y="141"/>
                </a:cubicBezTo>
                <a:cubicBezTo>
                  <a:pt x="336" y="142"/>
                  <a:pt x="337" y="143"/>
                  <a:pt x="336" y="143"/>
                </a:cubicBezTo>
                <a:cubicBezTo>
                  <a:pt x="335" y="144"/>
                  <a:pt x="335" y="144"/>
                  <a:pt x="334" y="144"/>
                </a:cubicBezTo>
                <a:cubicBezTo>
                  <a:pt x="332" y="141"/>
                  <a:pt x="331" y="138"/>
                  <a:pt x="329" y="135"/>
                </a:cubicBezTo>
                <a:cubicBezTo>
                  <a:pt x="329" y="134"/>
                  <a:pt x="328" y="133"/>
                  <a:pt x="328" y="132"/>
                </a:cubicBezTo>
                <a:cubicBezTo>
                  <a:pt x="328" y="132"/>
                  <a:pt x="328" y="131"/>
                  <a:pt x="328" y="130"/>
                </a:cubicBezTo>
                <a:cubicBezTo>
                  <a:pt x="328" y="128"/>
                  <a:pt x="328" y="126"/>
                  <a:pt x="328" y="124"/>
                </a:cubicBezTo>
                <a:cubicBezTo>
                  <a:pt x="327" y="125"/>
                  <a:pt x="327" y="126"/>
                  <a:pt x="326" y="126"/>
                </a:cubicBezTo>
                <a:cubicBezTo>
                  <a:pt x="326" y="127"/>
                  <a:pt x="326" y="127"/>
                  <a:pt x="325" y="127"/>
                </a:cubicBezTo>
                <a:cubicBezTo>
                  <a:pt x="324" y="127"/>
                  <a:pt x="323" y="125"/>
                  <a:pt x="323" y="124"/>
                </a:cubicBezTo>
                <a:cubicBezTo>
                  <a:pt x="323" y="124"/>
                  <a:pt x="325" y="124"/>
                  <a:pt x="325" y="124"/>
                </a:cubicBezTo>
                <a:cubicBezTo>
                  <a:pt x="324" y="124"/>
                  <a:pt x="324" y="124"/>
                  <a:pt x="324" y="124"/>
                </a:cubicBezTo>
                <a:cubicBezTo>
                  <a:pt x="323" y="124"/>
                  <a:pt x="322" y="123"/>
                  <a:pt x="321" y="122"/>
                </a:cubicBezTo>
                <a:cubicBezTo>
                  <a:pt x="320" y="122"/>
                  <a:pt x="320" y="121"/>
                  <a:pt x="320" y="120"/>
                </a:cubicBezTo>
                <a:cubicBezTo>
                  <a:pt x="319" y="120"/>
                  <a:pt x="315" y="120"/>
                  <a:pt x="314" y="121"/>
                </a:cubicBezTo>
                <a:cubicBezTo>
                  <a:pt x="312" y="121"/>
                  <a:pt x="310" y="120"/>
                  <a:pt x="309" y="120"/>
                </a:cubicBezTo>
                <a:cubicBezTo>
                  <a:pt x="308" y="120"/>
                  <a:pt x="307" y="120"/>
                  <a:pt x="307" y="119"/>
                </a:cubicBezTo>
                <a:cubicBezTo>
                  <a:pt x="306" y="118"/>
                  <a:pt x="306" y="117"/>
                  <a:pt x="305" y="118"/>
                </a:cubicBezTo>
                <a:cubicBezTo>
                  <a:pt x="304" y="118"/>
                  <a:pt x="303" y="118"/>
                  <a:pt x="302" y="118"/>
                </a:cubicBezTo>
                <a:cubicBezTo>
                  <a:pt x="301" y="118"/>
                  <a:pt x="301" y="117"/>
                  <a:pt x="300" y="117"/>
                </a:cubicBezTo>
                <a:cubicBezTo>
                  <a:pt x="299" y="116"/>
                  <a:pt x="299" y="116"/>
                  <a:pt x="298" y="115"/>
                </a:cubicBezTo>
                <a:cubicBezTo>
                  <a:pt x="298" y="114"/>
                  <a:pt x="298" y="113"/>
                  <a:pt x="297" y="113"/>
                </a:cubicBezTo>
                <a:cubicBezTo>
                  <a:pt x="295" y="113"/>
                  <a:pt x="295" y="113"/>
                  <a:pt x="294" y="114"/>
                </a:cubicBezTo>
                <a:cubicBezTo>
                  <a:pt x="294" y="114"/>
                  <a:pt x="295" y="116"/>
                  <a:pt x="295" y="116"/>
                </a:cubicBezTo>
                <a:cubicBezTo>
                  <a:pt x="296" y="118"/>
                  <a:pt x="297" y="119"/>
                  <a:pt x="298" y="121"/>
                </a:cubicBezTo>
                <a:cubicBezTo>
                  <a:pt x="298" y="120"/>
                  <a:pt x="298" y="119"/>
                  <a:pt x="298" y="119"/>
                </a:cubicBezTo>
                <a:cubicBezTo>
                  <a:pt x="299" y="120"/>
                  <a:pt x="299" y="121"/>
                  <a:pt x="299" y="122"/>
                </a:cubicBezTo>
                <a:cubicBezTo>
                  <a:pt x="300" y="122"/>
                  <a:pt x="302" y="122"/>
                  <a:pt x="303" y="122"/>
                </a:cubicBezTo>
                <a:cubicBezTo>
                  <a:pt x="304" y="121"/>
                  <a:pt x="305" y="120"/>
                  <a:pt x="306" y="119"/>
                </a:cubicBezTo>
                <a:cubicBezTo>
                  <a:pt x="306" y="120"/>
                  <a:pt x="305" y="121"/>
                  <a:pt x="306" y="121"/>
                </a:cubicBezTo>
                <a:cubicBezTo>
                  <a:pt x="307" y="122"/>
                  <a:pt x="307" y="122"/>
                  <a:pt x="308" y="122"/>
                </a:cubicBezTo>
                <a:cubicBezTo>
                  <a:pt x="308" y="123"/>
                  <a:pt x="309" y="122"/>
                  <a:pt x="309" y="123"/>
                </a:cubicBezTo>
                <a:cubicBezTo>
                  <a:pt x="309" y="123"/>
                  <a:pt x="309" y="124"/>
                  <a:pt x="310" y="124"/>
                </a:cubicBezTo>
                <a:cubicBezTo>
                  <a:pt x="310" y="124"/>
                  <a:pt x="310" y="125"/>
                  <a:pt x="310" y="125"/>
                </a:cubicBezTo>
                <a:cubicBezTo>
                  <a:pt x="310" y="126"/>
                  <a:pt x="309" y="127"/>
                  <a:pt x="308" y="127"/>
                </a:cubicBezTo>
                <a:cubicBezTo>
                  <a:pt x="308" y="127"/>
                  <a:pt x="308" y="127"/>
                  <a:pt x="308" y="127"/>
                </a:cubicBezTo>
                <a:cubicBezTo>
                  <a:pt x="308" y="128"/>
                  <a:pt x="307" y="128"/>
                  <a:pt x="307" y="129"/>
                </a:cubicBezTo>
                <a:cubicBezTo>
                  <a:pt x="307" y="130"/>
                  <a:pt x="307" y="130"/>
                  <a:pt x="306" y="130"/>
                </a:cubicBezTo>
                <a:cubicBezTo>
                  <a:pt x="306" y="130"/>
                  <a:pt x="305" y="130"/>
                  <a:pt x="304" y="131"/>
                </a:cubicBezTo>
                <a:cubicBezTo>
                  <a:pt x="304" y="131"/>
                  <a:pt x="304" y="132"/>
                  <a:pt x="303" y="132"/>
                </a:cubicBezTo>
                <a:cubicBezTo>
                  <a:pt x="303" y="132"/>
                  <a:pt x="303" y="132"/>
                  <a:pt x="302" y="132"/>
                </a:cubicBezTo>
                <a:cubicBezTo>
                  <a:pt x="302" y="132"/>
                  <a:pt x="301" y="133"/>
                  <a:pt x="301" y="133"/>
                </a:cubicBezTo>
                <a:cubicBezTo>
                  <a:pt x="300" y="133"/>
                  <a:pt x="300" y="134"/>
                  <a:pt x="299" y="134"/>
                </a:cubicBezTo>
                <a:cubicBezTo>
                  <a:pt x="298" y="135"/>
                  <a:pt x="297" y="135"/>
                  <a:pt x="296" y="135"/>
                </a:cubicBezTo>
                <a:cubicBezTo>
                  <a:pt x="296" y="135"/>
                  <a:pt x="295" y="136"/>
                  <a:pt x="295" y="136"/>
                </a:cubicBezTo>
                <a:cubicBezTo>
                  <a:pt x="295" y="136"/>
                  <a:pt x="295" y="136"/>
                  <a:pt x="294" y="136"/>
                </a:cubicBezTo>
                <a:cubicBezTo>
                  <a:pt x="293" y="136"/>
                  <a:pt x="292" y="137"/>
                  <a:pt x="291" y="137"/>
                </a:cubicBezTo>
                <a:cubicBezTo>
                  <a:pt x="290" y="137"/>
                  <a:pt x="290" y="138"/>
                  <a:pt x="289" y="138"/>
                </a:cubicBezTo>
                <a:cubicBezTo>
                  <a:pt x="288" y="138"/>
                  <a:pt x="288" y="138"/>
                  <a:pt x="288" y="137"/>
                </a:cubicBezTo>
                <a:cubicBezTo>
                  <a:pt x="288" y="136"/>
                  <a:pt x="287" y="135"/>
                  <a:pt x="287" y="133"/>
                </a:cubicBezTo>
                <a:cubicBezTo>
                  <a:pt x="287" y="132"/>
                  <a:pt x="286" y="130"/>
                  <a:pt x="285" y="129"/>
                </a:cubicBezTo>
                <a:cubicBezTo>
                  <a:pt x="284" y="128"/>
                  <a:pt x="284" y="128"/>
                  <a:pt x="283" y="127"/>
                </a:cubicBezTo>
                <a:cubicBezTo>
                  <a:pt x="282" y="127"/>
                  <a:pt x="282" y="125"/>
                  <a:pt x="282" y="125"/>
                </a:cubicBezTo>
                <a:cubicBezTo>
                  <a:pt x="282" y="124"/>
                  <a:pt x="281" y="123"/>
                  <a:pt x="281" y="122"/>
                </a:cubicBezTo>
                <a:cubicBezTo>
                  <a:pt x="280" y="122"/>
                  <a:pt x="280" y="121"/>
                  <a:pt x="280" y="121"/>
                </a:cubicBezTo>
                <a:cubicBezTo>
                  <a:pt x="279" y="120"/>
                  <a:pt x="278" y="119"/>
                  <a:pt x="277" y="117"/>
                </a:cubicBezTo>
                <a:cubicBezTo>
                  <a:pt x="277" y="117"/>
                  <a:pt x="277" y="116"/>
                  <a:pt x="276" y="116"/>
                </a:cubicBezTo>
                <a:cubicBezTo>
                  <a:pt x="276" y="115"/>
                  <a:pt x="276" y="115"/>
                  <a:pt x="276" y="114"/>
                </a:cubicBezTo>
                <a:cubicBezTo>
                  <a:pt x="276" y="115"/>
                  <a:pt x="276" y="116"/>
                  <a:pt x="275" y="116"/>
                </a:cubicBezTo>
                <a:cubicBezTo>
                  <a:pt x="274" y="115"/>
                  <a:pt x="274" y="115"/>
                  <a:pt x="273" y="113"/>
                </a:cubicBezTo>
                <a:cubicBezTo>
                  <a:pt x="272" y="114"/>
                  <a:pt x="274" y="116"/>
                  <a:pt x="274" y="116"/>
                </a:cubicBezTo>
                <a:cubicBezTo>
                  <a:pt x="275" y="118"/>
                  <a:pt x="276" y="120"/>
                  <a:pt x="277" y="121"/>
                </a:cubicBezTo>
                <a:cubicBezTo>
                  <a:pt x="277" y="122"/>
                  <a:pt x="277" y="123"/>
                  <a:pt x="278" y="124"/>
                </a:cubicBezTo>
                <a:cubicBezTo>
                  <a:pt x="278" y="124"/>
                  <a:pt x="279" y="125"/>
                  <a:pt x="279" y="125"/>
                </a:cubicBezTo>
                <a:cubicBezTo>
                  <a:pt x="279" y="126"/>
                  <a:pt x="279" y="127"/>
                  <a:pt x="279" y="128"/>
                </a:cubicBezTo>
                <a:cubicBezTo>
                  <a:pt x="279" y="128"/>
                  <a:pt x="279" y="129"/>
                  <a:pt x="280" y="129"/>
                </a:cubicBezTo>
                <a:cubicBezTo>
                  <a:pt x="280" y="130"/>
                  <a:pt x="281" y="130"/>
                  <a:pt x="281" y="131"/>
                </a:cubicBezTo>
                <a:cubicBezTo>
                  <a:pt x="282" y="132"/>
                  <a:pt x="282" y="133"/>
                  <a:pt x="283" y="135"/>
                </a:cubicBezTo>
                <a:cubicBezTo>
                  <a:pt x="283" y="135"/>
                  <a:pt x="284" y="135"/>
                  <a:pt x="285" y="135"/>
                </a:cubicBezTo>
                <a:cubicBezTo>
                  <a:pt x="285" y="136"/>
                  <a:pt x="286" y="136"/>
                  <a:pt x="286" y="137"/>
                </a:cubicBezTo>
                <a:cubicBezTo>
                  <a:pt x="287" y="138"/>
                  <a:pt x="288" y="138"/>
                  <a:pt x="287" y="140"/>
                </a:cubicBezTo>
                <a:cubicBezTo>
                  <a:pt x="288" y="140"/>
                  <a:pt x="289" y="141"/>
                  <a:pt x="290" y="141"/>
                </a:cubicBezTo>
                <a:cubicBezTo>
                  <a:pt x="292" y="141"/>
                  <a:pt x="294" y="140"/>
                  <a:pt x="297" y="140"/>
                </a:cubicBezTo>
                <a:cubicBezTo>
                  <a:pt x="297" y="139"/>
                  <a:pt x="298" y="139"/>
                  <a:pt x="299" y="140"/>
                </a:cubicBezTo>
                <a:cubicBezTo>
                  <a:pt x="299" y="140"/>
                  <a:pt x="298" y="142"/>
                  <a:pt x="298" y="142"/>
                </a:cubicBezTo>
                <a:cubicBezTo>
                  <a:pt x="297" y="144"/>
                  <a:pt x="296" y="146"/>
                  <a:pt x="295" y="147"/>
                </a:cubicBezTo>
                <a:cubicBezTo>
                  <a:pt x="295" y="148"/>
                  <a:pt x="294" y="150"/>
                  <a:pt x="293" y="151"/>
                </a:cubicBezTo>
                <a:cubicBezTo>
                  <a:pt x="290" y="153"/>
                  <a:pt x="287" y="156"/>
                  <a:pt x="285" y="159"/>
                </a:cubicBezTo>
                <a:cubicBezTo>
                  <a:pt x="284" y="160"/>
                  <a:pt x="281" y="163"/>
                  <a:pt x="282" y="164"/>
                </a:cubicBezTo>
                <a:cubicBezTo>
                  <a:pt x="283" y="165"/>
                  <a:pt x="283" y="165"/>
                  <a:pt x="283" y="167"/>
                </a:cubicBezTo>
                <a:cubicBezTo>
                  <a:pt x="282" y="168"/>
                  <a:pt x="283" y="168"/>
                  <a:pt x="283" y="169"/>
                </a:cubicBezTo>
                <a:cubicBezTo>
                  <a:pt x="285" y="171"/>
                  <a:pt x="284" y="173"/>
                  <a:pt x="284" y="175"/>
                </a:cubicBezTo>
                <a:cubicBezTo>
                  <a:pt x="284" y="176"/>
                  <a:pt x="283" y="178"/>
                  <a:pt x="282" y="179"/>
                </a:cubicBezTo>
                <a:cubicBezTo>
                  <a:pt x="281" y="179"/>
                  <a:pt x="280" y="179"/>
                  <a:pt x="279" y="180"/>
                </a:cubicBezTo>
                <a:cubicBezTo>
                  <a:pt x="278" y="181"/>
                  <a:pt x="278" y="181"/>
                  <a:pt x="277" y="182"/>
                </a:cubicBezTo>
                <a:cubicBezTo>
                  <a:pt x="276" y="183"/>
                  <a:pt x="276" y="183"/>
                  <a:pt x="276" y="184"/>
                </a:cubicBezTo>
                <a:cubicBezTo>
                  <a:pt x="276" y="184"/>
                  <a:pt x="277" y="186"/>
                  <a:pt x="277" y="186"/>
                </a:cubicBezTo>
                <a:cubicBezTo>
                  <a:pt x="277" y="187"/>
                  <a:pt x="277" y="189"/>
                  <a:pt x="277" y="189"/>
                </a:cubicBezTo>
                <a:cubicBezTo>
                  <a:pt x="276" y="190"/>
                  <a:pt x="275" y="190"/>
                  <a:pt x="274" y="190"/>
                </a:cubicBezTo>
                <a:cubicBezTo>
                  <a:pt x="273" y="191"/>
                  <a:pt x="273" y="191"/>
                  <a:pt x="273" y="192"/>
                </a:cubicBezTo>
                <a:cubicBezTo>
                  <a:pt x="273" y="193"/>
                  <a:pt x="273" y="195"/>
                  <a:pt x="273" y="195"/>
                </a:cubicBezTo>
                <a:cubicBezTo>
                  <a:pt x="272" y="196"/>
                  <a:pt x="271" y="198"/>
                  <a:pt x="269" y="200"/>
                </a:cubicBezTo>
                <a:cubicBezTo>
                  <a:pt x="269" y="200"/>
                  <a:pt x="268" y="201"/>
                  <a:pt x="267" y="201"/>
                </a:cubicBezTo>
                <a:cubicBezTo>
                  <a:pt x="267" y="202"/>
                  <a:pt x="266" y="203"/>
                  <a:pt x="265" y="203"/>
                </a:cubicBezTo>
                <a:cubicBezTo>
                  <a:pt x="263" y="203"/>
                  <a:pt x="261" y="204"/>
                  <a:pt x="259" y="204"/>
                </a:cubicBezTo>
                <a:cubicBezTo>
                  <a:pt x="258" y="204"/>
                  <a:pt x="257" y="204"/>
                  <a:pt x="256" y="205"/>
                </a:cubicBezTo>
                <a:cubicBezTo>
                  <a:pt x="256" y="205"/>
                  <a:pt x="255" y="204"/>
                  <a:pt x="254" y="203"/>
                </a:cubicBezTo>
                <a:cubicBezTo>
                  <a:pt x="253" y="202"/>
                  <a:pt x="253" y="202"/>
                  <a:pt x="254" y="201"/>
                </a:cubicBezTo>
                <a:cubicBezTo>
                  <a:pt x="254" y="200"/>
                  <a:pt x="253" y="199"/>
                  <a:pt x="253" y="199"/>
                </a:cubicBezTo>
                <a:cubicBezTo>
                  <a:pt x="252" y="198"/>
                  <a:pt x="252" y="197"/>
                  <a:pt x="251" y="196"/>
                </a:cubicBezTo>
                <a:cubicBezTo>
                  <a:pt x="251" y="195"/>
                  <a:pt x="250" y="194"/>
                  <a:pt x="250" y="194"/>
                </a:cubicBezTo>
                <a:cubicBezTo>
                  <a:pt x="249" y="194"/>
                  <a:pt x="249" y="192"/>
                  <a:pt x="249" y="192"/>
                </a:cubicBezTo>
                <a:cubicBezTo>
                  <a:pt x="249" y="190"/>
                  <a:pt x="249" y="189"/>
                  <a:pt x="248" y="188"/>
                </a:cubicBezTo>
                <a:cubicBezTo>
                  <a:pt x="248" y="186"/>
                  <a:pt x="247" y="185"/>
                  <a:pt x="246" y="184"/>
                </a:cubicBezTo>
                <a:cubicBezTo>
                  <a:pt x="246" y="183"/>
                  <a:pt x="245" y="182"/>
                  <a:pt x="245" y="181"/>
                </a:cubicBezTo>
                <a:cubicBezTo>
                  <a:pt x="245" y="180"/>
                  <a:pt x="245" y="179"/>
                  <a:pt x="245" y="179"/>
                </a:cubicBezTo>
                <a:cubicBezTo>
                  <a:pt x="245" y="177"/>
                  <a:pt x="245" y="175"/>
                  <a:pt x="247" y="173"/>
                </a:cubicBezTo>
                <a:cubicBezTo>
                  <a:pt x="248" y="171"/>
                  <a:pt x="247" y="170"/>
                  <a:pt x="247" y="168"/>
                </a:cubicBezTo>
                <a:cubicBezTo>
                  <a:pt x="246" y="166"/>
                  <a:pt x="246" y="164"/>
                  <a:pt x="245" y="162"/>
                </a:cubicBezTo>
                <a:cubicBezTo>
                  <a:pt x="245" y="161"/>
                  <a:pt x="244" y="161"/>
                  <a:pt x="244" y="160"/>
                </a:cubicBezTo>
                <a:cubicBezTo>
                  <a:pt x="243" y="159"/>
                  <a:pt x="242" y="158"/>
                  <a:pt x="241" y="158"/>
                </a:cubicBezTo>
                <a:cubicBezTo>
                  <a:pt x="241" y="157"/>
                  <a:pt x="241" y="156"/>
                  <a:pt x="241" y="156"/>
                </a:cubicBezTo>
                <a:cubicBezTo>
                  <a:pt x="241" y="155"/>
                  <a:pt x="242" y="153"/>
                  <a:pt x="242" y="152"/>
                </a:cubicBezTo>
                <a:cubicBezTo>
                  <a:pt x="242" y="151"/>
                  <a:pt x="242" y="151"/>
                  <a:pt x="241" y="150"/>
                </a:cubicBezTo>
                <a:cubicBezTo>
                  <a:pt x="241" y="149"/>
                  <a:pt x="241" y="149"/>
                  <a:pt x="239" y="149"/>
                </a:cubicBezTo>
                <a:cubicBezTo>
                  <a:pt x="239" y="149"/>
                  <a:pt x="237" y="150"/>
                  <a:pt x="237" y="149"/>
                </a:cubicBezTo>
                <a:cubicBezTo>
                  <a:pt x="236" y="148"/>
                  <a:pt x="235" y="147"/>
                  <a:pt x="235" y="147"/>
                </a:cubicBezTo>
                <a:cubicBezTo>
                  <a:pt x="234" y="146"/>
                  <a:pt x="230" y="147"/>
                  <a:pt x="229" y="147"/>
                </a:cubicBezTo>
                <a:cubicBezTo>
                  <a:pt x="228" y="148"/>
                  <a:pt x="227" y="148"/>
                  <a:pt x="226" y="149"/>
                </a:cubicBezTo>
                <a:cubicBezTo>
                  <a:pt x="226" y="149"/>
                  <a:pt x="225" y="149"/>
                  <a:pt x="224" y="149"/>
                </a:cubicBezTo>
                <a:cubicBezTo>
                  <a:pt x="223" y="148"/>
                  <a:pt x="223" y="148"/>
                  <a:pt x="222" y="148"/>
                </a:cubicBezTo>
                <a:cubicBezTo>
                  <a:pt x="221" y="149"/>
                  <a:pt x="220" y="149"/>
                  <a:pt x="219" y="149"/>
                </a:cubicBezTo>
                <a:cubicBezTo>
                  <a:pt x="218" y="150"/>
                  <a:pt x="217" y="149"/>
                  <a:pt x="217" y="149"/>
                </a:cubicBezTo>
                <a:cubicBezTo>
                  <a:pt x="216" y="148"/>
                  <a:pt x="215" y="147"/>
                  <a:pt x="214" y="147"/>
                </a:cubicBezTo>
                <a:cubicBezTo>
                  <a:pt x="212" y="146"/>
                  <a:pt x="212" y="145"/>
                  <a:pt x="211" y="144"/>
                </a:cubicBezTo>
                <a:cubicBezTo>
                  <a:pt x="209" y="142"/>
                  <a:pt x="208" y="140"/>
                  <a:pt x="207" y="137"/>
                </a:cubicBezTo>
                <a:cubicBezTo>
                  <a:pt x="206" y="137"/>
                  <a:pt x="206" y="136"/>
                  <a:pt x="205" y="135"/>
                </a:cubicBezTo>
                <a:cubicBezTo>
                  <a:pt x="205" y="135"/>
                  <a:pt x="206" y="134"/>
                  <a:pt x="206" y="133"/>
                </a:cubicBezTo>
                <a:cubicBezTo>
                  <a:pt x="206" y="133"/>
                  <a:pt x="207" y="132"/>
                  <a:pt x="207" y="131"/>
                </a:cubicBezTo>
                <a:cubicBezTo>
                  <a:pt x="207" y="130"/>
                  <a:pt x="206" y="129"/>
                  <a:pt x="206" y="128"/>
                </a:cubicBezTo>
                <a:cubicBezTo>
                  <a:pt x="206" y="127"/>
                  <a:pt x="205" y="126"/>
                  <a:pt x="205" y="125"/>
                </a:cubicBezTo>
                <a:cubicBezTo>
                  <a:pt x="205" y="125"/>
                  <a:pt x="206" y="124"/>
                  <a:pt x="206" y="124"/>
                </a:cubicBezTo>
                <a:cubicBezTo>
                  <a:pt x="208" y="122"/>
                  <a:pt x="209" y="120"/>
                  <a:pt x="210" y="117"/>
                </a:cubicBezTo>
                <a:cubicBezTo>
                  <a:pt x="211" y="116"/>
                  <a:pt x="212" y="115"/>
                  <a:pt x="214" y="115"/>
                </a:cubicBezTo>
                <a:cubicBezTo>
                  <a:pt x="215" y="114"/>
                  <a:pt x="215" y="114"/>
                  <a:pt x="215" y="113"/>
                </a:cubicBezTo>
                <a:cubicBezTo>
                  <a:pt x="215" y="112"/>
                  <a:pt x="216" y="111"/>
                  <a:pt x="216" y="110"/>
                </a:cubicBezTo>
                <a:cubicBezTo>
                  <a:pt x="216" y="108"/>
                  <a:pt x="219" y="108"/>
                  <a:pt x="220" y="107"/>
                </a:cubicBezTo>
                <a:cubicBezTo>
                  <a:pt x="220" y="106"/>
                  <a:pt x="220" y="105"/>
                  <a:pt x="221" y="104"/>
                </a:cubicBezTo>
                <a:cubicBezTo>
                  <a:pt x="221" y="104"/>
                  <a:pt x="222" y="105"/>
                  <a:pt x="223" y="105"/>
                </a:cubicBezTo>
                <a:cubicBezTo>
                  <a:pt x="223" y="105"/>
                  <a:pt x="224" y="105"/>
                  <a:pt x="225" y="105"/>
                </a:cubicBezTo>
                <a:cubicBezTo>
                  <a:pt x="225" y="105"/>
                  <a:pt x="226" y="106"/>
                  <a:pt x="226" y="106"/>
                </a:cubicBezTo>
                <a:cubicBezTo>
                  <a:pt x="227" y="105"/>
                  <a:pt x="227" y="105"/>
                  <a:pt x="228" y="104"/>
                </a:cubicBezTo>
                <a:cubicBezTo>
                  <a:pt x="230" y="104"/>
                  <a:pt x="232" y="103"/>
                  <a:pt x="233" y="103"/>
                </a:cubicBezTo>
                <a:cubicBezTo>
                  <a:pt x="234" y="103"/>
                  <a:pt x="234" y="103"/>
                  <a:pt x="235" y="103"/>
                </a:cubicBezTo>
                <a:cubicBezTo>
                  <a:pt x="235" y="103"/>
                  <a:pt x="236" y="103"/>
                  <a:pt x="236" y="103"/>
                </a:cubicBezTo>
                <a:cubicBezTo>
                  <a:pt x="237" y="103"/>
                  <a:pt x="237" y="103"/>
                  <a:pt x="237" y="103"/>
                </a:cubicBezTo>
                <a:cubicBezTo>
                  <a:pt x="238" y="102"/>
                  <a:pt x="238" y="103"/>
                  <a:pt x="239" y="103"/>
                </a:cubicBezTo>
                <a:cubicBezTo>
                  <a:pt x="240" y="103"/>
                  <a:pt x="240" y="103"/>
                  <a:pt x="241" y="102"/>
                </a:cubicBezTo>
                <a:cubicBezTo>
                  <a:pt x="242" y="102"/>
                  <a:pt x="243" y="102"/>
                  <a:pt x="244" y="103"/>
                </a:cubicBezTo>
                <a:cubicBezTo>
                  <a:pt x="243" y="104"/>
                  <a:pt x="243" y="104"/>
                  <a:pt x="244" y="105"/>
                </a:cubicBezTo>
                <a:cubicBezTo>
                  <a:pt x="244" y="106"/>
                  <a:pt x="243" y="106"/>
                  <a:pt x="242" y="107"/>
                </a:cubicBezTo>
                <a:cubicBezTo>
                  <a:pt x="243" y="107"/>
                  <a:pt x="244" y="108"/>
                  <a:pt x="245" y="109"/>
                </a:cubicBezTo>
                <a:cubicBezTo>
                  <a:pt x="246" y="109"/>
                  <a:pt x="247" y="109"/>
                  <a:pt x="249" y="110"/>
                </a:cubicBezTo>
                <a:cubicBezTo>
                  <a:pt x="250" y="110"/>
                  <a:pt x="250" y="111"/>
                  <a:pt x="251" y="111"/>
                </a:cubicBezTo>
                <a:cubicBezTo>
                  <a:pt x="252" y="112"/>
                  <a:pt x="253" y="112"/>
                  <a:pt x="253" y="112"/>
                </a:cubicBezTo>
                <a:cubicBezTo>
                  <a:pt x="255" y="113"/>
                  <a:pt x="255" y="113"/>
                  <a:pt x="256" y="112"/>
                </a:cubicBezTo>
                <a:cubicBezTo>
                  <a:pt x="256" y="111"/>
                  <a:pt x="256" y="111"/>
                  <a:pt x="256" y="111"/>
                </a:cubicBezTo>
                <a:cubicBezTo>
                  <a:pt x="256" y="110"/>
                  <a:pt x="256" y="110"/>
                  <a:pt x="257" y="109"/>
                </a:cubicBezTo>
                <a:cubicBezTo>
                  <a:pt x="258" y="109"/>
                  <a:pt x="259" y="109"/>
                  <a:pt x="260" y="109"/>
                </a:cubicBezTo>
                <a:cubicBezTo>
                  <a:pt x="260" y="109"/>
                  <a:pt x="260" y="110"/>
                  <a:pt x="260" y="110"/>
                </a:cubicBezTo>
                <a:cubicBezTo>
                  <a:pt x="261" y="110"/>
                  <a:pt x="262" y="110"/>
                  <a:pt x="262" y="110"/>
                </a:cubicBezTo>
                <a:cubicBezTo>
                  <a:pt x="263" y="110"/>
                  <a:pt x="263" y="111"/>
                  <a:pt x="263" y="111"/>
                </a:cubicBezTo>
                <a:cubicBezTo>
                  <a:pt x="263" y="111"/>
                  <a:pt x="264" y="111"/>
                  <a:pt x="264" y="111"/>
                </a:cubicBezTo>
                <a:cubicBezTo>
                  <a:pt x="265" y="111"/>
                  <a:pt x="266" y="111"/>
                  <a:pt x="267" y="112"/>
                </a:cubicBezTo>
                <a:cubicBezTo>
                  <a:pt x="268" y="112"/>
                  <a:pt x="268" y="112"/>
                  <a:pt x="269" y="112"/>
                </a:cubicBezTo>
                <a:cubicBezTo>
                  <a:pt x="271" y="111"/>
                  <a:pt x="271" y="111"/>
                  <a:pt x="272" y="111"/>
                </a:cubicBezTo>
                <a:cubicBezTo>
                  <a:pt x="273" y="112"/>
                  <a:pt x="275" y="112"/>
                  <a:pt x="276" y="110"/>
                </a:cubicBezTo>
                <a:cubicBezTo>
                  <a:pt x="276" y="109"/>
                  <a:pt x="278" y="106"/>
                  <a:pt x="278" y="105"/>
                </a:cubicBezTo>
                <a:cubicBezTo>
                  <a:pt x="277" y="104"/>
                  <a:pt x="278" y="103"/>
                  <a:pt x="278" y="103"/>
                </a:cubicBezTo>
                <a:cubicBezTo>
                  <a:pt x="278" y="103"/>
                  <a:pt x="277" y="103"/>
                  <a:pt x="277" y="103"/>
                </a:cubicBezTo>
                <a:cubicBezTo>
                  <a:pt x="277" y="103"/>
                  <a:pt x="276" y="103"/>
                  <a:pt x="276" y="103"/>
                </a:cubicBezTo>
                <a:cubicBezTo>
                  <a:pt x="276" y="103"/>
                  <a:pt x="275" y="104"/>
                  <a:pt x="275" y="104"/>
                </a:cubicBezTo>
                <a:cubicBezTo>
                  <a:pt x="275" y="104"/>
                  <a:pt x="274" y="104"/>
                  <a:pt x="274" y="104"/>
                </a:cubicBezTo>
                <a:cubicBezTo>
                  <a:pt x="273" y="104"/>
                  <a:pt x="272" y="103"/>
                  <a:pt x="271" y="103"/>
                </a:cubicBezTo>
                <a:cubicBezTo>
                  <a:pt x="271" y="103"/>
                  <a:pt x="271" y="103"/>
                  <a:pt x="270" y="103"/>
                </a:cubicBezTo>
                <a:cubicBezTo>
                  <a:pt x="270" y="104"/>
                  <a:pt x="270" y="104"/>
                  <a:pt x="269" y="104"/>
                </a:cubicBezTo>
                <a:cubicBezTo>
                  <a:pt x="269" y="104"/>
                  <a:pt x="268" y="103"/>
                  <a:pt x="267" y="103"/>
                </a:cubicBezTo>
                <a:cubicBezTo>
                  <a:pt x="266" y="102"/>
                  <a:pt x="264" y="100"/>
                  <a:pt x="265" y="99"/>
                </a:cubicBezTo>
                <a:cubicBezTo>
                  <a:pt x="265" y="99"/>
                  <a:pt x="265" y="99"/>
                  <a:pt x="264" y="99"/>
                </a:cubicBezTo>
                <a:cubicBezTo>
                  <a:pt x="264" y="98"/>
                  <a:pt x="266" y="97"/>
                  <a:pt x="266" y="97"/>
                </a:cubicBezTo>
                <a:cubicBezTo>
                  <a:pt x="268" y="97"/>
                  <a:pt x="268" y="97"/>
                  <a:pt x="269" y="97"/>
                </a:cubicBezTo>
                <a:cubicBezTo>
                  <a:pt x="269" y="97"/>
                  <a:pt x="269" y="96"/>
                  <a:pt x="268" y="96"/>
                </a:cubicBezTo>
                <a:cubicBezTo>
                  <a:pt x="269" y="96"/>
                  <a:pt x="270" y="96"/>
                  <a:pt x="270" y="96"/>
                </a:cubicBezTo>
                <a:cubicBezTo>
                  <a:pt x="271" y="96"/>
                  <a:pt x="271" y="96"/>
                  <a:pt x="272" y="95"/>
                </a:cubicBezTo>
                <a:cubicBezTo>
                  <a:pt x="273" y="95"/>
                  <a:pt x="274" y="95"/>
                  <a:pt x="274" y="95"/>
                </a:cubicBezTo>
                <a:cubicBezTo>
                  <a:pt x="275" y="95"/>
                  <a:pt x="276" y="95"/>
                  <a:pt x="277" y="94"/>
                </a:cubicBezTo>
                <a:cubicBezTo>
                  <a:pt x="276" y="95"/>
                  <a:pt x="277" y="95"/>
                  <a:pt x="277" y="95"/>
                </a:cubicBezTo>
                <a:cubicBezTo>
                  <a:pt x="278" y="95"/>
                  <a:pt x="278" y="95"/>
                  <a:pt x="278" y="96"/>
                </a:cubicBezTo>
                <a:cubicBezTo>
                  <a:pt x="278" y="96"/>
                  <a:pt x="280" y="96"/>
                  <a:pt x="280" y="96"/>
                </a:cubicBezTo>
                <a:cubicBezTo>
                  <a:pt x="281" y="97"/>
                  <a:pt x="282" y="96"/>
                  <a:pt x="283" y="96"/>
                </a:cubicBezTo>
                <a:cubicBezTo>
                  <a:pt x="284" y="96"/>
                  <a:pt x="284" y="96"/>
                  <a:pt x="285" y="95"/>
                </a:cubicBezTo>
                <a:cubicBezTo>
                  <a:pt x="286" y="95"/>
                  <a:pt x="286" y="94"/>
                  <a:pt x="285" y="93"/>
                </a:cubicBezTo>
                <a:cubicBezTo>
                  <a:pt x="284" y="93"/>
                  <a:pt x="284" y="93"/>
                  <a:pt x="283" y="92"/>
                </a:cubicBezTo>
                <a:cubicBezTo>
                  <a:pt x="282" y="92"/>
                  <a:pt x="282" y="91"/>
                  <a:pt x="281" y="91"/>
                </a:cubicBezTo>
                <a:cubicBezTo>
                  <a:pt x="281" y="91"/>
                  <a:pt x="280" y="90"/>
                  <a:pt x="280" y="90"/>
                </a:cubicBezTo>
                <a:cubicBezTo>
                  <a:pt x="279" y="90"/>
                  <a:pt x="279" y="90"/>
                  <a:pt x="279" y="89"/>
                </a:cubicBezTo>
                <a:cubicBezTo>
                  <a:pt x="279" y="89"/>
                  <a:pt x="279" y="89"/>
                  <a:pt x="279" y="89"/>
                </a:cubicBezTo>
                <a:cubicBezTo>
                  <a:pt x="279" y="89"/>
                  <a:pt x="280" y="89"/>
                  <a:pt x="280" y="89"/>
                </a:cubicBezTo>
                <a:cubicBezTo>
                  <a:pt x="280" y="88"/>
                  <a:pt x="281" y="88"/>
                  <a:pt x="281" y="88"/>
                </a:cubicBezTo>
                <a:cubicBezTo>
                  <a:pt x="281" y="88"/>
                  <a:pt x="280" y="87"/>
                  <a:pt x="280" y="87"/>
                </a:cubicBezTo>
                <a:cubicBezTo>
                  <a:pt x="281" y="87"/>
                  <a:pt x="281" y="87"/>
                  <a:pt x="281" y="87"/>
                </a:cubicBezTo>
                <a:cubicBezTo>
                  <a:pt x="281" y="86"/>
                  <a:pt x="282" y="87"/>
                  <a:pt x="282" y="86"/>
                </a:cubicBezTo>
                <a:cubicBezTo>
                  <a:pt x="282" y="86"/>
                  <a:pt x="282" y="86"/>
                  <a:pt x="281" y="86"/>
                </a:cubicBezTo>
                <a:cubicBezTo>
                  <a:pt x="280" y="86"/>
                  <a:pt x="279" y="86"/>
                  <a:pt x="279" y="87"/>
                </a:cubicBezTo>
                <a:cubicBezTo>
                  <a:pt x="279" y="87"/>
                  <a:pt x="279" y="87"/>
                  <a:pt x="279" y="87"/>
                </a:cubicBezTo>
                <a:cubicBezTo>
                  <a:pt x="278" y="87"/>
                  <a:pt x="277" y="87"/>
                  <a:pt x="277" y="88"/>
                </a:cubicBezTo>
                <a:cubicBezTo>
                  <a:pt x="277" y="87"/>
                  <a:pt x="277" y="87"/>
                  <a:pt x="277" y="87"/>
                </a:cubicBezTo>
                <a:cubicBezTo>
                  <a:pt x="276" y="87"/>
                  <a:pt x="276" y="88"/>
                  <a:pt x="277" y="89"/>
                </a:cubicBezTo>
                <a:cubicBezTo>
                  <a:pt x="277" y="89"/>
                  <a:pt x="278" y="89"/>
                  <a:pt x="279" y="89"/>
                </a:cubicBezTo>
                <a:cubicBezTo>
                  <a:pt x="278" y="90"/>
                  <a:pt x="278" y="89"/>
                  <a:pt x="277" y="90"/>
                </a:cubicBezTo>
                <a:cubicBezTo>
                  <a:pt x="276" y="90"/>
                  <a:pt x="275" y="91"/>
                  <a:pt x="274" y="90"/>
                </a:cubicBezTo>
                <a:cubicBezTo>
                  <a:pt x="275" y="89"/>
                  <a:pt x="274" y="89"/>
                  <a:pt x="273" y="89"/>
                </a:cubicBezTo>
                <a:cubicBezTo>
                  <a:pt x="274" y="89"/>
                  <a:pt x="276" y="88"/>
                  <a:pt x="274" y="88"/>
                </a:cubicBezTo>
                <a:cubicBezTo>
                  <a:pt x="274" y="88"/>
                  <a:pt x="273" y="88"/>
                  <a:pt x="273" y="88"/>
                </a:cubicBezTo>
                <a:cubicBezTo>
                  <a:pt x="273" y="88"/>
                  <a:pt x="272" y="87"/>
                  <a:pt x="272" y="87"/>
                </a:cubicBezTo>
                <a:cubicBezTo>
                  <a:pt x="272" y="87"/>
                  <a:pt x="273" y="87"/>
                  <a:pt x="273" y="87"/>
                </a:cubicBezTo>
                <a:cubicBezTo>
                  <a:pt x="273" y="87"/>
                  <a:pt x="271" y="86"/>
                  <a:pt x="271" y="87"/>
                </a:cubicBezTo>
                <a:cubicBezTo>
                  <a:pt x="271" y="87"/>
                  <a:pt x="269" y="88"/>
                  <a:pt x="269" y="89"/>
                </a:cubicBezTo>
                <a:cubicBezTo>
                  <a:pt x="269" y="89"/>
                  <a:pt x="269" y="90"/>
                  <a:pt x="269" y="90"/>
                </a:cubicBezTo>
                <a:cubicBezTo>
                  <a:pt x="269" y="90"/>
                  <a:pt x="268" y="90"/>
                  <a:pt x="268" y="90"/>
                </a:cubicBezTo>
                <a:cubicBezTo>
                  <a:pt x="268" y="91"/>
                  <a:pt x="268" y="92"/>
                  <a:pt x="267" y="93"/>
                </a:cubicBezTo>
                <a:cubicBezTo>
                  <a:pt x="266" y="93"/>
                  <a:pt x="266" y="94"/>
                  <a:pt x="267" y="95"/>
                </a:cubicBezTo>
                <a:cubicBezTo>
                  <a:pt x="267" y="95"/>
                  <a:pt x="268" y="96"/>
                  <a:pt x="268" y="96"/>
                </a:cubicBezTo>
                <a:cubicBezTo>
                  <a:pt x="268" y="97"/>
                  <a:pt x="267" y="96"/>
                  <a:pt x="266" y="96"/>
                </a:cubicBezTo>
                <a:cubicBezTo>
                  <a:pt x="266" y="97"/>
                  <a:pt x="265" y="97"/>
                  <a:pt x="264" y="98"/>
                </a:cubicBezTo>
                <a:cubicBezTo>
                  <a:pt x="264" y="97"/>
                  <a:pt x="265" y="97"/>
                  <a:pt x="265" y="97"/>
                </a:cubicBezTo>
                <a:cubicBezTo>
                  <a:pt x="265" y="97"/>
                  <a:pt x="264" y="97"/>
                  <a:pt x="264" y="97"/>
                </a:cubicBezTo>
                <a:cubicBezTo>
                  <a:pt x="263" y="96"/>
                  <a:pt x="263" y="96"/>
                  <a:pt x="262" y="96"/>
                </a:cubicBezTo>
                <a:cubicBezTo>
                  <a:pt x="262" y="96"/>
                  <a:pt x="261" y="96"/>
                  <a:pt x="261" y="97"/>
                </a:cubicBezTo>
                <a:cubicBezTo>
                  <a:pt x="261" y="97"/>
                  <a:pt x="261" y="97"/>
                  <a:pt x="261" y="97"/>
                </a:cubicBezTo>
                <a:cubicBezTo>
                  <a:pt x="261" y="98"/>
                  <a:pt x="260" y="97"/>
                  <a:pt x="260" y="97"/>
                </a:cubicBezTo>
                <a:cubicBezTo>
                  <a:pt x="259" y="97"/>
                  <a:pt x="260" y="98"/>
                  <a:pt x="260" y="98"/>
                </a:cubicBezTo>
                <a:cubicBezTo>
                  <a:pt x="261" y="99"/>
                  <a:pt x="261" y="99"/>
                  <a:pt x="260" y="100"/>
                </a:cubicBezTo>
                <a:cubicBezTo>
                  <a:pt x="261" y="100"/>
                  <a:pt x="262" y="100"/>
                  <a:pt x="261" y="102"/>
                </a:cubicBezTo>
                <a:cubicBezTo>
                  <a:pt x="261" y="101"/>
                  <a:pt x="261" y="101"/>
                  <a:pt x="260" y="101"/>
                </a:cubicBezTo>
                <a:cubicBezTo>
                  <a:pt x="261" y="102"/>
                  <a:pt x="261" y="102"/>
                  <a:pt x="260" y="102"/>
                </a:cubicBezTo>
                <a:cubicBezTo>
                  <a:pt x="260" y="103"/>
                  <a:pt x="260" y="103"/>
                  <a:pt x="260" y="103"/>
                </a:cubicBezTo>
                <a:cubicBezTo>
                  <a:pt x="260" y="103"/>
                  <a:pt x="259" y="103"/>
                  <a:pt x="259" y="103"/>
                </a:cubicBezTo>
                <a:cubicBezTo>
                  <a:pt x="259" y="102"/>
                  <a:pt x="259" y="103"/>
                  <a:pt x="258" y="103"/>
                </a:cubicBezTo>
                <a:cubicBezTo>
                  <a:pt x="258" y="101"/>
                  <a:pt x="257" y="101"/>
                  <a:pt x="259" y="100"/>
                </a:cubicBezTo>
                <a:cubicBezTo>
                  <a:pt x="257" y="100"/>
                  <a:pt x="257" y="100"/>
                  <a:pt x="257" y="99"/>
                </a:cubicBezTo>
                <a:cubicBezTo>
                  <a:pt x="256" y="99"/>
                  <a:pt x="256" y="98"/>
                  <a:pt x="256" y="98"/>
                </a:cubicBezTo>
                <a:cubicBezTo>
                  <a:pt x="255" y="97"/>
                  <a:pt x="255" y="97"/>
                  <a:pt x="255" y="96"/>
                </a:cubicBezTo>
                <a:cubicBezTo>
                  <a:pt x="255" y="95"/>
                  <a:pt x="255" y="95"/>
                  <a:pt x="254" y="94"/>
                </a:cubicBezTo>
                <a:cubicBezTo>
                  <a:pt x="253" y="93"/>
                  <a:pt x="252" y="92"/>
                  <a:pt x="251" y="92"/>
                </a:cubicBezTo>
                <a:cubicBezTo>
                  <a:pt x="250" y="92"/>
                  <a:pt x="250" y="91"/>
                  <a:pt x="249" y="91"/>
                </a:cubicBezTo>
                <a:cubicBezTo>
                  <a:pt x="249" y="90"/>
                  <a:pt x="249" y="90"/>
                  <a:pt x="248" y="89"/>
                </a:cubicBezTo>
                <a:cubicBezTo>
                  <a:pt x="248" y="90"/>
                  <a:pt x="247" y="90"/>
                  <a:pt x="247" y="89"/>
                </a:cubicBezTo>
                <a:cubicBezTo>
                  <a:pt x="247" y="88"/>
                  <a:pt x="247" y="88"/>
                  <a:pt x="246" y="88"/>
                </a:cubicBezTo>
                <a:cubicBezTo>
                  <a:pt x="246" y="89"/>
                  <a:pt x="245" y="89"/>
                  <a:pt x="246" y="90"/>
                </a:cubicBezTo>
                <a:cubicBezTo>
                  <a:pt x="246" y="90"/>
                  <a:pt x="245" y="91"/>
                  <a:pt x="246" y="91"/>
                </a:cubicBezTo>
                <a:cubicBezTo>
                  <a:pt x="246" y="91"/>
                  <a:pt x="247" y="92"/>
                  <a:pt x="247" y="92"/>
                </a:cubicBezTo>
                <a:cubicBezTo>
                  <a:pt x="248" y="93"/>
                  <a:pt x="248" y="93"/>
                  <a:pt x="248" y="94"/>
                </a:cubicBezTo>
                <a:cubicBezTo>
                  <a:pt x="249" y="94"/>
                  <a:pt x="249" y="95"/>
                  <a:pt x="250" y="95"/>
                </a:cubicBezTo>
                <a:cubicBezTo>
                  <a:pt x="250" y="95"/>
                  <a:pt x="251" y="95"/>
                  <a:pt x="250" y="95"/>
                </a:cubicBezTo>
                <a:cubicBezTo>
                  <a:pt x="251" y="96"/>
                  <a:pt x="255" y="97"/>
                  <a:pt x="254" y="98"/>
                </a:cubicBezTo>
                <a:cubicBezTo>
                  <a:pt x="253" y="98"/>
                  <a:pt x="252" y="97"/>
                  <a:pt x="252" y="97"/>
                </a:cubicBezTo>
                <a:cubicBezTo>
                  <a:pt x="252" y="97"/>
                  <a:pt x="251" y="98"/>
                  <a:pt x="251" y="98"/>
                </a:cubicBezTo>
                <a:cubicBezTo>
                  <a:pt x="251" y="98"/>
                  <a:pt x="252" y="98"/>
                  <a:pt x="252" y="99"/>
                </a:cubicBezTo>
                <a:cubicBezTo>
                  <a:pt x="253" y="99"/>
                  <a:pt x="251" y="100"/>
                  <a:pt x="251" y="100"/>
                </a:cubicBezTo>
                <a:cubicBezTo>
                  <a:pt x="251" y="101"/>
                  <a:pt x="250" y="102"/>
                  <a:pt x="250" y="101"/>
                </a:cubicBezTo>
                <a:cubicBezTo>
                  <a:pt x="249" y="101"/>
                  <a:pt x="249" y="102"/>
                  <a:pt x="250" y="102"/>
                </a:cubicBezTo>
                <a:cubicBezTo>
                  <a:pt x="250" y="103"/>
                  <a:pt x="249" y="103"/>
                  <a:pt x="248" y="103"/>
                </a:cubicBezTo>
                <a:cubicBezTo>
                  <a:pt x="248" y="102"/>
                  <a:pt x="245" y="102"/>
                  <a:pt x="246" y="101"/>
                </a:cubicBezTo>
                <a:cubicBezTo>
                  <a:pt x="246" y="101"/>
                  <a:pt x="248" y="101"/>
                  <a:pt x="248" y="101"/>
                </a:cubicBezTo>
                <a:cubicBezTo>
                  <a:pt x="249" y="101"/>
                  <a:pt x="250" y="101"/>
                  <a:pt x="250" y="101"/>
                </a:cubicBezTo>
                <a:cubicBezTo>
                  <a:pt x="251" y="100"/>
                  <a:pt x="250" y="100"/>
                  <a:pt x="251" y="100"/>
                </a:cubicBezTo>
                <a:cubicBezTo>
                  <a:pt x="251" y="100"/>
                  <a:pt x="250" y="98"/>
                  <a:pt x="250" y="98"/>
                </a:cubicBezTo>
                <a:cubicBezTo>
                  <a:pt x="250" y="98"/>
                  <a:pt x="249" y="98"/>
                  <a:pt x="249" y="97"/>
                </a:cubicBezTo>
                <a:cubicBezTo>
                  <a:pt x="249" y="97"/>
                  <a:pt x="249" y="97"/>
                  <a:pt x="248" y="97"/>
                </a:cubicBezTo>
                <a:cubicBezTo>
                  <a:pt x="248" y="96"/>
                  <a:pt x="247" y="96"/>
                  <a:pt x="247" y="96"/>
                </a:cubicBezTo>
                <a:cubicBezTo>
                  <a:pt x="246" y="96"/>
                  <a:pt x="246" y="95"/>
                  <a:pt x="245" y="95"/>
                </a:cubicBezTo>
                <a:cubicBezTo>
                  <a:pt x="244" y="94"/>
                  <a:pt x="243" y="94"/>
                  <a:pt x="243" y="92"/>
                </a:cubicBezTo>
                <a:cubicBezTo>
                  <a:pt x="243" y="91"/>
                  <a:pt x="243" y="91"/>
                  <a:pt x="242" y="91"/>
                </a:cubicBezTo>
                <a:cubicBezTo>
                  <a:pt x="241" y="91"/>
                  <a:pt x="241" y="91"/>
                  <a:pt x="240" y="91"/>
                </a:cubicBezTo>
                <a:cubicBezTo>
                  <a:pt x="240" y="91"/>
                  <a:pt x="237" y="93"/>
                  <a:pt x="237" y="93"/>
                </a:cubicBezTo>
                <a:cubicBezTo>
                  <a:pt x="236" y="93"/>
                  <a:pt x="235" y="92"/>
                  <a:pt x="234" y="92"/>
                </a:cubicBezTo>
                <a:cubicBezTo>
                  <a:pt x="234" y="92"/>
                  <a:pt x="233" y="93"/>
                  <a:pt x="233" y="93"/>
                </a:cubicBezTo>
                <a:cubicBezTo>
                  <a:pt x="233" y="93"/>
                  <a:pt x="233" y="94"/>
                  <a:pt x="233" y="95"/>
                </a:cubicBezTo>
                <a:cubicBezTo>
                  <a:pt x="233" y="95"/>
                  <a:pt x="231" y="96"/>
                  <a:pt x="231" y="96"/>
                </a:cubicBezTo>
                <a:cubicBezTo>
                  <a:pt x="230" y="96"/>
                  <a:pt x="229" y="97"/>
                  <a:pt x="228" y="99"/>
                </a:cubicBezTo>
                <a:cubicBezTo>
                  <a:pt x="228" y="99"/>
                  <a:pt x="229" y="100"/>
                  <a:pt x="229" y="100"/>
                </a:cubicBezTo>
                <a:cubicBezTo>
                  <a:pt x="228" y="101"/>
                  <a:pt x="227" y="101"/>
                  <a:pt x="228" y="102"/>
                </a:cubicBezTo>
                <a:cubicBezTo>
                  <a:pt x="227" y="102"/>
                  <a:pt x="227" y="102"/>
                  <a:pt x="226" y="102"/>
                </a:cubicBezTo>
                <a:cubicBezTo>
                  <a:pt x="226" y="102"/>
                  <a:pt x="226" y="103"/>
                  <a:pt x="226" y="103"/>
                </a:cubicBezTo>
                <a:cubicBezTo>
                  <a:pt x="225" y="103"/>
                  <a:pt x="224" y="103"/>
                  <a:pt x="223" y="103"/>
                </a:cubicBezTo>
                <a:cubicBezTo>
                  <a:pt x="222" y="103"/>
                  <a:pt x="222" y="104"/>
                  <a:pt x="221" y="104"/>
                </a:cubicBezTo>
                <a:cubicBezTo>
                  <a:pt x="221" y="104"/>
                  <a:pt x="220" y="103"/>
                  <a:pt x="220" y="103"/>
                </a:cubicBezTo>
                <a:cubicBezTo>
                  <a:pt x="220" y="103"/>
                  <a:pt x="219" y="102"/>
                  <a:pt x="218" y="102"/>
                </a:cubicBezTo>
                <a:cubicBezTo>
                  <a:pt x="218" y="103"/>
                  <a:pt x="217" y="102"/>
                  <a:pt x="216" y="103"/>
                </a:cubicBezTo>
                <a:cubicBezTo>
                  <a:pt x="217" y="102"/>
                  <a:pt x="217" y="102"/>
                  <a:pt x="217" y="101"/>
                </a:cubicBezTo>
                <a:cubicBezTo>
                  <a:pt x="217" y="101"/>
                  <a:pt x="217" y="101"/>
                  <a:pt x="217" y="100"/>
                </a:cubicBezTo>
                <a:cubicBezTo>
                  <a:pt x="217" y="100"/>
                  <a:pt x="216" y="100"/>
                  <a:pt x="216" y="100"/>
                </a:cubicBezTo>
                <a:cubicBezTo>
                  <a:pt x="216" y="100"/>
                  <a:pt x="216" y="99"/>
                  <a:pt x="216" y="99"/>
                </a:cubicBezTo>
                <a:cubicBezTo>
                  <a:pt x="216" y="98"/>
                  <a:pt x="217" y="96"/>
                  <a:pt x="217" y="96"/>
                </a:cubicBezTo>
                <a:cubicBezTo>
                  <a:pt x="216" y="95"/>
                  <a:pt x="217" y="94"/>
                  <a:pt x="217" y="93"/>
                </a:cubicBezTo>
                <a:cubicBezTo>
                  <a:pt x="216" y="94"/>
                  <a:pt x="216" y="93"/>
                  <a:pt x="216" y="93"/>
                </a:cubicBezTo>
                <a:cubicBezTo>
                  <a:pt x="216" y="92"/>
                  <a:pt x="217" y="92"/>
                  <a:pt x="218" y="92"/>
                </a:cubicBezTo>
                <a:cubicBezTo>
                  <a:pt x="217" y="92"/>
                  <a:pt x="217" y="92"/>
                  <a:pt x="217" y="92"/>
                </a:cubicBezTo>
                <a:cubicBezTo>
                  <a:pt x="218" y="91"/>
                  <a:pt x="219" y="92"/>
                  <a:pt x="219" y="92"/>
                </a:cubicBezTo>
                <a:cubicBezTo>
                  <a:pt x="220" y="92"/>
                  <a:pt x="221" y="92"/>
                  <a:pt x="222" y="92"/>
                </a:cubicBezTo>
                <a:cubicBezTo>
                  <a:pt x="223" y="92"/>
                  <a:pt x="223" y="92"/>
                  <a:pt x="224" y="92"/>
                </a:cubicBezTo>
                <a:cubicBezTo>
                  <a:pt x="224" y="92"/>
                  <a:pt x="225" y="92"/>
                  <a:pt x="226" y="92"/>
                </a:cubicBezTo>
                <a:cubicBezTo>
                  <a:pt x="227" y="92"/>
                  <a:pt x="227" y="90"/>
                  <a:pt x="227" y="89"/>
                </a:cubicBezTo>
                <a:cubicBezTo>
                  <a:pt x="227" y="88"/>
                  <a:pt x="227" y="87"/>
                  <a:pt x="226" y="87"/>
                </a:cubicBezTo>
                <a:cubicBezTo>
                  <a:pt x="226" y="87"/>
                  <a:pt x="226" y="86"/>
                  <a:pt x="226" y="86"/>
                </a:cubicBezTo>
                <a:cubicBezTo>
                  <a:pt x="225" y="86"/>
                  <a:pt x="225" y="85"/>
                  <a:pt x="225" y="85"/>
                </a:cubicBezTo>
                <a:cubicBezTo>
                  <a:pt x="225" y="85"/>
                  <a:pt x="224" y="85"/>
                  <a:pt x="224" y="85"/>
                </a:cubicBezTo>
                <a:cubicBezTo>
                  <a:pt x="224" y="85"/>
                  <a:pt x="224" y="85"/>
                  <a:pt x="223" y="85"/>
                </a:cubicBezTo>
                <a:cubicBezTo>
                  <a:pt x="223" y="85"/>
                  <a:pt x="223" y="85"/>
                  <a:pt x="222" y="84"/>
                </a:cubicBezTo>
                <a:cubicBezTo>
                  <a:pt x="222" y="84"/>
                  <a:pt x="223" y="84"/>
                  <a:pt x="223" y="84"/>
                </a:cubicBezTo>
                <a:cubicBezTo>
                  <a:pt x="222" y="84"/>
                  <a:pt x="222" y="84"/>
                  <a:pt x="222" y="83"/>
                </a:cubicBezTo>
                <a:cubicBezTo>
                  <a:pt x="223" y="83"/>
                  <a:pt x="223" y="83"/>
                  <a:pt x="224" y="83"/>
                </a:cubicBezTo>
                <a:cubicBezTo>
                  <a:pt x="225" y="82"/>
                  <a:pt x="224" y="84"/>
                  <a:pt x="225" y="84"/>
                </a:cubicBezTo>
                <a:cubicBezTo>
                  <a:pt x="225" y="83"/>
                  <a:pt x="227" y="83"/>
                  <a:pt x="227" y="83"/>
                </a:cubicBezTo>
                <a:cubicBezTo>
                  <a:pt x="227" y="82"/>
                  <a:pt x="226" y="82"/>
                  <a:pt x="226" y="81"/>
                </a:cubicBezTo>
                <a:cubicBezTo>
                  <a:pt x="226" y="81"/>
                  <a:pt x="227" y="81"/>
                  <a:pt x="227" y="82"/>
                </a:cubicBezTo>
                <a:cubicBezTo>
                  <a:pt x="227" y="82"/>
                  <a:pt x="227" y="82"/>
                  <a:pt x="227" y="82"/>
                </a:cubicBezTo>
                <a:cubicBezTo>
                  <a:pt x="228" y="82"/>
                  <a:pt x="229" y="82"/>
                  <a:pt x="229" y="82"/>
                </a:cubicBezTo>
                <a:cubicBezTo>
                  <a:pt x="229" y="82"/>
                  <a:pt x="229" y="82"/>
                  <a:pt x="229" y="82"/>
                </a:cubicBezTo>
                <a:cubicBezTo>
                  <a:pt x="229" y="81"/>
                  <a:pt x="230" y="81"/>
                  <a:pt x="231" y="81"/>
                </a:cubicBezTo>
                <a:cubicBezTo>
                  <a:pt x="231" y="80"/>
                  <a:pt x="230" y="80"/>
                  <a:pt x="231" y="79"/>
                </a:cubicBezTo>
                <a:cubicBezTo>
                  <a:pt x="231" y="79"/>
                  <a:pt x="232" y="79"/>
                  <a:pt x="233" y="79"/>
                </a:cubicBezTo>
                <a:cubicBezTo>
                  <a:pt x="233" y="78"/>
                  <a:pt x="234" y="78"/>
                  <a:pt x="234" y="79"/>
                </a:cubicBezTo>
                <a:cubicBezTo>
                  <a:pt x="234" y="78"/>
                  <a:pt x="234" y="78"/>
                  <a:pt x="234" y="78"/>
                </a:cubicBezTo>
                <a:cubicBezTo>
                  <a:pt x="233" y="78"/>
                  <a:pt x="234" y="78"/>
                  <a:pt x="234" y="78"/>
                </a:cubicBezTo>
                <a:cubicBezTo>
                  <a:pt x="234" y="78"/>
                  <a:pt x="234" y="78"/>
                  <a:pt x="234" y="77"/>
                </a:cubicBezTo>
                <a:cubicBezTo>
                  <a:pt x="235" y="77"/>
                  <a:pt x="235" y="77"/>
                  <a:pt x="235" y="76"/>
                </a:cubicBezTo>
                <a:cubicBezTo>
                  <a:pt x="235" y="76"/>
                  <a:pt x="236" y="76"/>
                  <a:pt x="236" y="75"/>
                </a:cubicBezTo>
                <a:cubicBezTo>
                  <a:pt x="237" y="75"/>
                  <a:pt x="237" y="75"/>
                  <a:pt x="238" y="75"/>
                </a:cubicBezTo>
                <a:cubicBezTo>
                  <a:pt x="238" y="75"/>
                  <a:pt x="238" y="74"/>
                  <a:pt x="238" y="74"/>
                </a:cubicBezTo>
                <a:cubicBezTo>
                  <a:pt x="239" y="74"/>
                  <a:pt x="239" y="74"/>
                  <a:pt x="239" y="74"/>
                </a:cubicBezTo>
                <a:cubicBezTo>
                  <a:pt x="240" y="74"/>
                  <a:pt x="240" y="74"/>
                  <a:pt x="240" y="74"/>
                </a:cubicBezTo>
                <a:cubicBezTo>
                  <a:pt x="240" y="74"/>
                  <a:pt x="241" y="74"/>
                  <a:pt x="241" y="74"/>
                </a:cubicBezTo>
                <a:cubicBezTo>
                  <a:pt x="241" y="74"/>
                  <a:pt x="240" y="73"/>
                  <a:pt x="241" y="73"/>
                </a:cubicBezTo>
                <a:cubicBezTo>
                  <a:pt x="241" y="73"/>
                  <a:pt x="241" y="73"/>
                  <a:pt x="240" y="72"/>
                </a:cubicBezTo>
                <a:cubicBezTo>
                  <a:pt x="240" y="71"/>
                  <a:pt x="241" y="71"/>
                  <a:pt x="240" y="71"/>
                </a:cubicBezTo>
                <a:cubicBezTo>
                  <a:pt x="240" y="70"/>
                  <a:pt x="240" y="70"/>
                  <a:pt x="240" y="70"/>
                </a:cubicBezTo>
                <a:cubicBezTo>
                  <a:pt x="240" y="69"/>
                  <a:pt x="240" y="68"/>
                  <a:pt x="241" y="68"/>
                </a:cubicBezTo>
                <a:cubicBezTo>
                  <a:pt x="242" y="68"/>
                  <a:pt x="242" y="67"/>
                  <a:pt x="243" y="66"/>
                </a:cubicBezTo>
                <a:cubicBezTo>
                  <a:pt x="243" y="67"/>
                  <a:pt x="242" y="69"/>
                  <a:pt x="244" y="69"/>
                </a:cubicBezTo>
                <a:cubicBezTo>
                  <a:pt x="243" y="70"/>
                  <a:pt x="242" y="70"/>
                  <a:pt x="242" y="72"/>
                </a:cubicBezTo>
                <a:cubicBezTo>
                  <a:pt x="242" y="73"/>
                  <a:pt x="243" y="73"/>
                  <a:pt x="244" y="73"/>
                </a:cubicBezTo>
                <a:cubicBezTo>
                  <a:pt x="244" y="73"/>
                  <a:pt x="244" y="73"/>
                  <a:pt x="244" y="74"/>
                </a:cubicBezTo>
                <a:cubicBezTo>
                  <a:pt x="245" y="74"/>
                  <a:pt x="245" y="73"/>
                  <a:pt x="246" y="73"/>
                </a:cubicBezTo>
                <a:cubicBezTo>
                  <a:pt x="247" y="73"/>
                  <a:pt x="247" y="73"/>
                  <a:pt x="247" y="74"/>
                </a:cubicBezTo>
                <a:cubicBezTo>
                  <a:pt x="248" y="74"/>
                  <a:pt x="248" y="74"/>
                  <a:pt x="249" y="74"/>
                </a:cubicBezTo>
                <a:cubicBezTo>
                  <a:pt x="249" y="74"/>
                  <a:pt x="249" y="74"/>
                  <a:pt x="249" y="74"/>
                </a:cubicBezTo>
                <a:cubicBezTo>
                  <a:pt x="248" y="74"/>
                  <a:pt x="248" y="74"/>
                  <a:pt x="248" y="74"/>
                </a:cubicBezTo>
                <a:cubicBezTo>
                  <a:pt x="248" y="74"/>
                  <a:pt x="251" y="74"/>
                  <a:pt x="251" y="73"/>
                </a:cubicBezTo>
                <a:cubicBezTo>
                  <a:pt x="252" y="72"/>
                  <a:pt x="254" y="72"/>
                  <a:pt x="254" y="72"/>
                </a:cubicBezTo>
                <a:cubicBezTo>
                  <a:pt x="254" y="72"/>
                  <a:pt x="254" y="72"/>
                  <a:pt x="254" y="72"/>
                </a:cubicBezTo>
                <a:cubicBezTo>
                  <a:pt x="254" y="73"/>
                  <a:pt x="255" y="73"/>
                  <a:pt x="256" y="73"/>
                </a:cubicBezTo>
                <a:cubicBezTo>
                  <a:pt x="256" y="72"/>
                  <a:pt x="256" y="72"/>
                  <a:pt x="256" y="72"/>
                </a:cubicBezTo>
                <a:cubicBezTo>
                  <a:pt x="256" y="72"/>
                  <a:pt x="256" y="72"/>
                  <a:pt x="256" y="72"/>
                </a:cubicBezTo>
                <a:cubicBezTo>
                  <a:pt x="257" y="72"/>
                  <a:pt x="257" y="71"/>
                  <a:pt x="257" y="71"/>
                </a:cubicBezTo>
                <a:cubicBezTo>
                  <a:pt x="257" y="71"/>
                  <a:pt x="257" y="72"/>
                  <a:pt x="257" y="72"/>
                </a:cubicBezTo>
                <a:cubicBezTo>
                  <a:pt x="258" y="72"/>
                  <a:pt x="257" y="70"/>
                  <a:pt x="257" y="69"/>
                </a:cubicBezTo>
                <a:cubicBezTo>
                  <a:pt x="257" y="69"/>
                  <a:pt x="257" y="68"/>
                  <a:pt x="258" y="68"/>
                </a:cubicBezTo>
                <a:cubicBezTo>
                  <a:pt x="258" y="68"/>
                  <a:pt x="258" y="67"/>
                  <a:pt x="258" y="67"/>
                </a:cubicBezTo>
                <a:cubicBezTo>
                  <a:pt x="260" y="66"/>
                  <a:pt x="260" y="68"/>
                  <a:pt x="261" y="68"/>
                </a:cubicBezTo>
                <a:cubicBezTo>
                  <a:pt x="262" y="68"/>
                  <a:pt x="262" y="67"/>
                  <a:pt x="262" y="67"/>
                </a:cubicBezTo>
                <a:cubicBezTo>
                  <a:pt x="262" y="66"/>
                  <a:pt x="262" y="65"/>
                  <a:pt x="262" y="65"/>
                </a:cubicBezTo>
                <a:cubicBezTo>
                  <a:pt x="262" y="65"/>
                  <a:pt x="262" y="65"/>
                  <a:pt x="262" y="65"/>
                </a:cubicBezTo>
                <a:cubicBezTo>
                  <a:pt x="261" y="65"/>
                  <a:pt x="261" y="65"/>
                  <a:pt x="261" y="65"/>
                </a:cubicBezTo>
                <a:cubicBezTo>
                  <a:pt x="261" y="65"/>
                  <a:pt x="260" y="64"/>
                  <a:pt x="261" y="64"/>
                </a:cubicBezTo>
                <a:cubicBezTo>
                  <a:pt x="262" y="63"/>
                  <a:pt x="263" y="63"/>
                  <a:pt x="264" y="63"/>
                </a:cubicBezTo>
                <a:cubicBezTo>
                  <a:pt x="265" y="63"/>
                  <a:pt x="265" y="63"/>
                  <a:pt x="266" y="63"/>
                </a:cubicBezTo>
                <a:cubicBezTo>
                  <a:pt x="267" y="63"/>
                  <a:pt x="266" y="63"/>
                  <a:pt x="267" y="62"/>
                </a:cubicBezTo>
                <a:cubicBezTo>
                  <a:pt x="267" y="62"/>
                  <a:pt x="268" y="62"/>
                  <a:pt x="268" y="62"/>
                </a:cubicBezTo>
                <a:cubicBezTo>
                  <a:pt x="269" y="62"/>
                  <a:pt x="270" y="62"/>
                  <a:pt x="270" y="62"/>
                </a:cubicBezTo>
                <a:cubicBezTo>
                  <a:pt x="270" y="62"/>
                  <a:pt x="268" y="61"/>
                  <a:pt x="268" y="61"/>
                </a:cubicBezTo>
                <a:cubicBezTo>
                  <a:pt x="268" y="61"/>
                  <a:pt x="268" y="61"/>
                  <a:pt x="268" y="61"/>
                </a:cubicBezTo>
                <a:cubicBezTo>
                  <a:pt x="266" y="61"/>
                  <a:pt x="263" y="61"/>
                  <a:pt x="261" y="62"/>
                </a:cubicBezTo>
                <a:cubicBezTo>
                  <a:pt x="261" y="62"/>
                  <a:pt x="260" y="62"/>
                  <a:pt x="260" y="62"/>
                </a:cubicBezTo>
                <a:cubicBezTo>
                  <a:pt x="259" y="61"/>
                  <a:pt x="259" y="61"/>
                  <a:pt x="259" y="61"/>
                </a:cubicBezTo>
                <a:cubicBezTo>
                  <a:pt x="258" y="61"/>
                  <a:pt x="258" y="61"/>
                  <a:pt x="258" y="60"/>
                </a:cubicBezTo>
                <a:cubicBezTo>
                  <a:pt x="258" y="59"/>
                  <a:pt x="258" y="59"/>
                  <a:pt x="258" y="58"/>
                </a:cubicBezTo>
                <a:cubicBezTo>
                  <a:pt x="258" y="58"/>
                  <a:pt x="257" y="57"/>
                  <a:pt x="257" y="56"/>
                </a:cubicBezTo>
                <a:cubicBezTo>
                  <a:pt x="258" y="56"/>
                  <a:pt x="258" y="55"/>
                  <a:pt x="259" y="55"/>
                </a:cubicBezTo>
                <a:cubicBezTo>
                  <a:pt x="259" y="54"/>
                  <a:pt x="260" y="54"/>
                  <a:pt x="261" y="53"/>
                </a:cubicBezTo>
                <a:cubicBezTo>
                  <a:pt x="261" y="53"/>
                  <a:pt x="262" y="52"/>
                  <a:pt x="262" y="52"/>
                </a:cubicBezTo>
                <a:cubicBezTo>
                  <a:pt x="263" y="51"/>
                  <a:pt x="264" y="52"/>
                  <a:pt x="263" y="51"/>
                </a:cubicBezTo>
                <a:cubicBezTo>
                  <a:pt x="263" y="50"/>
                  <a:pt x="262" y="50"/>
                  <a:pt x="261" y="50"/>
                </a:cubicBezTo>
                <a:cubicBezTo>
                  <a:pt x="260" y="49"/>
                  <a:pt x="259" y="49"/>
                  <a:pt x="258" y="50"/>
                </a:cubicBezTo>
                <a:cubicBezTo>
                  <a:pt x="258" y="51"/>
                  <a:pt x="257" y="52"/>
                  <a:pt x="258" y="53"/>
                </a:cubicBezTo>
                <a:cubicBezTo>
                  <a:pt x="258" y="53"/>
                  <a:pt x="254" y="55"/>
                  <a:pt x="254" y="56"/>
                </a:cubicBezTo>
                <a:cubicBezTo>
                  <a:pt x="253" y="57"/>
                  <a:pt x="251" y="59"/>
                  <a:pt x="252" y="60"/>
                </a:cubicBezTo>
                <a:cubicBezTo>
                  <a:pt x="253" y="61"/>
                  <a:pt x="254" y="61"/>
                  <a:pt x="255" y="62"/>
                </a:cubicBezTo>
                <a:cubicBezTo>
                  <a:pt x="255" y="63"/>
                  <a:pt x="254" y="63"/>
                  <a:pt x="253" y="64"/>
                </a:cubicBezTo>
                <a:cubicBezTo>
                  <a:pt x="252" y="64"/>
                  <a:pt x="252" y="65"/>
                  <a:pt x="252" y="66"/>
                </a:cubicBezTo>
                <a:cubicBezTo>
                  <a:pt x="251" y="66"/>
                  <a:pt x="251" y="68"/>
                  <a:pt x="251" y="68"/>
                </a:cubicBezTo>
                <a:cubicBezTo>
                  <a:pt x="251" y="70"/>
                  <a:pt x="250" y="70"/>
                  <a:pt x="249" y="70"/>
                </a:cubicBezTo>
                <a:cubicBezTo>
                  <a:pt x="248" y="70"/>
                  <a:pt x="248" y="70"/>
                  <a:pt x="248" y="71"/>
                </a:cubicBezTo>
                <a:cubicBezTo>
                  <a:pt x="248" y="71"/>
                  <a:pt x="248" y="71"/>
                  <a:pt x="247" y="71"/>
                </a:cubicBezTo>
                <a:cubicBezTo>
                  <a:pt x="247" y="71"/>
                  <a:pt x="246" y="71"/>
                  <a:pt x="246" y="70"/>
                </a:cubicBezTo>
                <a:cubicBezTo>
                  <a:pt x="246" y="70"/>
                  <a:pt x="246" y="69"/>
                  <a:pt x="246" y="69"/>
                </a:cubicBezTo>
                <a:cubicBezTo>
                  <a:pt x="247" y="68"/>
                  <a:pt x="245" y="67"/>
                  <a:pt x="245" y="67"/>
                </a:cubicBezTo>
                <a:cubicBezTo>
                  <a:pt x="245" y="67"/>
                  <a:pt x="245" y="66"/>
                  <a:pt x="245" y="66"/>
                </a:cubicBezTo>
                <a:cubicBezTo>
                  <a:pt x="244" y="66"/>
                  <a:pt x="244" y="65"/>
                  <a:pt x="244" y="65"/>
                </a:cubicBezTo>
                <a:cubicBezTo>
                  <a:pt x="244" y="64"/>
                  <a:pt x="244" y="64"/>
                  <a:pt x="244" y="64"/>
                </a:cubicBezTo>
                <a:cubicBezTo>
                  <a:pt x="243" y="63"/>
                  <a:pt x="243" y="63"/>
                  <a:pt x="243" y="62"/>
                </a:cubicBezTo>
                <a:cubicBezTo>
                  <a:pt x="243" y="63"/>
                  <a:pt x="243" y="64"/>
                  <a:pt x="242" y="64"/>
                </a:cubicBezTo>
                <a:cubicBezTo>
                  <a:pt x="241" y="65"/>
                  <a:pt x="241" y="65"/>
                  <a:pt x="240" y="66"/>
                </a:cubicBezTo>
                <a:cubicBezTo>
                  <a:pt x="239" y="66"/>
                  <a:pt x="237" y="66"/>
                  <a:pt x="236" y="64"/>
                </a:cubicBezTo>
                <a:cubicBezTo>
                  <a:pt x="236" y="63"/>
                  <a:pt x="236" y="61"/>
                  <a:pt x="236" y="59"/>
                </a:cubicBezTo>
                <a:cubicBezTo>
                  <a:pt x="236" y="58"/>
                  <a:pt x="236" y="58"/>
                  <a:pt x="237" y="57"/>
                </a:cubicBezTo>
                <a:cubicBezTo>
                  <a:pt x="238" y="56"/>
                  <a:pt x="238" y="56"/>
                  <a:pt x="239" y="56"/>
                </a:cubicBezTo>
                <a:cubicBezTo>
                  <a:pt x="240" y="55"/>
                  <a:pt x="241" y="55"/>
                  <a:pt x="242" y="54"/>
                </a:cubicBezTo>
                <a:cubicBezTo>
                  <a:pt x="242" y="54"/>
                  <a:pt x="243" y="53"/>
                  <a:pt x="244" y="53"/>
                </a:cubicBezTo>
                <a:cubicBezTo>
                  <a:pt x="245" y="51"/>
                  <a:pt x="246" y="50"/>
                  <a:pt x="247" y="48"/>
                </a:cubicBezTo>
                <a:cubicBezTo>
                  <a:pt x="248" y="47"/>
                  <a:pt x="249" y="46"/>
                  <a:pt x="250" y="44"/>
                </a:cubicBezTo>
                <a:cubicBezTo>
                  <a:pt x="252" y="43"/>
                  <a:pt x="253" y="42"/>
                  <a:pt x="255" y="41"/>
                </a:cubicBezTo>
                <a:cubicBezTo>
                  <a:pt x="256" y="40"/>
                  <a:pt x="258" y="40"/>
                  <a:pt x="260" y="39"/>
                </a:cubicBezTo>
                <a:cubicBezTo>
                  <a:pt x="261" y="39"/>
                  <a:pt x="261" y="38"/>
                  <a:pt x="262" y="37"/>
                </a:cubicBezTo>
                <a:cubicBezTo>
                  <a:pt x="263" y="37"/>
                  <a:pt x="264" y="37"/>
                  <a:pt x="264" y="37"/>
                </a:cubicBezTo>
                <a:cubicBezTo>
                  <a:pt x="263" y="38"/>
                  <a:pt x="263" y="38"/>
                  <a:pt x="263" y="40"/>
                </a:cubicBezTo>
                <a:cubicBezTo>
                  <a:pt x="264" y="39"/>
                  <a:pt x="264" y="38"/>
                  <a:pt x="265" y="37"/>
                </a:cubicBezTo>
                <a:cubicBezTo>
                  <a:pt x="265" y="38"/>
                  <a:pt x="265" y="38"/>
                  <a:pt x="265" y="39"/>
                </a:cubicBezTo>
                <a:cubicBezTo>
                  <a:pt x="266" y="38"/>
                  <a:pt x="266" y="38"/>
                  <a:pt x="266" y="37"/>
                </a:cubicBezTo>
                <a:cubicBezTo>
                  <a:pt x="266" y="37"/>
                  <a:pt x="267" y="37"/>
                  <a:pt x="268" y="37"/>
                </a:cubicBezTo>
                <a:cubicBezTo>
                  <a:pt x="267" y="38"/>
                  <a:pt x="267" y="38"/>
                  <a:pt x="267" y="38"/>
                </a:cubicBezTo>
                <a:cubicBezTo>
                  <a:pt x="268" y="39"/>
                  <a:pt x="267" y="37"/>
                  <a:pt x="268" y="38"/>
                </a:cubicBezTo>
                <a:cubicBezTo>
                  <a:pt x="269" y="38"/>
                  <a:pt x="270" y="38"/>
                  <a:pt x="271" y="39"/>
                </a:cubicBezTo>
                <a:cubicBezTo>
                  <a:pt x="272" y="39"/>
                  <a:pt x="270" y="39"/>
                  <a:pt x="270" y="40"/>
                </a:cubicBezTo>
                <a:cubicBezTo>
                  <a:pt x="269" y="40"/>
                  <a:pt x="268" y="39"/>
                  <a:pt x="268" y="39"/>
                </a:cubicBezTo>
                <a:cubicBezTo>
                  <a:pt x="268" y="40"/>
                  <a:pt x="269" y="40"/>
                  <a:pt x="269" y="40"/>
                </a:cubicBezTo>
                <a:cubicBezTo>
                  <a:pt x="269" y="40"/>
                  <a:pt x="270" y="40"/>
                  <a:pt x="270" y="40"/>
                </a:cubicBezTo>
                <a:cubicBezTo>
                  <a:pt x="271" y="40"/>
                  <a:pt x="272" y="41"/>
                  <a:pt x="272" y="40"/>
                </a:cubicBezTo>
                <a:cubicBezTo>
                  <a:pt x="273" y="40"/>
                  <a:pt x="273" y="40"/>
                  <a:pt x="274" y="40"/>
                </a:cubicBezTo>
                <a:cubicBezTo>
                  <a:pt x="274" y="41"/>
                  <a:pt x="273" y="41"/>
                  <a:pt x="272" y="41"/>
                </a:cubicBezTo>
                <a:cubicBezTo>
                  <a:pt x="272" y="42"/>
                  <a:pt x="275" y="41"/>
                  <a:pt x="275" y="41"/>
                </a:cubicBezTo>
                <a:cubicBezTo>
                  <a:pt x="277" y="41"/>
                  <a:pt x="277" y="42"/>
                  <a:pt x="279" y="42"/>
                </a:cubicBezTo>
                <a:cubicBezTo>
                  <a:pt x="280" y="43"/>
                  <a:pt x="281" y="44"/>
                  <a:pt x="282" y="44"/>
                </a:cubicBezTo>
                <a:cubicBezTo>
                  <a:pt x="283" y="44"/>
                  <a:pt x="284" y="45"/>
                  <a:pt x="285" y="46"/>
                </a:cubicBezTo>
                <a:cubicBezTo>
                  <a:pt x="285" y="47"/>
                  <a:pt x="285" y="47"/>
                  <a:pt x="284" y="48"/>
                </a:cubicBezTo>
                <a:cubicBezTo>
                  <a:pt x="284" y="48"/>
                  <a:pt x="284" y="48"/>
                  <a:pt x="283" y="49"/>
                </a:cubicBezTo>
                <a:cubicBezTo>
                  <a:pt x="282" y="49"/>
                  <a:pt x="282" y="49"/>
                  <a:pt x="280" y="49"/>
                </a:cubicBezTo>
                <a:cubicBezTo>
                  <a:pt x="278" y="48"/>
                  <a:pt x="276" y="48"/>
                  <a:pt x="273" y="47"/>
                </a:cubicBezTo>
                <a:cubicBezTo>
                  <a:pt x="274" y="47"/>
                  <a:pt x="276" y="48"/>
                  <a:pt x="276" y="49"/>
                </a:cubicBezTo>
                <a:cubicBezTo>
                  <a:pt x="276" y="50"/>
                  <a:pt x="276" y="52"/>
                  <a:pt x="277" y="53"/>
                </a:cubicBezTo>
                <a:cubicBezTo>
                  <a:pt x="278" y="53"/>
                  <a:pt x="279" y="54"/>
                  <a:pt x="280" y="54"/>
                </a:cubicBezTo>
                <a:cubicBezTo>
                  <a:pt x="281" y="54"/>
                  <a:pt x="280" y="53"/>
                  <a:pt x="280" y="53"/>
                </a:cubicBezTo>
                <a:cubicBezTo>
                  <a:pt x="279" y="53"/>
                  <a:pt x="279" y="52"/>
                  <a:pt x="278" y="52"/>
                </a:cubicBezTo>
                <a:cubicBezTo>
                  <a:pt x="279" y="51"/>
                  <a:pt x="280" y="51"/>
                  <a:pt x="281" y="51"/>
                </a:cubicBezTo>
                <a:cubicBezTo>
                  <a:pt x="282" y="52"/>
                  <a:pt x="283" y="52"/>
                  <a:pt x="284" y="52"/>
                </a:cubicBezTo>
                <a:cubicBezTo>
                  <a:pt x="284" y="52"/>
                  <a:pt x="283" y="50"/>
                  <a:pt x="283" y="50"/>
                </a:cubicBezTo>
                <a:cubicBezTo>
                  <a:pt x="284" y="50"/>
                  <a:pt x="284" y="49"/>
                  <a:pt x="285" y="49"/>
                </a:cubicBezTo>
                <a:cubicBezTo>
                  <a:pt x="286" y="49"/>
                  <a:pt x="286" y="48"/>
                  <a:pt x="287" y="48"/>
                </a:cubicBezTo>
                <a:cubicBezTo>
                  <a:pt x="287" y="48"/>
                  <a:pt x="288" y="49"/>
                  <a:pt x="289" y="49"/>
                </a:cubicBezTo>
                <a:cubicBezTo>
                  <a:pt x="289" y="48"/>
                  <a:pt x="290" y="48"/>
                  <a:pt x="289" y="47"/>
                </a:cubicBezTo>
                <a:cubicBezTo>
                  <a:pt x="289" y="47"/>
                  <a:pt x="289" y="46"/>
                  <a:pt x="289" y="46"/>
                </a:cubicBezTo>
                <a:cubicBezTo>
                  <a:pt x="289" y="46"/>
                  <a:pt x="289" y="45"/>
                  <a:pt x="289" y="44"/>
                </a:cubicBezTo>
                <a:cubicBezTo>
                  <a:pt x="289" y="44"/>
                  <a:pt x="288" y="43"/>
                  <a:pt x="288" y="43"/>
                </a:cubicBezTo>
                <a:cubicBezTo>
                  <a:pt x="289" y="43"/>
                  <a:pt x="290" y="43"/>
                  <a:pt x="291" y="43"/>
                </a:cubicBezTo>
                <a:cubicBezTo>
                  <a:pt x="292" y="44"/>
                  <a:pt x="292" y="44"/>
                  <a:pt x="293" y="45"/>
                </a:cubicBezTo>
                <a:cubicBezTo>
                  <a:pt x="292" y="45"/>
                  <a:pt x="291" y="45"/>
                  <a:pt x="290" y="45"/>
                </a:cubicBezTo>
                <a:cubicBezTo>
                  <a:pt x="290" y="46"/>
                  <a:pt x="291" y="46"/>
                  <a:pt x="291" y="47"/>
                </a:cubicBezTo>
                <a:cubicBezTo>
                  <a:pt x="292" y="48"/>
                  <a:pt x="292" y="47"/>
                  <a:pt x="293" y="47"/>
                </a:cubicBezTo>
                <a:cubicBezTo>
                  <a:pt x="294" y="47"/>
                  <a:pt x="293" y="46"/>
                  <a:pt x="294" y="46"/>
                </a:cubicBezTo>
                <a:cubicBezTo>
                  <a:pt x="294" y="46"/>
                  <a:pt x="295" y="45"/>
                  <a:pt x="295" y="45"/>
                </a:cubicBezTo>
                <a:cubicBezTo>
                  <a:pt x="296" y="45"/>
                  <a:pt x="297" y="45"/>
                  <a:pt x="298" y="44"/>
                </a:cubicBezTo>
                <a:cubicBezTo>
                  <a:pt x="299" y="44"/>
                  <a:pt x="300" y="43"/>
                  <a:pt x="302" y="43"/>
                </a:cubicBezTo>
                <a:cubicBezTo>
                  <a:pt x="302" y="44"/>
                  <a:pt x="302" y="44"/>
                  <a:pt x="303" y="44"/>
                </a:cubicBezTo>
                <a:cubicBezTo>
                  <a:pt x="304" y="44"/>
                  <a:pt x="304" y="43"/>
                  <a:pt x="305" y="43"/>
                </a:cubicBezTo>
                <a:cubicBezTo>
                  <a:pt x="306" y="43"/>
                  <a:pt x="307" y="43"/>
                  <a:pt x="307" y="43"/>
                </a:cubicBezTo>
                <a:cubicBezTo>
                  <a:pt x="308" y="42"/>
                  <a:pt x="309" y="42"/>
                  <a:pt x="310" y="43"/>
                </a:cubicBezTo>
                <a:cubicBezTo>
                  <a:pt x="310" y="43"/>
                  <a:pt x="309" y="43"/>
                  <a:pt x="309" y="43"/>
                </a:cubicBezTo>
                <a:cubicBezTo>
                  <a:pt x="310" y="44"/>
                  <a:pt x="310" y="44"/>
                  <a:pt x="311" y="43"/>
                </a:cubicBezTo>
                <a:cubicBezTo>
                  <a:pt x="312" y="42"/>
                  <a:pt x="311" y="42"/>
                  <a:pt x="311" y="41"/>
                </a:cubicBezTo>
                <a:cubicBezTo>
                  <a:pt x="312" y="40"/>
                  <a:pt x="315" y="40"/>
                  <a:pt x="317" y="41"/>
                </a:cubicBezTo>
                <a:cubicBezTo>
                  <a:pt x="318" y="42"/>
                  <a:pt x="319" y="42"/>
                  <a:pt x="320" y="42"/>
                </a:cubicBezTo>
                <a:cubicBezTo>
                  <a:pt x="321" y="43"/>
                  <a:pt x="322" y="44"/>
                  <a:pt x="323" y="44"/>
                </a:cubicBezTo>
                <a:cubicBezTo>
                  <a:pt x="323" y="44"/>
                  <a:pt x="323" y="42"/>
                  <a:pt x="323" y="42"/>
                </a:cubicBezTo>
                <a:cubicBezTo>
                  <a:pt x="322" y="41"/>
                  <a:pt x="321" y="41"/>
                  <a:pt x="320" y="40"/>
                </a:cubicBezTo>
                <a:cubicBezTo>
                  <a:pt x="320" y="40"/>
                  <a:pt x="320" y="39"/>
                  <a:pt x="321" y="38"/>
                </a:cubicBezTo>
                <a:cubicBezTo>
                  <a:pt x="321" y="38"/>
                  <a:pt x="320" y="37"/>
                  <a:pt x="319" y="37"/>
                </a:cubicBezTo>
                <a:cubicBezTo>
                  <a:pt x="320" y="37"/>
                  <a:pt x="321" y="36"/>
                  <a:pt x="322" y="35"/>
                </a:cubicBezTo>
                <a:cubicBezTo>
                  <a:pt x="322" y="35"/>
                  <a:pt x="323" y="33"/>
                  <a:pt x="323" y="33"/>
                </a:cubicBezTo>
                <a:cubicBezTo>
                  <a:pt x="323" y="32"/>
                  <a:pt x="327" y="33"/>
                  <a:pt x="328" y="33"/>
                </a:cubicBezTo>
                <a:cubicBezTo>
                  <a:pt x="328" y="34"/>
                  <a:pt x="327" y="35"/>
                  <a:pt x="327" y="36"/>
                </a:cubicBezTo>
                <a:cubicBezTo>
                  <a:pt x="327" y="36"/>
                  <a:pt x="328" y="37"/>
                  <a:pt x="328" y="38"/>
                </a:cubicBezTo>
                <a:cubicBezTo>
                  <a:pt x="328" y="38"/>
                  <a:pt x="327" y="42"/>
                  <a:pt x="328" y="42"/>
                </a:cubicBezTo>
                <a:cubicBezTo>
                  <a:pt x="328" y="43"/>
                  <a:pt x="329" y="43"/>
                  <a:pt x="329" y="44"/>
                </a:cubicBezTo>
                <a:cubicBezTo>
                  <a:pt x="329" y="44"/>
                  <a:pt x="328" y="46"/>
                  <a:pt x="328" y="46"/>
                </a:cubicBezTo>
                <a:cubicBezTo>
                  <a:pt x="327" y="46"/>
                  <a:pt x="326" y="47"/>
                  <a:pt x="325" y="47"/>
                </a:cubicBezTo>
                <a:cubicBezTo>
                  <a:pt x="325" y="48"/>
                  <a:pt x="323" y="47"/>
                  <a:pt x="323" y="47"/>
                </a:cubicBezTo>
                <a:cubicBezTo>
                  <a:pt x="324" y="48"/>
                  <a:pt x="325" y="49"/>
                  <a:pt x="327" y="48"/>
                </a:cubicBezTo>
                <a:cubicBezTo>
                  <a:pt x="328" y="48"/>
                  <a:pt x="330" y="46"/>
                  <a:pt x="331" y="46"/>
                </a:cubicBezTo>
                <a:cubicBezTo>
                  <a:pt x="332" y="45"/>
                  <a:pt x="329" y="43"/>
                  <a:pt x="331" y="43"/>
                </a:cubicBezTo>
                <a:cubicBezTo>
                  <a:pt x="332" y="43"/>
                  <a:pt x="333" y="42"/>
                  <a:pt x="333" y="42"/>
                </a:cubicBezTo>
                <a:cubicBezTo>
                  <a:pt x="334" y="43"/>
                  <a:pt x="334" y="43"/>
                  <a:pt x="335" y="44"/>
                </a:cubicBezTo>
                <a:cubicBezTo>
                  <a:pt x="335" y="43"/>
                  <a:pt x="335" y="43"/>
                  <a:pt x="334" y="42"/>
                </a:cubicBezTo>
                <a:cubicBezTo>
                  <a:pt x="333" y="42"/>
                  <a:pt x="333" y="42"/>
                  <a:pt x="332" y="42"/>
                </a:cubicBezTo>
                <a:cubicBezTo>
                  <a:pt x="332" y="42"/>
                  <a:pt x="330" y="42"/>
                  <a:pt x="330" y="42"/>
                </a:cubicBezTo>
                <a:cubicBezTo>
                  <a:pt x="329" y="41"/>
                  <a:pt x="329" y="40"/>
                  <a:pt x="329" y="40"/>
                </a:cubicBezTo>
                <a:cubicBezTo>
                  <a:pt x="329" y="39"/>
                  <a:pt x="330" y="38"/>
                  <a:pt x="330" y="38"/>
                </a:cubicBezTo>
                <a:cubicBezTo>
                  <a:pt x="329" y="37"/>
                  <a:pt x="328" y="36"/>
                  <a:pt x="329" y="36"/>
                </a:cubicBezTo>
                <a:cubicBezTo>
                  <a:pt x="329" y="35"/>
                  <a:pt x="330" y="35"/>
                  <a:pt x="331" y="35"/>
                </a:cubicBezTo>
                <a:cubicBezTo>
                  <a:pt x="331" y="34"/>
                  <a:pt x="331" y="33"/>
                  <a:pt x="331" y="33"/>
                </a:cubicBezTo>
                <a:cubicBezTo>
                  <a:pt x="331" y="33"/>
                  <a:pt x="332" y="34"/>
                  <a:pt x="332" y="34"/>
                </a:cubicBezTo>
                <a:cubicBezTo>
                  <a:pt x="331" y="35"/>
                  <a:pt x="331" y="35"/>
                  <a:pt x="332" y="36"/>
                </a:cubicBezTo>
                <a:cubicBezTo>
                  <a:pt x="332" y="37"/>
                  <a:pt x="336" y="37"/>
                  <a:pt x="337" y="37"/>
                </a:cubicBezTo>
                <a:cubicBezTo>
                  <a:pt x="335" y="37"/>
                  <a:pt x="334" y="36"/>
                  <a:pt x="333" y="36"/>
                </a:cubicBezTo>
                <a:cubicBezTo>
                  <a:pt x="332" y="35"/>
                  <a:pt x="334" y="34"/>
                  <a:pt x="335" y="34"/>
                </a:cubicBezTo>
                <a:cubicBezTo>
                  <a:pt x="336" y="34"/>
                  <a:pt x="337" y="34"/>
                  <a:pt x="338" y="35"/>
                </a:cubicBezTo>
                <a:cubicBezTo>
                  <a:pt x="339" y="35"/>
                  <a:pt x="339" y="35"/>
                  <a:pt x="340" y="35"/>
                </a:cubicBezTo>
                <a:cubicBezTo>
                  <a:pt x="340" y="36"/>
                  <a:pt x="341" y="35"/>
                  <a:pt x="341" y="35"/>
                </a:cubicBezTo>
                <a:cubicBezTo>
                  <a:pt x="341" y="35"/>
                  <a:pt x="341" y="34"/>
                  <a:pt x="341" y="34"/>
                </a:cubicBezTo>
                <a:cubicBezTo>
                  <a:pt x="340" y="34"/>
                  <a:pt x="339" y="34"/>
                  <a:pt x="339" y="33"/>
                </a:cubicBezTo>
                <a:cubicBezTo>
                  <a:pt x="338" y="33"/>
                  <a:pt x="338" y="31"/>
                  <a:pt x="338" y="31"/>
                </a:cubicBezTo>
                <a:cubicBezTo>
                  <a:pt x="340" y="30"/>
                  <a:pt x="342" y="30"/>
                  <a:pt x="344" y="30"/>
                </a:cubicBezTo>
                <a:cubicBezTo>
                  <a:pt x="345" y="30"/>
                  <a:pt x="346" y="30"/>
                  <a:pt x="347" y="30"/>
                </a:cubicBezTo>
                <a:cubicBezTo>
                  <a:pt x="347" y="30"/>
                  <a:pt x="347" y="29"/>
                  <a:pt x="347" y="29"/>
                </a:cubicBezTo>
                <a:cubicBezTo>
                  <a:pt x="347" y="27"/>
                  <a:pt x="347" y="27"/>
                  <a:pt x="348" y="27"/>
                </a:cubicBezTo>
                <a:cubicBezTo>
                  <a:pt x="349" y="26"/>
                  <a:pt x="350" y="26"/>
                  <a:pt x="350" y="25"/>
                </a:cubicBezTo>
                <a:cubicBezTo>
                  <a:pt x="352" y="25"/>
                  <a:pt x="354" y="25"/>
                  <a:pt x="356" y="25"/>
                </a:cubicBezTo>
                <a:cubicBezTo>
                  <a:pt x="359" y="24"/>
                  <a:pt x="362" y="24"/>
                  <a:pt x="366" y="23"/>
                </a:cubicBezTo>
                <a:cubicBezTo>
                  <a:pt x="366" y="22"/>
                  <a:pt x="366" y="21"/>
                  <a:pt x="367" y="21"/>
                </a:cubicBezTo>
                <a:cubicBezTo>
                  <a:pt x="368" y="20"/>
                  <a:pt x="369" y="20"/>
                  <a:pt x="370" y="20"/>
                </a:cubicBezTo>
                <a:cubicBezTo>
                  <a:pt x="371" y="19"/>
                  <a:pt x="373" y="19"/>
                  <a:pt x="374" y="20"/>
                </a:cubicBezTo>
                <a:cubicBezTo>
                  <a:pt x="373" y="20"/>
                  <a:pt x="372" y="21"/>
                  <a:pt x="371" y="21"/>
                </a:cubicBezTo>
                <a:cubicBezTo>
                  <a:pt x="372" y="21"/>
                  <a:pt x="374" y="21"/>
                  <a:pt x="375" y="21"/>
                </a:cubicBezTo>
                <a:cubicBezTo>
                  <a:pt x="374" y="22"/>
                  <a:pt x="374" y="22"/>
                  <a:pt x="373" y="23"/>
                </a:cubicBezTo>
                <a:cubicBezTo>
                  <a:pt x="374" y="23"/>
                  <a:pt x="375" y="23"/>
                  <a:pt x="376" y="23"/>
                </a:cubicBezTo>
                <a:cubicBezTo>
                  <a:pt x="376" y="23"/>
                  <a:pt x="376" y="22"/>
                  <a:pt x="376" y="22"/>
                </a:cubicBezTo>
                <a:cubicBezTo>
                  <a:pt x="376" y="22"/>
                  <a:pt x="377" y="22"/>
                  <a:pt x="378" y="22"/>
                </a:cubicBezTo>
                <a:cubicBezTo>
                  <a:pt x="379" y="22"/>
                  <a:pt x="380" y="22"/>
                  <a:pt x="380" y="22"/>
                </a:cubicBezTo>
                <a:cubicBezTo>
                  <a:pt x="381" y="23"/>
                  <a:pt x="383" y="23"/>
                  <a:pt x="383" y="24"/>
                </a:cubicBezTo>
                <a:cubicBezTo>
                  <a:pt x="383" y="24"/>
                  <a:pt x="384" y="25"/>
                  <a:pt x="384" y="25"/>
                </a:cubicBezTo>
                <a:cubicBezTo>
                  <a:pt x="384" y="25"/>
                  <a:pt x="384" y="26"/>
                  <a:pt x="383" y="26"/>
                </a:cubicBezTo>
                <a:cubicBezTo>
                  <a:pt x="380" y="28"/>
                  <a:pt x="376" y="30"/>
                  <a:pt x="372" y="32"/>
                </a:cubicBezTo>
                <a:cubicBezTo>
                  <a:pt x="375" y="32"/>
                  <a:pt x="377" y="31"/>
                  <a:pt x="380" y="30"/>
                </a:cubicBezTo>
                <a:cubicBezTo>
                  <a:pt x="379" y="30"/>
                  <a:pt x="378" y="30"/>
                  <a:pt x="378" y="30"/>
                </a:cubicBezTo>
                <a:cubicBezTo>
                  <a:pt x="379" y="29"/>
                  <a:pt x="380" y="29"/>
                  <a:pt x="381" y="30"/>
                </a:cubicBezTo>
                <a:cubicBezTo>
                  <a:pt x="382" y="30"/>
                  <a:pt x="383" y="30"/>
                  <a:pt x="384" y="30"/>
                </a:cubicBezTo>
                <a:cubicBezTo>
                  <a:pt x="387" y="30"/>
                  <a:pt x="389" y="31"/>
                  <a:pt x="391" y="31"/>
                </a:cubicBezTo>
                <a:cubicBezTo>
                  <a:pt x="391" y="31"/>
                  <a:pt x="390" y="31"/>
                  <a:pt x="390" y="31"/>
                </a:cubicBezTo>
                <a:cubicBezTo>
                  <a:pt x="390" y="32"/>
                  <a:pt x="391" y="32"/>
                  <a:pt x="392" y="32"/>
                </a:cubicBezTo>
                <a:cubicBezTo>
                  <a:pt x="393" y="32"/>
                  <a:pt x="394" y="32"/>
                  <a:pt x="395" y="32"/>
                </a:cubicBezTo>
                <a:cubicBezTo>
                  <a:pt x="395" y="32"/>
                  <a:pt x="397" y="32"/>
                  <a:pt x="397" y="32"/>
                </a:cubicBezTo>
                <a:cubicBezTo>
                  <a:pt x="397" y="31"/>
                  <a:pt x="397" y="31"/>
                  <a:pt x="398" y="31"/>
                </a:cubicBezTo>
                <a:cubicBezTo>
                  <a:pt x="399" y="31"/>
                  <a:pt x="400" y="31"/>
                  <a:pt x="401" y="31"/>
                </a:cubicBezTo>
                <a:cubicBezTo>
                  <a:pt x="401" y="30"/>
                  <a:pt x="403" y="30"/>
                  <a:pt x="403" y="30"/>
                </a:cubicBezTo>
                <a:cubicBezTo>
                  <a:pt x="404" y="30"/>
                  <a:pt x="405" y="32"/>
                  <a:pt x="405" y="32"/>
                </a:cubicBezTo>
                <a:cubicBezTo>
                  <a:pt x="405" y="32"/>
                  <a:pt x="405" y="34"/>
                  <a:pt x="405" y="34"/>
                </a:cubicBezTo>
                <a:cubicBezTo>
                  <a:pt x="405" y="35"/>
                  <a:pt x="405" y="36"/>
                  <a:pt x="405" y="37"/>
                </a:cubicBezTo>
                <a:cubicBezTo>
                  <a:pt x="406" y="37"/>
                  <a:pt x="407" y="37"/>
                  <a:pt x="407" y="38"/>
                </a:cubicBezTo>
                <a:cubicBezTo>
                  <a:pt x="408" y="38"/>
                  <a:pt x="409" y="36"/>
                  <a:pt x="409" y="36"/>
                </a:cubicBezTo>
                <a:cubicBezTo>
                  <a:pt x="410" y="35"/>
                  <a:pt x="410" y="35"/>
                  <a:pt x="411" y="36"/>
                </a:cubicBezTo>
                <a:cubicBezTo>
                  <a:pt x="412" y="36"/>
                  <a:pt x="412" y="36"/>
                  <a:pt x="413" y="36"/>
                </a:cubicBezTo>
                <a:cubicBezTo>
                  <a:pt x="414" y="36"/>
                  <a:pt x="414" y="35"/>
                  <a:pt x="415" y="36"/>
                </a:cubicBezTo>
                <a:cubicBezTo>
                  <a:pt x="416" y="36"/>
                  <a:pt x="417" y="37"/>
                  <a:pt x="417" y="37"/>
                </a:cubicBezTo>
                <a:cubicBezTo>
                  <a:pt x="418" y="36"/>
                  <a:pt x="419" y="36"/>
                  <a:pt x="420" y="36"/>
                </a:cubicBezTo>
                <a:cubicBezTo>
                  <a:pt x="420" y="35"/>
                  <a:pt x="419" y="34"/>
                  <a:pt x="419" y="34"/>
                </a:cubicBezTo>
                <a:cubicBezTo>
                  <a:pt x="419" y="34"/>
                  <a:pt x="420" y="32"/>
                  <a:pt x="420" y="33"/>
                </a:cubicBezTo>
                <a:cubicBezTo>
                  <a:pt x="422" y="33"/>
                  <a:pt x="424" y="33"/>
                  <a:pt x="425" y="33"/>
                </a:cubicBezTo>
                <a:cubicBezTo>
                  <a:pt x="427" y="33"/>
                  <a:pt x="428" y="34"/>
                  <a:pt x="429" y="34"/>
                </a:cubicBezTo>
                <a:cubicBezTo>
                  <a:pt x="430" y="34"/>
                  <a:pt x="432" y="34"/>
                  <a:pt x="433" y="35"/>
                </a:cubicBezTo>
                <a:cubicBezTo>
                  <a:pt x="434" y="35"/>
                  <a:pt x="436" y="38"/>
                  <a:pt x="436" y="38"/>
                </a:cubicBezTo>
                <a:cubicBezTo>
                  <a:pt x="438" y="37"/>
                  <a:pt x="440" y="37"/>
                  <a:pt x="441" y="37"/>
                </a:cubicBezTo>
                <a:cubicBezTo>
                  <a:pt x="442" y="37"/>
                  <a:pt x="444" y="37"/>
                  <a:pt x="445" y="38"/>
                </a:cubicBezTo>
                <a:cubicBezTo>
                  <a:pt x="446" y="38"/>
                  <a:pt x="446" y="38"/>
                  <a:pt x="446" y="38"/>
                </a:cubicBezTo>
                <a:cubicBezTo>
                  <a:pt x="447" y="39"/>
                  <a:pt x="447" y="39"/>
                  <a:pt x="446" y="40"/>
                </a:cubicBezTo>
                <a:cubicBezTo>
                  <a:pt x="448" y="41"/>
                  <a:pt x="449" y="41"/>
                  <a:pt x="450" y="41"/>
                </a:cubicBezTo>
                <a:cubicBezTo>
                  <a:pt x="452" y="41"/>
                  <a:pt x="453" y="41"/>
                  <a:pt x="455" y="41"/>
                </a:cubicBezTo>
                <a:cubicBezTo>
                  <a:pt x="455" y="41"/>
                  <a:pt x="456" y="41"/>
                  <a:pt x="456" y="41"/>
                </a:cubicBezTo>
                <a:cubicBezTo>
                  <a:pt x="457" y="40"/>
                  <a:pt x="457" y="40"/>
                  <a:pt x="458" y="41"/>
                </a:cubicBezTo>
                <a:cubicBezTo>
                  <a:pt x="458" y="41"/>
                  <a:pt x="459" y="42"/>
                  <a:pt x="460" y="43"/>
                </a:cubicBezTo>
                <a:cubicBezTo>
                  <a:pt x="460" y="43"/>
                  <a:pt x="461" y="42"/>
                  <a:pt x="462" y="42"/>
                </a:cubicBezTo>
                <a:cubicBezTo>
                  <a:pt x="461" y="41"/>
                  <a:pt x="461" y="40"/>
                  <a:pt x="461" y="39"/>
                </a:cubicBezTo>
                <a:cubicBezTo>
                  <a:pt x="464" y="40"/>
                  <a:pt x="466" y="40"/>
                  <a:pt x="468" y="40"/>
                </a:cubicBezTo>
                <a:cubicBezTo>
                  <a:pt x="470" y="40"/>
                  <a:pt x="472" y="41"/>
                  <a:pt x="473" y="42"/>
                </a:cubicBezTo>
                <a:cubicBezTo>
                  <a:pt x="475" y="43"/>
                  <a:pt x="477" y="44"/>
                  <a:pt x="479" y="45"/>
                </a:cubicBezTo>
                <a:cubicBezTo>
                  <a:pt x="480" y="45"/>
                  <a:pt x="480" y="45"/>
                  <a:pt x="481" y="46"/>
                </a:cubicBezTo>
                <a:cubicBezTo>
                  <a:pt x="481" y="48"/>
                  <a:pt x="481" y="48"/>
                  <a:pt x="483" y="48"/>
                </a:cubicBezTo>
                <a:cubicBezTo>
                  <a:pt x="482" y="48"/>
                  <a:pt x="482" y="47"/>
                  <a:pt x="482" y="47"/>
                </a:cubicBezTo>
                <a:cubicBezTo>
                  <a:pt x="483" y="47"/>
                  <a:pt x="484" y="47"/>
                  <a:pt x="486" y="47"/>
                </a:cubicBezTo>
                <a:cubicBezTo>
                  <a:pt x="487" y="47"/>
                  <a:pt x="487" y="48"/>
                  <a:pt x="488" y="49"/>
                </a:cubicBezTo>
                <a:cubicBezTo>
                  <a:pt x="488" y="49"/>
                  <a:pt x="487" y="50"/>
                  <a:pt x="486" y="50"/>
                </a:cubicBezTo>
                <a:cubicBezTo>
                  <a:pt x="486" y="50"/>
                  <a:pt x="485" y="50"/>
                  <a:pt x="485" y="50"/>
                </a:cubicBezTo>
                <a:close/>
                <a:moveTo>
                  <a:pt x="303" y="95"/>
                </a:moveTo>
                <a:cubicBezTo>
                  <a:pt x="302" y="95"/>
                  <a:pt x="302" y="95"/>
                  <a:pt x="302" y="94"/>
                </a:cubicBezTo>
                <a:cubicBezTo>
                  <a:pt x="301" y="94"/>
                  <a:pt x="301" y="95"/>
                  <a:pt x="301" y="96"/>
                </a:cubicBezTo>
                <a:cubicBezTo>
                  <a:pt x="300" y="95"/>
                  <a:pt x="300" y="95"/>
                  <a:pt x="300" y="93"/>
                </a:cubicBezTo>
                <a:cubicBezTo>
                  <a:pt x="300" y="93"/>
                  <a:pt x="299" y="93"/>
                  <a:pt x="299" y="93"/>
                </a:cubicBezTo>
                <a:cubicBezTo>
                  <a:pt x="298" y="92"/>
                  <a:pt x="298" y="91"/>
                  <a:pt x="298" y="91"/>
                </a:cubicBezTo>
                <a:cubicBezTo>
                  <a:pt x="298" y="91"/>
                  <a:pt x="297" y="90"/>
                  <a:pt x="297" y="90"/>
                </a:cubicBezTo>
                <a:cubicBezTo>
                  <a:pt x="298" y="90"/>
                  <a:pt x="298" y="91"/>
                  <a:pt x="299" y="90"/>
                </a:cubicBezTo>
                <a:cubicBezTo>
                  <a:pt x="299" y="90"/>
                  <a:pt x="298" y="90"/>
                  <a:pt x="298" y="89"/>
                </a:cubicBezTo>
                <a:cubicBezTo>
                  <a:pt x="299" y="89"/>
                  <a:pt x="299" y="89"/>
                  <a:pt x="300" y="89"/>
                </a:cubicBezTo>
                <a:cubicBezTo>
                  <a:pt x="300" y="89"/>
                  <a:pt x="302" y="89"/>
                  <a:pt x="302" y="89"/>
                </a:cubicBezTo>
                <a:cubicBezTo>
                  <a:pt x="302" y="90"/>
                  <a:pt x="301" y="90"/>
                  <a:pt x="301" y="91"/>
                </a:cubicBezTo>
                <a:cubicBezTo>
                  <a:pt x="302" y="90"/>
                  <a:pt x="302" y="90"/>
                  <a:pt x="303" y="90"/>
                </a:cubicBezTo>
                <a:cubicBezTo>
                  <a:pt x="302" y="88"/>
                  <a:pt x="302" y="89"/>
                  <a:pt x="301" y="89"/>
                </a:cubicBezTo>
                <a:cubicBezTo>
                  <a:pt x="301" y="88"/>
                  <a:pt x="302" y="88"/>
                  <a:pt x="301" y="87"/>
                </a:cubicBezTo>
                <a:cubicBezTo>
                  <a:pt x="301" y="87"/>
                  <a:pt x="301" y="86"/>
                  <a:pt x="300" y="86"/>
                </a:cubicBezTo>
                <a:cubicBezTo>
                  <a:pt x="300" y="87"/>
                  <a:pt x="299" y="86"/>
                  <a:pt x="299" y="86"/>
                </a:cubicBezTo>
                <a:cubicBezTo>
                  <a:pt x="298" y="86"/>
                  <a:pt x="297" y="87"/>
                  <a:pt x="297" y="87"/>
                </a:cubicBezTo>
                <a:cubicBezTo>
                  <a:pt x="296" y="87"/>
                  <a:pt x="296" y="86"/>
                  <a:pt x="296" y="88"/>
                </a:cubicBezTo>
                <a:cubicBezTo>
                  <a:pt x="296" y="88"/>
                  <a:pt x="294" y="88"/>
                  <a:pt x="294" y="88"/>
                </a:cubicBezTo>
                <a:cubicBezTo>
                  <a:pt x="293" y="89"/>
                  <a:pt x="293" y="89"/>
                  <a:pt x="293" y="89"/>
                </a:cubicBezTo>
                <a:cubicBezTo>
                  <a:pt x="293" y="90"/>
                  <a:pt x="292" y="90"/>
                  <a:pt x="292" y="90"/>
                </a:cubicBezTo>
                <a:cubicBezTo>
                  <a:pt x="293" y="90"/>
                  <a:pt x="294" y="91"/>
                  <a:pt x="294" y="92"/>
                </a:cubicBezTo>
                <a:cubicBezTo>
                  <a:pt x="294" y="93"/>
                  <a:pt x="294" y="93"/>
                  <a:pt x="294" y="94"/>
                </a:cubicBezTo>
                <a:cubicBezTo>
                  <a:pt x="294" y="95"/>
                  <a:pt x="295" y="95"/>
                  <a:pt x="296" y="96"/>
                </a:cubicBezTo>
                <a:cubicBezTo>
                  <a:pt x="296" y="96"/>
                  <a:pt x="296" y="97"/>
                  <a:pt x="297" y="97"/>
                </a:cubicBezTo>
                <a:cubicBezTo>
                  <a:pt x="297" y="97"/>
                  <a:pt x="296" y="97"/>
                  <a:pt x="296" y="98"/>
                </a:cubicBezTo>
                <a:cubicBezTo>
                  <a:pt x="296" y="99"/>
                  <a:pt x="296" y="99"/>
                  <a:pt x="296" y="100"/>
                </a:cubicBezTo>
                <a:cubicBezTo>
                  <a:pt x="295" y="100"/>
                  <a:pt x="295" y="101"/>
                  <a:pt x="295" y="101"/>
                </a:cubicBezTo>
                <a:cubicBezTo>
                  <a:pt x="296" y="102"/>
                  <a:pt x="296" y="102"/>
                  <a:pt x="296" y="102"/>
                </a:cubicBezTo>
                <a:cubicBezTo>
                  <a:pt x="297" y="102"/>
                  <a:pt x="297" y="102"/>
                  <a:pt x="298" y="103"/>
                </a:cubicBezTo>
                <a:cubicBezTo>
                  <a:pt x="298" y="103"/>
                  <a:pt x="299" y="103"/>
                  <a:pt x="299" y="103"/>
                </a:cubicBezTo>
                <a:cubicBezTo>
                  <a:pt x="300" y="103"/>
                  <a:pt x="301" y="103"/>
                  <a:pt x="302" y="103"/>
                </a:cubicBezTo>
                <a:cubicBezTo>
                  <a:pt x="302" y="102"/>
                  <a:pt x="302" y="101"/>
                  <a:pt x="302" y="100"/>
                </a:cubicBezTo>
                <a:cubicBezTo>
                  <a:pt x="302" y="99"/>
                  <a:pt x="302" y="100"/>
                  <a:pt x="301" y="99"/>
                </a:cubicBezTo>
                <a:cubicBezTo>
                  <a:pt x="301" y="99"/>
                  <a:pt x="302" y="99"/>
                  <a:pt x="302" y="99"/>
                </a:cubicBezTo>
                <a:cubicBezTo>
                  <a:pt x="302" y="98"/>
                  <a:pt x="302" y="98"/>
                  <a:pt x="301" y="98"/>
                </a:cubicBezTo>
                <a:cubicBezTo>
                  <a:pt x="301" y="98"/>
                  <a:pt x="301" y="98"/>
                  <a:pt x="301" y="98"/>
                </a:cubicBezTo>
                <a:cubicBezTo>
                  <a:pt x="300" y="97"/>
                  <a:pt x="300" y="97"/>
                  <a:pt x="301" y="96"/>
                </a:cubicBezTo>
                <a:cubicBezTo>
                  <a:pt x="301" y="96"/>
                  <a:pt x="303" y="97"/>
                  <a:pt x="303" y="97"/>
                </a:cubicBezTo>
                <a:cubicBezTo>
                  <a:pt x="303" y="96"/>
                  <a:pt x="303" y="96"/>
                  <a:pt x="303" y="95"/>
                </a:cubicBezTo>
                <a:close/>
                <a:moveTo>
                  <a:pt x="72" y="22"/>
                </a:moveTo>
                <a:cubicBezTo>
                  <a:pt x="73" y="22"/>
                  <a:pt x="73" y="22"/>
                  <a:pt x="74" y="22"/>
                </a:cubicBezTo>
                <a:cubicBezTo>
                  <a:pt x="74" y="22"/>
                  <a:pt x="74" y="22"/>
                  <a:pt x="74" y="22"/>
                </a:cubicBezTo>
                <a:cubicBezTo>
                  <a:pt x="73" y="22"/>
                  <a:pt x="73" y="21"/>
                  <a:pt x="72" y="22"/>
                </a:cubicBezTo>
                <a:close/>
                <a:moveTo>
                  <a:pt x="122" y="130"/>
                </a:moveTo>
                <a:cubicBezTo>
                  <a:pt x="123" y="131"/>
                  <a:pt x="123" y="131"/>
                  <a:pt x="124" y="131"/>
                </a:cubicBezTo>
                <a:cubicBezTo>
                  <a:pt x="124" y="131"/>
                  <a:pt x="124" y="131"/>
                  <a:pt x="125" y="131"/>
                </a:cubicBezTo>
                <a:cubicBezTo>
                  <a:pt x="125" y="131"/>
                  <a:pt x="125" y="130"/>
                  <a:pt x="124" y="130"/>
                </a:cubicBezTo>
                <a:cubicBezTo>
                  <a:pt x="124" y="130"/>
                  <a:pt x="123" y="129"/>
                  <a:pt x="122" y="130"/>
                </a:cubicBezTo>
                <a:close/>
                <a:moveTo>
                  <a:pt x="117" y="88"/>
                </a:moveTo>
                <a:cubicBezTo>
                  <a:pt x="117" y="89"/>
                  <a:pt x="117" y="89"/>
                  <a:pt x="117" y="89"/>
                </a:cubicBezTo>
                <a:cubicBezTo>
                  <a:pt x="117" y="89"/>
                  <a:pt x="117" y="89"/>
                  <a:pt x="117" y="89"/>
                </a:cubicBezTo>
                <a:cubicBezTo>
                  <a:pt x="117" y="88"/>
                  <a:pt x="117" y="88"/>
                  <a:pt x="117" y="88"/>
                </a:cubicBezTo>
                <a:cubicBezTo>
                  <a:pt x="117" y="88"/>
                  <a:pt x="117" y="88"/>
                  <a:pt x="117" y="88"/>
                </a:cubicBezTo>
                <a:cubicBezTo>
                  <a:pt x="117" y="88"/>
                  <a:pt x="117" y="88"/>
                  <a:pt x="116" y="88"/>
                </a:cubicBezTo>
                <a:cubicBezTo>
                  <a:pt x="116" y="88"/>
                  <a:pt x="116" y="88"/>
                  <a:pt x="115" y="88"/>
                </a:cubicBezTo>
                <a:cubicBezTo>
                  <a:pt x="115" y="88"/>
                  <a:pt x="115" y="88"/>
                  <a:pt x="116" y="88"/>
                </a:cubicBezTo>
                <a:cubicBezTo>
                  <a:pt x="116" y="88"/>
                  <a:pt x="117" y="89"/>
                  <a:pt x="117" y="88"/>
                </a:cubicBezTo>
                <a:close/>
                <a:moveTo>
                  <a:pt x="114" y="88"/>
                </a:moveTo>
                <a:cubicBezTo>
                  <a:pt x="114" y="87"/>
                  <a:pt x="114" y="87"/>
                  <a:pt x="114" y="87"/>
                </a:cubicBezTo>
                <a:cubicBezTo>
                  <a:pt x="114" y="88"/>
                  <a:pt x="114" y="88"/>
                  <a:pt x="114" y="88"/>
                </a:cubicBezTo>
                <a:cubicBezTo>
                  <a:pt x="114" y="88"/>
                  <a:pt x="114" y="88"/>
                  <a:pt x="114" y="88"/>
                </a:cubicBezTo>
                <a:close/>
                <a:moveTo>
                  <a:pt x="115" y="88"/>
                </a:moveTo>
                <a:cubicBezTo>
                  <a:pt x="115" y="88"/>
                  <a:pt x="115" y="88"/>
                  <a:pt x="115" y="88"/>
                </a:cubicBezTo>
                <a:cubicBezTo>
                  <a:pt x="115" y="88"/>
                  <a:pt x="115" y="88"/>
                  <a:pt x="115" y="88"/>
                </a:cubicBezTo>
                <a:cubicBezTo>
                  <a:pt x="115" y="88"/>
                  <a:pt x="115" y="88"/>
                  <a:pt x="114" y="88"/>
                </a:cubicBezTo>
                <a:cubicBezTo>
                  <a:pt x="115" y="88"/>
                  <a:pt x="115" y="88"/>
                  <a:pt x="115" y="88"/>
                </a:cubicBezTo>
                <a:close/>
                <a:moveTo>
                  <a:pt x="153" y="79"/>
                </a:moveTo>
                <a:cubicBezTo>
                  <a:pt x="153" y="79"/>
                  <a:pt x="153" y="78"/>
                  <a:pt x="153" y="78"/>
                </a:cubicBezTo>
                <a:cubicBezTo>
                  <a:pt x="152" y="78"/>
                  <a:pt x="151" y="79"/>
                  <a:pt x="150" y="80"/>
                </a:cubicBezTo>
                <a:cubicBezTo>
                  <a:pt x="150" y="81"/>
                  <a:pt x="149" y="82"/>
                  <a:pt x="148" y="83"/>
                </a:cubicBezTo>
                <a:cubicBezTo>
                  <a:pt x="148" y="84"/>
                  <a:pt x="148" y="85"/>
                  <a:pt x="148" y="85"/>
                </a:cubicBezTo>
                <a:cubicBezTo>
                  <a:pt x="148" y="85"/>
                  <a:pt x="149" y="85"/>
                  <a:pt x="149" y="85"/>
                </a:cubicBezTo>
                <a:cubicBezTo>
                  <a:pt x="151" y="85"/>
                  <a:pt x="152" y="85"/>
                  <a:pt x="153" y="86"/>
                </a:cubicBezTo>
                <a:cubicBezTo>
                  <a:pt x="153" y="86"/>
                  <a:pt x="152" y="86"/>
                  <a:pt x="153" y="86"/>
                </a:cubicBezTo>
                <a:cubicBezTo>
                  <a:pt x="154" y="86"/>
                  <a:pt x="154" y="86"/>
                  <a:pt x="155" y="85"/>
                </a:cubicBezTo>
                <a:cubicBezTo>
                  <a:pt x="155" y="86"/>
                  <a:pt x="155" y="86"/>
                  <a:pt x="156" y="87"/>
                </a:cubicBezTo>
                <a:cubicBezTo>
                  <a:pt x="156" y="87"/>
                  <a:pt x="156" y="87"/>
                  <a:pt x="157" y="86"/>
                </a:cubicBezTo>
                <a:cubicBezTo>
                  <a:pt x="157" y="86"/>
                  <a:pt x="157" y="84"/>
                  <a:pt x="156" y="84"/>
                </a:cubicBezTo>
                <a:cubicBezTo>
                  <a:pt x="156" y="83"/>
                  <a:pt x="156" y="83"/>
                  <a:pt x="156" y="83"/>
                </a:cubicBezTo>
                <a:cubicBezTo>
                  <a:pt x="156" y="82"/>
                  <a:pt x="156" y="82"/>
                  <a:pt x="155" y="82"/>
                </a:cubicBezTo>
                <a:cubicBezTo>
                  <a:pt x="155" y="81"/>
                  <a:pt x="153" y="82"/>
                  <a:pt x="153" y="82"/>
                </a:cubicBezTo>
                <a:cubicBezTo>
                  <a:pt x="153" y="82"/>
                  <a:pt x="153" y="81"/>
                  <a:pt x="152" y="81"/>
                </a:cubicBezTo>
                <a:cubicBezTo>
                  <a:pt x="152" y="81"/>
                  <a:pt x="152" y="81"/>
                  <a:pt x="152" y="81"/>
                </a:cubicBezTo>
                <a:cubicBezTo>
                  <a:pt x="152" y="80"/>
                  <a:pt x="152" y="80"/>
                  <a:pt x="153" y="79"/>
                </a:cubicBezTo>
                <a:close/>
                <a:moveTo>
                  <a:pt x="137" y="131"/>
                </a:moveTo>
                <a:cubicBezTo>
                  <a:pt x="138" y="131"/>
                  <a:pt x="139" y="131"/>
                  <a:pt x="139" y="130"/>
                </a:cubicBezTo>
                <a:cubicBezTo>
                  <a:pt x="139" y="130"/>
                  <a:pt x="139" y="130"/>
                  <a:pt x="139" y="130"/>
                </a:cubicBezTo>
                <a:cubicBezTo>
                  <a:pt x="138" y="130"/>
                  <a:pt x="137" y="129"/>
                  <a:pt x="137" y="131"/>
                </a:cubicBezTo>
                <a:close/>
                <a:moveTo>
                  <a:pt x="126" y="128"/>
                </a:moveTo>
                <a:cubicBezTo>
                  <a:pt x="126" y="128"/>
                  <a:pt x="127" y="128"/>
                  <a:pt x="128" y="128"/>
                </a:cubicBezTo>
                <a:cubicBezTo>
                  <a:pt x="127" y="127"/>
                  <a:pt x="127" y="127"/>
                  <a:pt x="126" y="127"/>
                </a:cubicBezTo>
                <a:cubicBezTo>
                  <a:pt x="126" y="127"/>
                  <a:pt x="126" y="126"/>
                  <a:pt x="125" y="126"/>
                </a:cubicBezTo>
                <a:cubicBezTo>
                  <a:pt x="125" y="126"/>
                  <a:pt x="124" y="126"/>
                  <a:pt x="123" y="125"/>
                </a:cubicBezTo>
                <a:cubicBezTo>
                  <a:pt x="123" y="125"/>
                  <a:pt x="123" y="125"/>
                  <a:pt x="123" y="125"/>
                </a:cubicBezTo>
                <a:cubicBezTo>
                  <a:pt x="122" y="124"/>
                  <a:pt x="120" y="124"/>
                  <a:pt x="118" y="123"/>
                </a:cubicBezTo>
                <a:cubicBezTo>
                  <a:pt x="117" y="123"/>
                  <a:pt x="116" y="123"/>
                  <a:pt x="115" y="124"/>
                </a:cubicBezTo>
                <a:cubicBezTo>
                  <a:pt x="114" y="124"/>
                  <a:pt x="114" y="125"/>
                  <a:pt x="113" y="125"/>
                </a:cubicBezTo>
                <a:cubicBezTo>
                  <a:pt x="114" y="126"/>
                  <a:pt x="116" y="123"/>
                  <a:pt x="117" y="124"/>
                </a:cubicBezTo>
                <a:cubicBezTo>
                  <a:pt x="117" y="124"/>
                  <a:pt x="117" y="124"/>
                  <a:pt x="117" y="124"/>
                </a:cubicBezTo>
                <a:cubicBezTo>
                  <a:pt x="117" y="125"/>
                  <a:pt x="117" y="125"/>
                  <a:pt x="118" y="125"/>
                </a:cubicBezTo>
                <a:cubicBezTo>
                  <a:pt x="118" y="125"/>
                  <a:pt x="118" y="125"/>
                  <a:pt x="119" y="125"/>
                </a:cubicBezTo>
                <a:cubicBezTo>
                  <a:pt x="119" y="125"/>
                  <a:pt x="120" y="125"/>
                  <a:pt x="121" y="125"/>
                </a:cubicBezTo>
                <a:cubicBezTo>
                  <a:pt x="122" y="126"/>
                  <a:pt x="122" y="126"/>
                  <a:pt x="123" y="127"/>
                </a:cubicBezTo>
                <a:cubicBezTo>
                  <a:pt x="123" y="127"/>
                  <a:pt x="124" y="127"/>
                  <a:pt x="124" y="127"/>
                </a:cubicBezTo>
                <a:cubicBezTo>
                  <a:pt x="124" y="127"/>
                  <a:pt x="123" y="128"/>
                  <a:pt x="123" y="128"/>
                </a:cubicBezTo>
                <a:cubicBezTo>
                  <a:pt x="124" y="128"/>
                  <a:pt x="125" y="128"/>
                  <a:pt x="126" y="128"/>
                </a:cubicBezTo>
                <a:close/>
                <a:moveTo>
                  <a:pt x="141" y="86"/>
                </a:moveTo>
                <a:cubicBezTo>
                  <a:pt x="141" y="87"/>
                  <a:pt x="142" y="87"/>
                  <a:pt x="143" y="88"/>
                </a:cubicBezTo>
                <a:cubicBezTo>
                  <a:pt x="143" y="88"/>
                  <a:pt x="144" y="88"/>
                  <a:pt x="144" y="87"/>
                </a:cubicBezTo>
                <a:cubicBezTo>
                  <a:pt x="143" y="87"/>
                  <a:pt x="143" y="87"/>
                  <a:pt x="142" y="87"/>
                </a:cubicBezTo>
                <a:cubicBezTo>
                  <a:pt x="142" y="87"/>
                  <a:pt x="141" y="86"/>
                  <a:pt x="141" y="86"/>
                </a:cubicBezTo>
                <a:close/>
                <a:moveTo>
                  <a:pt x="141" y="81"/>
                </a:moveTo>
                <a:cubicBezTo>
                  <a:pt x="142" y="82"/>
                  <a:pt x="144" y="83"/>
                  <a:pt x="145" y="82"/>
                </a:cubicBezTo>
                <a:cubicBezTo>
                  <a:pt x="144" y="81"/>
                  <a:pt x="142" y="81"/>
                  <a:pt x="141" y="81"/>
                </a:cubicBezTo>
                <a:close/>
                <a:moveTo>
                  <a:pt x="181" y="165"/>
                </a:moveTo>
                <a:cubicBezTo>
                  <a:pt x="181" y="166"/>
                  <a:pt x="181" y="166"/>
                  <a:pt x="180" y="168"/>
                </a:cubicBezTo>
                <a:cubicBezTo>
                  <a:pt x="179" y="169"/>
                  <a:pt x="178" y="171"/>
                  <a:pt x="177" y="172"/>
                </a:cubicBezTo>
                <a:cubicBezTo>
                  <a:pt x="176" y="173"/>
                  <a:pt x="175" y="174"/>
                  <a:pt x="175" y="175"/>
                </a:cubicBezTo>
                <a:cubicBezTo>
                  <a:pt x="175" y="177"/>
                  <a:pt x="175" y="179"/>
                  <a:pt x="175" y="182"/>
                </a:cubicBezTo>
                <a:cubicBezTo>
                  <a:pt x="175" y="183"/>
                  <a:pt x="173" y="185"/>
                  <a:pt x="172" y="186"/>
                </a:cubicBezTo>
                <a:cubicBezTo>
                  <a:pt x="172" y="187"/>
                  <a:pt x="171" y="187"/>
                  <a:pt x="171" y="187"/>
                </a:cubicBezTo>
                <a:cubicBezTo>
                  <a:pt x="170" y="188"/>
                  <a:pt x="168" y="187"/>
                  <a:pt x="168" y="188"/>
                </a:cubicBezTo>
                <a:cubicBezTo>
                  <a:pt x="166" y="189"/>
                  <a:pt x="164" y="190"/>
                  <a:pt x="163" y="191"/>
                </a:cubicBezTo>
                <a:cubicBezTo>
                  <a:pt x="162" y="191"/>
                  <a:pt x="162" y="193"/>
                  <a:pt x="162" y="194"/>
                </a:cubicBezTo>
                <a:cubicBezTo>
                  <a:pt x="162" y="194"/>
                  <a:pt x="162" y="195"/>
                  <a:pt x="162" y="195"/>
                </a:cubicBezTo>
                <a:cubicBezTo>
                  <a:pt x="161" y="197"/>
                  <a:pt x="159" y="199"/>
                  <a:pt x="158" y="200"/>
                </a:cubicBezTo>
                <a:cubicBezTo>
                  <a:pt x="156" y="202"/>
                  <a:pt x="155" y="203"/>
                  <a:pt x="154" y="205"/>
                </a:cubicBezTo>
                <a:cubicBezTo>
                  <a:pt x="154" y="205"/>
                  <a:pt x="149" y="204"/>
                  <a:pt x="149" y="204"/>
                </a:cubicBezTo>
                <a:cubicBezTo>
                  <a:pt x="148" y="205"/>
                  <a:pt x="151" y="205"/>
                  <a:pt x="151" y="206"/>
                </a:cubicBezTo>
                <a:cubicBezTo>
                  <a:pt x="151" y="207"/>
                  <a:pt x="152" y="208"/>
                  <a:pt x="152" y="208"/>
                </a:cubicBezTo>
                <a:cubicBezTo>
                  <a:pt x="151" y="209"/>
                  <a:pt x="151" y="209"/>
                  <a:pt x="150" y="210"/>
                </a:cubicBezTo>
                <a:cubicBezTo>
                  <a:pt x="149" y="211"/>
                  <a:pt x="148" y="211"/>
                  <a:pt x="147" y="211"/>
                </a:cubicBezTo>
                <a:cubicBezTo>
                  <a:pt x="146" y="211"/>
                  <a:pt x="145" y="211"/>
                  <a:pt x="144" y="211"/>
                </a:cubicBezTo>
                <a:cubicBezTo>
                  <a:pt x="144" y="212"/>
                  <a:pt x="144" y="212"/>
                  <a:pt x="144" y="213"/>
                </a:cubicBezTo>
                <a:cubicBezTo>
                  <a:pt x="144" y="213"/>
                  <a:pt x="144" y="214"/>
                  <a:pt x="144" y="214"/>
                </a:cubicBezTo>
                <a:cubicBezTo>
                  <a:pt x="142" y="215"/>
                  <a:pt x="141" y="215"/>
                  <a:pt x="140" y="214"/>
                </a:cubicBezTo>
                <a:cubicBezTo>
                  <a:pt x="140" y="215"/>
                  <a:pt x="140" y="216"/>
                  <a:pt x="140" y="216"/>
                </a:cubicBezTo>
                <a:cubicBezTo>
                  <a:pt x="140" y="217"/>
                  <a:pt x="141" y="218"/>
                  <a:pt x="141" y="218"/>
                </a:cubicBezTo>
                <a:cubicBezTo>
                  <a:pt x="140" y="219"/>
                  <a:pt x="140" y="220"/>
                  <a:pt x="139" y="221"/>
                </a:cubicBezTo>
                <a:cubicBezTo>
                  <a:pt x="139" y="221"/>
                  <a:pt x="139" y="221"/>
                  <a:pt x="138" y="221"/>
                </a:cubicBezTo>
                <a:cubicBezTo>
                  <a:pt x="137" y="222"/>
                  <a:pt x="137" y="222"/>
                  <a:pt x="137" y="223"/>
                </a:cubicBezTo>
                <a:cubicBezTo>
                  <a:pt x="136" y="223"/>
                  <a:pt x="137" y="224"/>
                  <a:pt x="138" y="225"/>
                </a:cubicBezTo>
                <a:cubicBezTo>
                  <a:pt x="138" y="225"/>
                  <a:pt x="139" y="225"/>
                  <a:pt x="139" y="226"/>
                </a:cubicBezTo>
                <a:cubicBezTo>
                  <a:pt x="139" y="226"/>
                  <a:pt x="139" y="227"/>
                  <a:pt x="138" y="227"/>
                </a:cubicBezTo>
                <a:cubicBezTo>
                  <a:pt x="138" y="228"/>
                  <a:pt x="137" y="228"/>
                  <a:pt x="137" y="229"/>
                </a:cubicBezTo>
                <a:cubicBezTo>
                  <a:pt x="136" y="230"/>
                  <a:pt x="136" y="230"/>
                  <a:pt x="135" y="230"/>
                </a:cubicBezTo>
                <a:cubicBezTo>
                  <a:pt x="134" y="231"/>
                  <a:pt x="135" y="234"/>
                  <a:pt x="135" y="235"/>
                </a:cubicBezTo>
                <a:cubicBezTo>
                  <a:pt x="135" y="235"/>
                  <a:pt x="135" y="236"/>
                  <a:pt x="136" y="236"/>
                </a:cubicBezTo>
                <a:cubicBezTo>
                  <a:pt x="136" y="237"/>
                  <a:pt x="137" y="237"/>
                  <a:pt x="138" y="238"/>
                </a:cubicBezTo>
                <a:cubicBezTo>
                  <a:pt x="139" y="239"/>
                  <a:pt x="140" y="238"/>
                  <a:pt x="142" y="239"/>
                </a:cubicBezTo>
                <a:cubicBezTo>
                  <a:pt x="140" y="239"/>
                  <a:pt x="139" y="240"/>
                  <a:pt x="137" y="240"/>
                </a:cubicBezTo>
                <a:cubicBezTo>
                  <a:pt x="136" y="241"/>
                  <a:pt x="136" y="241"/>
                  <a:pt x="135" y="240"/>
                </a:cubicBezTo>
                <a:cubicBezTo>
                  <a:pt x="133" y="239"/>
                  <a:pt x="131" y="238"/>
                  <a:pt x="129" y="238"/>
                </a:cubicBezTo>
                <a:cubicBezTo>
                  <a:pt x="128" y="237"/>
                  <a:pt x="128" y="236"/>
                  <a:pt x="128" y="236"/>
                </a:cubicBezTo>
                <a:cubicBezTo>
                  <a:pt x="127" y="234"/>
                  <a:pt x="125" y="231"/>
                  <a:pt x="126" y="229"/>
                </a:cubicBezTo>
                <a:cubicBezTo>
                  <a:pt x="126" y="226"/>
                  <a:pt x="127" y="222"/>
                  <a:pt x="127" y="219"/>
                </a:cubicBezTo>
                <a:cubicBezTo>
                  <a:pt x="127" y="216"/>
                  <a:pt x="128" y="212"/>
                  <a:pt x="128" y="209"/>
                </a:cubicBezTo>
                <a:cubicBezTo>
                  <a:pt x="129" y="205"/>
                  <a:pt x="130" y="201"/>
                  <a:pt x="131" y="197"/>
                </a:cubicBezTo>
                <a:cubicBezTo>
                  <a:pt x="131" y="194"/>
                  <a:pt x="132" y="192"/>
                  <a:pt x="132" y="189"/>
                </a:cubicBezTo>
                <a:cubicBezTo>
                  <a:pt x="133" y="188"/>
                  <a:pt x="133" y="187"/>
                  <a:pt x="133" y="186"/>
                </a:cubicBezTo>
                <a:cubicBezTo>
                  <a:pt x="133" y="185"/>
                  <a:pt x="133" y="184"/>
                  <a:pt x="133" y="183"/>
                </a:cubicBezTo>
                <a:cubicBezTo>
                  <a:pt x="133" y="182"/>
                  <a:pt x="133" y="181"/>
                  <a:pt x="132" y="180"/>
                </a:cubicBezTo>
                <a:cubicBezTo>
                  <a:pt x="132" y="180"/>
                  <a:pt x="131" y="179"/>
                  <a:pt x="130" y="179"/>
                </a:cubicBezTo>
                <a:cubicBezTo>
                  <a:pt x="129" y="178"/>
                  <a:pt x="128" y="178"/>
                  <a:pt x="127" y="177"/>
                </a:cubicBezTo>
                <a:cubicBezTo>
                  <a:pt x="126" y="176"/>
                  <a:pt x="126" y="176"/>
                  <a:pt x="125" y="174"/>
                </a:cubicBezTo>
                <a:cubicBezTo>
                  <a:pt x="124" y="172"/>
                  <a:pt x="122" y="170"/>
                  <a:pt x="121" y="168"/>
                </a:cubicBezTo>
                <a:cubicBezTo>
                  <a:pt x="120" y="166"/>
                  <a:pt x="119" y="164"/>
                  <a:pt x="118" y="162"/>
                </a:cubicBezTo>
                <a:cubicBezTo>
                  <a:pt x="117" y="161"/>
                  <a:pt x="118" y="159"/>
                  <a:pt x="119" y="158"/>
                </a:cubicBezTo>
                <a:cubicBezTo>
                  <a:pt x="119" y="157"/>
                  <a:pt x="119" y="156"/>
                  <a:pt x="119" y="156"/>
                </a:cubicBezTo>
                <a:cubicBezTo>
                  <a:pt x="120" y="155"/>
                  <a:pt x="120" y="154"/>
                  <a:pt x="121" y="153"/>
                </a:cubicBezTo>
                <a:cubicBezTo>
                  <a:pt x="122" y="152"/>
                  <a:pt x="124" y="151"/>
                  <a:pt x="123" y="149"/>
                </a:cubicBezTo>
                <a:cubicBezTo>
                  <a:pt x="123" y="148"/>
                  <a:pt x="123" y="148"/>
                  <a:pt x="123" y="148"/>
                </a:cubicBezTo>
                <a:cubicBezTo>
                  <a:pt x="123" y="147"/>
                  <a:pt x="123" y="147"/>
                  <a:pt x="123" y="146"/>
                </a:cubicBezTo>
                <a:cubicBezTo>
                  <a:pt x="123" y="146"/>
                  <a:pt x="122" y="145"/>
                  <a:pt x="122" y="145"/>
                </a:cubicBezTo>
                <a:cubicBezTo>
                  <a:pt x="122" y="144"/>
                  <a:pt x="122" y="144"/>
                  <a:pt x="121" y="143"/>
                </a:cubicBezTo>
                <a:cubicBezTo>
                  <a:pt x="121" y="143"/>
                  <a:pt x="121" y="143"/>
                  <a:pt x="120" y="143"/>
                </a:cubicBezTo>
                <a:cubicBezTo>
                  <a:pt x="120" y="144"/>
                  <a:pt x="119" y="144"/>
                  <a:pt x="119" y="144"/>
                </a:cubicBezTo>
                <a:cubicBezTo>
                  <a:pt x="119" y="144"/>
                  <a:pt x="119" y="145"/>
                  <a:pt x="120" y="145"/>
                </a:cubicBezTo>
                <a:cubicBezTo>
                  <a:pt x="119" y="146"/>
                  <a:pt x="119" y="146"/>
                  <a:pt x="118" y="145"/>
                </a:cubicBezTo>
                <a:cubicBezTo>
                  <a:pt x="118" y="145"/>
                  <a:pt x="117" y="144"/>
                  <a:pt x="116" y="144"/>
                </a:cubicBezTo>
                <a:cubicBezTo>
                  <a:pt x="116" y="144"/>
                  <a:pt x="116" y="144"/>
                  <a:pt x="116" y="144"/>
                </a:cubicBezTo>
                <a:cubicBezTo>
                  <a:pt x="115" y="144"/>
                  <a:pt x="115" y="144"/>
                  <a:pt x="115" y="144"/>
                </a:cubicBezTo>
                <a:cubicBezTo>
                  <a:pt x="114" y="143"/>
                  <a:pt x="113" y="143"/>
                  <a:pt x="112" y="142"/>
                </a:cubicBezTo>
                <a:cubicBezTo>
                  <a:pt x="112" y="141"/>
                  <a:pt x="112" y="141"/>
                  <a:pt x="111" y="140"/>
                </a:cubicBezTo>
                <a:cubicBezTo>
                  <a:pt x="110" y="139"/>
                  <a:pt x="109" y="138"/>
                  <a:pt x="108" y="137"/>
                </a:cubicBezTo>
                <a:cubicBezTo>
                  <a:pt x="106" y="137"/>
                  <a:pt x="104" y="137"/>
                  <a:pt x="103" y="136"/>
                </a:cubicBezTo>
                <a:cubicBezTo>
                  <a:pt x="102" y="135"/>
                  <a:pt x="101" y="134"/>
                  <a:pt x="100" y="133"/>
                </a:cubicBezTo>
                <a:cubicBezTo>
                  <a:pt x="100" y="133"/>
                  <a:pt x="99" y="133"/>
                  <a:pt x="98" y="133"/>
                </a:cubicBezTo>
                <a:cubicBezTo>
                  <a:pt x="96" y="134"/>
                  <a:pt x="95" y="133"/>
                  <a:pt x="93" y="132"/>
                </a:cubicBezTo>
                <a:cubicBezTo>
                  <a:pt x="92" y="132"/>
                  <a:pt x="90" y="131"/>
                  <a:pt x="89" y="131"/>
                </a:cubicBezTo>
                <a:cubicBezTo>
                  <a:pt x="89" y="131"/>
                  <a:pt x="88" y="131"/>
                  <a:pt x="88" y="130"/>
                </a:cubicBezTo>
                <a:cubicBezTo>
                  <a:pt x="87" y="129"/>
                  <a:pt x="86" y="129"/>
                  <a:pt x="85" y="128"/>
                </a:cubicBezTo>
                <a:cubicBezTo>
                  <a:pt x="84" y="127"/>
                  <a:pt x="85" y="127"/>
                  <a:pt x="85" y="126"/>
                </a:cubicBezTo>
                <a:cubicBezTo>
                  <a:pt x="85" y="125"/>
                  <a:pt x="84" y="124"/>
                  <a:pt x="84" y="123"/>
                </a:cubicBezTo>
                <a:cubicBezTo>
                  <a:pt x="83" y="123"/>
                  <a:pt x="83" y="122"/>
                  <a:pt x="82" y="122"/>
                </a:cubicBezTo>
                <a:cubicBezTo>
                  <a:pt x="81" y="121"/>
                  <a:pt x="81" y="120"/>
                  <a:pt x="80" y="120"/>
                </a:cubicBezTo>
                <a:cubicBezTo>
                  <a:pt x="79" y="119"/>
                  <a:pt x="80" y="119"/>
                  <a:pt x="80" y="119"/>
                </a:cubicBezTo>
                <a:cubicBezTo>
                  <a:pt x="80" y="118"/>
                  <a:pt x="79" y="118"/>
                  <a:pt x="79" y="118"/>
                </a:cubicBezTo>
                <a:cubicBezTo>
                  <a:pt x="78" y="117"/>
                  <a:pt x="78" y="116"/>
                  <a:pt x="77" y="116"/>
                </a:cubicBezTo>
                <a:cubicBezTo>
                  <a:pt x="76" y="115"/>
                  <a:pt x="76" y="115"/>
                  <a:pt x="75" y="114"/>
                </a:cubicBezTo>
                <a:cubicBezTo>
                  <a:pt x="75" y="114"/>
                  <a:pt x="75" y="112"/>
                  <a:pt x="75" y="112"/>
                </a:cubicBezTo>
                <a:cubicBezTo>
                  <a:pt x="74" y="111"/>
                  <a:pt x="73" y="111"/>
                  <a:pt x="72" y="111"/>
                </a:cubicBezTo>
                <a:cubicBezTo>
                  <a:pt x="72" y="111"/>
                  <a:pt x="73" y="113"/>
                  <a:pt x="73" y="114"/>
                </a:cubicBezTo>
                <a:cubicBezTo>
                  <a:pt x="74" y="115"/>
                  <a:pt x="75" y="115"/>
                  <a:pt x="75" y="117"/>
                </a:cubicBezTo>
                <a:cubicBezTo>
                  <a:pt x="76" y="117"/>
                  <a:pt x="76" y="118"/>
                  <a:pt x="76" y="118"/>
                </a:cubicBezTo>
                <a:cubicBezTo>
                  <a:pt x="77" y="118"/>
                  <a:pt x="77" y="119"/>
                  <a:pt x="77" y="119"/>
                </a:cubicBezTo>
                <a:cubicBezTo>
                  <a:pt x="77" y="120"/>
                  <a:pt x="78" y="121"/>
                  <a:pt x="78" y="121"/>
                </a:cubicBezTo>
                <a:cubicBezTo>
                  <a:pt x="78" y="122"/>
                  <a:pt x="78" y="121"/>
                  <a:pt x="79" y="122"/>
                </a:cubicBezTo>
                <a:cubicBezTo>
                  <a:pt x="79" y="122"/>
                  <a:pt x="80" y="122"/>
                  <a:pt x="80" y="123"/>
                </a:cubicBezTo>
                <a:cubicBezTo>
                  <a:pt x="79" y="124"/>
                  <a:pt x="79" y="124"/>
                  <a:pt x="79" y="123"/>
                </a:cubicBezTo>
                <a:cubicBezTo>
                  <a:pt x="78" y="122"/>
                  <a:pt x="77" y="122"/>
                  <a:pt x="76" y="121"/>
                </a:cubicBezTo>
                <a:cubicBezTo>
                  <a:pt x="76" y="121"/>
                  <a:pt x="76" y="120"/>
                  <a:pt x="76" y="119"/>
                </a:cubicBezTo>
                <a:cubicBezTo>
                  <a:pt x="76" y="119"/>
                  <a:pt x="75" y="118"/>
                  <a:pt x="74" y="118"/>
                </a:cubicBezTo>
                <a:cubicBezTo>
                  <a:pt x="74" y="118"/>
                  <a:pt x="74" y="118"/>
                  <a:pt x="73" y="118"/>
                </a:cubicBezTo>
                <a:cubicBezTo>
                  <a:pt x="73" y="117"/>
                  <a:pt x="72" y="117"/>
                  <a:pt x="72" y="117"/>
                </a:cubicBezTo>
                <a:cubicBezTo>
                  <a:pt x="72" y="117"/>
                  <a:pt x="74" y="116"/>
                  <a:pt x="73" y="115"/>
                </a:cubicBezTo>
                <a:cubicBezTo>
                  <a:pt x="72" y="115"/>
                  <a:pt x="72" y="114"/>
                  <a:pt x="71" y="114"/>
                </a:cubicBezTo>
                <a:cubicBezTo>
                  <a:pt x="71" y="113"/>
                  <a:pt x="70" y="113"/>
                  <a:pt x="70" y="112"/>
                </a:cubicBezTo>
                <a:cubicBezTo>
                  <a:pt x="70" y="111"/>
                  <a:pt x="69" y="110"/>
                  <a:pt x="69" y="109"/>
                </a:cubicBezTo>
                <a:cubicBezTo>
                  <a:pt x="68" y="108"/>
                  <a:pt x="67" y="107"/>
                  <a:pt x="66" y="106"/>
                </a:cubicBezTo>
                <a:cubicBezTo>
                  <a:pt x="65" y="106"/>
                  <a:pt x="64" y="106"/>
                  <a:pt x="64" y="105"/>
                </a:cubicBezTo>
                <a:cubicBezTo>
                  <a:pt x="63" y="104"/>
                  <a:pt x="63" y="103"/>
                  <a:pt x="62" y="103"/>
                </a:cubicBezTo>
                <a:cubicBezTo>
                  <a:pt x="62" y="101"/>
                  <a:pt x="60" y="100"/>
                  <a:pt x="60" y="99"/>
                </a:cubicBezTo>
                <a:cubicBezTo>
                  <a:pt x="59" y="97"/>
                  <a:pt x="59" y="96"/>
                  <a:pt x="59" y="93"/>
                </a:cubicBezTo>
                <a:cubicBezTo>
                  <a:pt x="59" y="92"/>
                  <a:pt x="59" y="90"/>
                  <a:pt x="60" y="88"/>
                </a:cubicBezTo>
                <a:cubicBezTo>
                  <a:pt x="60" y="87"/>
                  <a:pt x="59" y="86"/>
                  <a:pt x="59" y="84"/>
                </a:cubicBezTo>
                <a:cubicBezTo>
                  <a:pt x="60" y="84"/>
                  <a:pt x="61" y="84"/>
                  <a:pt x="62" y="85"/>
                </a:cubicBezTo>
                <a:cubicBezTo>
                  <a:pt x="62" y="83"/>
                  <a:pt x="62" y="83"/>
                  <a:pt x="61" y="82"/>
                </a:cubicBezTo>
                <a:cubicBezTo>
                  <a:pt x="60" y="81"/>
                  <a:pt x="59" y="81"/>
                  <a:pt x="59" y="80"/>
                </a:cubicBezTo>
                <a:cubicBezTo>
                  <a:pt x="58" y="80"/>
                  <a:pt x="57" y="80"/>
                  <a:pt x="56" y="80"/>
                </a:cubicBezTo>
                <a:cubicBezTo>
                  <a:pt x="55" y="79"/>
                  <a:pt x="54" y="79"/>
                  <a:pt x="54" y="78"/>
                </a:cubicBezTo>
                <a:cubicBezTo>
                  <a:pt x="53" y="76"/>
                  <a:pt x="51" y="75"/>
                  <a:pt x="51" y="74"/>
                </a:cubicBezTo>
                <a:cubicBezTo>
                  <a:pt x="51" y="72"/>
                  <a:pt x="51" y="72"/>
                  <a:pt x="49" y="71"/>
                </a:cubicBezTo>
                <a:cubicBezTo>
                  <a:pt x="49" y="71"/>
                  <a:pt x="48" y="73"/>
                  <a:pt x="48" y="72"/>
                </a:cubicBezTo>
                <a:cubicBezTo>
                  <a:pt x="47" y="71"/>
                  <a:pt x="47" y="70"/>
                  <a:pt x="46" y="70"/>
                </a:cubicBezTo>
                <a:cubicBezTo>
                  <a:pt x="45" y="69"/>
                  <a:pt x="45" y="69"/>
                  <a:pt x="44" y="68"/>
                </a:cubicBezTo>
                <a:cubicBezTo>
                  <a:pt x="44" y="67"/>
                  <a:pt x="43" y="66"/>
                  <a:pt x="42" y="65"/>
                </a:cubicBezTo>
                <a:cubicBezTo>
                  <a:pt x="42" y="65"/>
                  <a:pt x="41" y="65"/>
                  <a:pt x="40" y="64"/>
                </a:cubicBezTo>
                <a:cubicBezTo>
                  <a:pt x="38" y="63"/>
                  <a:pt x="37" y="62"/>
                  <a:pt x="35" y="62"/>
                </a:cubicBezTo>
                <a:cubicBezTo>
                  <a:pt x="34" y="62"/>
                  <a:pt x="33" y="62"/>
                  <a:pt x="32" y="62"/>
                </a:cubicBezTo>
                <a:cubicBezTo>
                  <a:pt x="32" y="62"/>
                  <a:pt x="31" y="61"/>
                  <a:pt x="30" y="61"/>
                </a:cubicBezTo>
                <a:cubicBezTo>
                  <a:pt x="29" y="60"/>
                  <a:pt x="29" y="60"/>
                  <a:pt x="27" y="60"/>
                </a:cubicBezTo>
                <a:cubicBezTo>
                  <a:pt x="26" y="60"/>
                  <a:pt x="26" y="60"/>
                  <a:pt x="26" y="61"/>
                </a:cubicBezTo>
                <a:cubicBezTo>
                  <a:pt x="27" y="62"/>
                  <a:pt x="23" y="63"/>
                  <a:pt x="22" y="64"/>
                </a:cubicBezTo>
                <a:cubicBezTo>
                  <a:pt x="22" y="63"/>
                  <a:pt x="22" y="63"/>
                  <a:pt x="22" y="63"/>
                </a:cubicBezTo>
                <a:cubicBezTo>
                  <a:pt x="22" y="63"/>
                  <a:pt x="22" y="61"/>
                  <a:pt x="22" y="61"/>
                </a:cubicBezTo>
                <a:cubicBezTo>
                  <a:pt x="23" y="60"/>
                  <a:pt x="24" y="60"/>
                  <a:pt x="25" y="60"/>
                </a:cubicBezTo>
                <a:cubicBezTo>
                  <a:pt x="25" y="60"/>
                  <a:pt x="25" y="60"/>
                  <a:pt x="24" y="59"/>
                </a:cubicBezTo>
                <a:cubicBezTo>
                  <a:pt x="25" y="59"/>
                  <a:pt x="25" y="59"/>
                  <a:pt x="25" y="59"/>
                </a:cubicBezTo>
                <a:cubicBezTo>
                  <a:pt x="23" y="59"/>
                  <a:pt x="23" y="59"/>
                  <a:pt x="21" y="61"/>
                </a:cubicBezTo>
                <a:cubicBezTo>
                  <a:pt x="20" y="61"/>
                  <a:pt x="19" y="62"/>
                  <a:pt x="18" y="64"/>
                </a:cubicBezTo>
                <a:cubicBezTo>
                  <a:pt x="19" y="64"/>
                  <a:pt x="19" y="64"/>
                  <a:pt x="20" y="64"/>
                </a:cubicBezTo>
                <a:cubicBezTo>
                  <a:pt x="18" y="66"/>
                  <a:pt x="17" y="66"/>
                  <a:pt x="16" y="68"/>
                </a:cubicBezTo>
                <a:cubicBezTo>
                  <a:pt x="15" y="68"/>
                  <a:pt x="12" y="69"/>
                  <a:pt x="12" y="70"/>
                </a:cubicBezTo>
                <a:cubicBezTo>
                  <a:pt x="12" y="71"/>
                  <a:pt x="9" y="71"/>
                  <a:pt x="8" y="72"/>
                </a:cubicBezTo>
                <a:cubicBezTo>
                  <a:pt x="7" y="72"/>
                  <a:pt x="7" y="72"/>
                  <a:pt x="7" y="72"/>
                </a:cubicBezTo>
                <a:cubicBezTo>
                  <a:pt x="6" y="72"/>
                  <a:pt x="6" y="72"/>
                  <a:pt x="6" y="72"/>
                </a:cubicBezTo>
                <a:cubicBezTo>
                  <a:pt x="5" y="73"/>
                  <a:pt x="5" y="73"/>
                  <a:pt x="4" y="73"/>
                </a:cubicBezTo>
                <a:cubicBezTo>
                  <a:pt x="4" y="72"/>
                  <a:pt x="5" y="72"/>
                  <a:pt x="6" y="71"/>
                </a:cubicBezTo>
                <a:cubicBezTo>
                  <a:pt x="7" y="71"/>
                  <a:pt x="9" y="69"/>
                  <a:pt x="10" y="70"/>
                </a:cubicBezTo>
                <a:cubicBezTo>
                  <a:pt x="10" y="69"/>
                  <a:pt x="12" y="68"/>
                  <a:pt x="12" y="68"/>
                </a:cubicBezTo>
                <a:cubicBezTo>
                  <a:pt x="12" y="68"/>
                  <a:pt x="14" y="67"/>
                  <a:pt x="14" y="66"/>
                </a:cubicBezTo>
                <a:cubicBezTo>
                  <a:pt x="14" y="66"/>
                  <a:pt x="14" y="65"/>
                  <a:pt x="14" y="65"/>
                </a:cubicBezTo>
                <a:cubicBezTo>
                  <a:pt x="15" y="65"/>
                  <a:pt x="15" y="64"/>
                  <a:pt x="15" y="64"/>
                </a:cubicBezTo>
                <a:cubicBezTo>
                  <a:pt x="14" y="65"/>
                  <a:pt x="13" y="65"/>
                  <a:pt x="11" y="65"/>
                </a:cubicBezTo>
                <a:cubicBezTo>
                  <a:pt x="11" y="64"/>
                  <a:pt x="10" y="64"/>
                  <a:pt x="10" y="64"/>
                </a:cubicBezTo>
                <a:cubicBezTo>
                  <a:pt x="9" y="64"/>
                  <a:pt x="9" y="64"/>
                  <a:pt x="8" y="65"/>
                </a:cubicBezTo>
                <a:cubicBezTo>
                  <a:pt x="8" y="63"/>
                  <a:pt x="8" y="62"/>
                  <a:pt x="8" y="61"/>
                </a:cubicBezTo>
                <a:cubicBezTo>
                  <a:pt x="7" y="62"/>
                  <a:pt x="6" y="63"/>
                  <a:pt x="6" y="62"/>
                </a:cubicBezTo>
                <a:cubicBezTo>
                  <a:pt x="5" y="62"/>
                  <a:pt x="4" y="61"/>
                  <a:pt x="4" y="61"/>
                </a:cubicBezTo>
                <a:cubicBezTo>
                  <a:pt x="3" y="60"/>
                  <a:pt x="3" y="59"/>
                  <a:pt x="3" y="58"/>
                </a:cubicBezTo>
                <a:cubicBezTo>
                  <a:pt x="3" y="58"/>
                  <a:pt x="3" y="57"/>
                  <a:pt x="4" y="57"/>
                </a:cubicBezTo>
                <a:cubicBezTo>
                  <a:pt x="4" y="56"/>
                  <a:pt x="4" y="55"/>
                  <a:pt x="5" y="56"/>
                </a:cubicBezTo>
                <a:cubicBezTo>
                  <a:pt x="6" y="56"/>
                  <a:pt x="7" y="55"/>
                  <a:pt x="7" y="55"/>
                </a:cubicBezTo>
                <a:cubicBezTo>
                  <a:pt x="8" y="54"/>
                  <a:pt x="9" y="55"/>
                  <a:pt x="9" y="54"/>
                </a:cubicBezTo>
                <a:cubicBezTo>
                  <a:pt x="10" y="53"/>
                  <a:pt x="9" y="53"/>
                  <a:pt x="9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51"/>
                  <a:pt x="8" y="52"/>
                  <a:pt x="8" y="52"/>
                </a:cubicBezTo>
                <a:cubicBezTo>
                  <a:pt x="7" y="53"/>
                  <a:pt x="7" y="52"/>
                  <a:pt x="6" y="52"/>
                </a:cubicBezTo>
                <a:cubicBezTo>
                  <a:pt x="4" y="52"/>
                  <a:pt x="2" y="53"/>
                  <a:pt x="1" y="51"/>
                </a:cubicBezTo>
                <a:cubicBezTo>
                  <a:pt x="2" y="51"/>
                  <a:pt x="2" y="51"/>
                  <a:pt x="2" y="51"/>
                </a:cubicBezTo>
                <a:cubicBezTo>
                  <a:pt x="1" y="51"/>
                  <a:pt x="0" y="51"/>
                  <a:pt x="0" y="50"/>
                </a:cubicBezTo>
                <a:cubicBezTo>
                  <a:pt x="1" y="49"/>
                  <a:pt x="2" y="49"/>
                  <a:pt x="3" y="49"/>
                </a:cubicBezTo>
                <a:cubicBezTo>
                  <a:pt x="3" y="49"/>
                  <a:pt x="3" y="49"/>
                  <a:pt x="3" y="48"/>
                </a:cubicBezTo>
                <a:cubicBezTo>
                  <a:pt x="4" y="48"/>
                  <a:pt x="4" y="48"/>
                  <a:pt x="5" y="48"/>
                </a:cubicBezTo>
                <a:cubicBezTo>
                  <a:pt x="5" y="49"/>
                  <a:pt x="6" y="49"/>
                  <a:pt x="7" y="49"/>
                </a:cubicBezTo>
                <a:cubicBezTo>
                  <a:pt x="8" y="49"/>
                  <a:pt x="8" y="49"/>
                  <a:pt x="9" y="48"/>
                </a:cubicBezTo>
                <a:cubicBezTo>
                  <a:pt x="9" y="48"/>
                  <a:pt x="8" y="48"/>
                  <a:pt x="8" y="48"/>
                </a:cubicBezTo>
                <a:cubicBezTo>
                  <a:pt x="8" y="48"/>
                  <a:pt x="8" y="48"/>
                  <a:pt x="8" y="48"/>
                </a:cubicBezTo>
                <a:cubicBezTo>
                  <a:pt x="8" y="48"/>
                  <a:pt x="8" y="47"/>
                  <a:pt x="8" y="47"/>
                </a:cubicBezTo>
                <a:cubicBezTo>
                  <a:pt x="7" y="47"/>
                  <a:pt x="7" y="47"/>
                  <a:pt x="6" y="46"/>
                </a:cubicBezTo>
                <a:cubicBezTo>
                  <a:pt x="5" y="46"/>
                  <a:pt x="5" y="45"/>
                  <a:pt x="4" y="45"/>
                </a:cubicBezTo>
                <a:cubicBezTo>
                  <a:pt x="4" y="45"/>
                  <a:pt x="2" y="44"/>
                  <a:pt x="2" y="44"/>
                </a:cubicBezTo>
                <a:cubicBezTo>
                  <a:pt x="2" y="44"/>
                  <a:pt x="2" y="43"/>
                  <a:pt x="2" y="42"/>
                </a:cubicBezTo>
                <a:cubicBezTo>
                  <a:pt x="2" y="42"/>
                  <a:pt x="3" y="42"/>
                  <a:pt x="3" y="42"/>
                </a:cubicBezTo>
                <a:cubicBezTo>
                  <a:pt x="4" y="42"/>
                  <a:pt x="5" y="43"/>
                  <a:pt x="5" y="42"/>
                </a:cubicBezTo>
                <a:cubicBezTo>
                  <a:pt x="6" y="41"/>
                  <a:pt x="6" y="40"/>
                  <a:pt x="7" y="40"/>
                </a:cubicBezTo>
                <a:cubicBezTo>
                  <a:pt x="8" y="39"/>
                  <a:pt x="10" y="38"/>
                  <a:pt x="11" y="38"/>
                </a:cubicBezTo>
                <a:cubicBezTo>
                  <a:pt x="12" y="38"/>
                  <a:pt x="13" y="38"/>
                  <a:pt x="14" y="37"/>
                </a:cubicBezTo>
                <a:cubicBezTo>
                  <a:pt x="15" y="36"/>
                  <a:pt x="15" y="36"/>
                  <a:pt x="16" y="37"/>
                </a:cubicBezTo>
                <a:cubicBezTo>
                  <a:pt x="18" y="37"/>
                  <a:pt x="21" y="37"/>
                  <a:pt x="21" y="38"/>
                </a:cubicBezTo>
                <a:cubicBezTo>
                  <a:pt x="22" y="39"/>
                  <a:pt x="25" y="39"/>
                  <a:pt x="26" y="39"/>
                </a:cubicBezTo>
                <a:cubicBezTo>
                  <a:pt x="28" y="39"/>
                  <a:pt x="29" y="39"/>
                  <a:pt x="31" y="40"/>
                </a:cubicBezTo>
                <a:cubicBezTo>
                  <a:pt x="33" y="40"/>
                  <a:pt x="36" y="40"/>
                  <a:pt x="38" y="41"/>
                </a:cubicBezTo>
                <a:cubicBezTo>
                  <a:pt x="40" y="41"/>
                  <a:pt x="41" y="42"/>
                  <a:pt x="43" y="42"/>
                </a:cubicBezTo>
                <a:cubicBezTo>
                  <a:pt x="43" y="43"/>
                  <a:pt x="45" y="41"/>
                  <a:pt x="45" y="40"/>
                </a:cubicBezTo>
                <a:cubicBezTo>
                  <a:pt x="45" y="40"/>
                  <a:pt x="46" y="41"/>
                  <a:pt x="47" y="41"/>
                </a:cubicBezTo>
                <a:cubicBezTo>
                  <a:pt x="48" y="41"/>
                  <a:pt x="52" y="39"/>
                  <a:pt x="52" y="39"/>
                </a:cubicBezTo>
                <a:cubicBezTo>
                  <a:pt x="51" y="40"/>
                  <a:pt x="49" y="41"/>
                  <a:pt x="48" y="41"/>
                </a:cubicBezTo>
                <a:cubicBezTo>
                  <a:pt x="49" y="42"/>
                  <a:pt x="53" y="39"/>
                  <a:pt x="53" y="40"/>
                </a:cubicBezTo>
                <a:cubicBezTo>
                  <a:pt x="53" y="40"/>
                  <a:pt x="54" y="40"/>
                  <a:pt x="54" y="39"/>
                </a:cubicBezTo>
                <a:cubicBezTo>
                  <a:pt x="55" y="39"/>
                  <a:pt x="54" y="39"/>
                  <a:pt x="54" y="38"/>
                </a:cubicBezTo>
                <a:cubicBezTo>
                  <a:pt x="55" y="39"/>
                  <a:pt x="56" y="40"/>
                  <a:pt x="58" y="41"/>
                </a:cubicBezTo>
                <a:cubicBezTo>
                  <a:pt x="58" y="40"/>
                  <a:pt x="58" y="40"/>
                  <a:pt x="59" y="39"/>
                </a:cubicBezTo>
                <a:cubicBezTo>
                  <a:pt x="60" y="40"/>
                  <a:pt x="59" y="40"/>
                  <a:pt x="59" y="40"/>
                </a:cubicBezTo>
                <a:cubicBezTo>
                  <a:pt x="60" y="41"/>
                  <a:pt x="59" y="41"/>
                  <a:pt x="59" y="41"/>
                </a:cubicBezTo>
                <a:cubicBezTo>
                  <a:pt x="60" y="41"/>
                  <a:pt x="60" y="41"/>
                  <a:pt x="61" y="41"/>
                </a:cubicBezTo>
                <a:cubicBezTo>
                  <a:pt x="61" y="41"/>
                  <a:pt x="61" y="40"/>
                  <a:pt x="61" y="40"/>
                </a:cubicBezTo>
                <a:cubicBezTo>
                  <a:pt x="61" y="40"/>
                  <a:pt x="61" y="40"/>
                  <a:pt x="62" y="40"/>
                </a:cubicBezTo>
                <a:cubicBezTo>
                  <a:pt x="63" y="40"/>
                  <a:pt x="64" y="41"/>
                  <a:pt x="65" y="41"/>
                </a:cubicBezTo>
                <a:cubicBezTo>
                  <a:pt x="67" y="42"/>
                  <a:pt x="69" y="42"/>
                  <a:pt x="70" y="43"/>
                </a:cubicBezTo>
                <a:cubicBezTo>
                  <a:pt x="70" y="42"/>
                  <a:pt x="70" y="42"/>
                  <a:pt x="70" y="42"/>
                </a:cubicBezTo>
                <a:cubicBezTo>
                  <a:pt x="71" y="42"/>
                  <a:pt x="72" y="43"/>
                  <a:pt x="73" y="43"/>
                </a:cubicBezTo>
                <a:cubicBezTo>
                  <a:pt x="74" y="44"/>
                  <a:pt x="72" y="45"/>
                  <a:pt x="71" y="45"/>
                </a:cubicBezTo>
                <a:cubicBezTo>
                  <a:pt x="72" y="45"/>
                  <a:pt x="73" y="45"/>
                  <a:pt x="74" y="45"/>
                </a:cubicBezTo>
                <a:cubicBezTo>
                  <a:pt x="75" y="45"/>
                  <a:pt x="77" y="45"/>
                  <a:pt x="78" y="45"/>
                </a:cubicBezTo>
                <a:cubicBezTo>
                  <a:pt x="79" y="45"/>
                  <a:pt x="80" y="45"/>
                  <a:pt x="80" y="45"/>
                </a:cubicBezTo>
                <a:cubicBezTo>
                  <a:pt x="81" y="46"/>
                  <a:pt x="81" y="47"/>
                  <a:pt x="82" y="48"/>
                </a:cubicBezTo>
                <a:cubicBezTo>
                  <a:pt x="82" y="47"/>
                  <a:pt x="82" y="47"/>
                  <a:pt x="82" y="47"/>
                </a:cubicBezTo>
                <a:cubicBezTo>
                  <a:pt x="82" y="47"/>
                  <a:pt x="82" y="46"/>
                  <a:pt x="82" y="46"/>
                </a:cubicBezTo>
                <a:cubicBezTo>
                  <a:pt x="82" y="45"/>
                  <a:pt x="81" y="45"/>
                  <a:pt x="82" y="45"/>
                </a:cubicBezTo>
                <a:cubicBezTo>
                  <a:pt x="82" y="44"/>
                  <a:pt x="85" y="44"/>
                  <a:pt x="84" y="43"/>
                </a:cubicBezTo>
                <a:cubicBezTo>
                  <a:pt x="83" y="44"/>
                  <a:pt x="82" y="44"/>
                  <a:pt x="81" y="44"/>
                </a:cubicBezTo>
                <a:cubicBezTo>
                  <a:pt x="81" y="43"/>
                  <a:pt x="81" y="43"/>
                  <a:pt x="83" y="43"/>
                </a:cubicBezTo>
                <a:cubicBezTo>
                  <a:pt x="84" y="42"/>
                  <a:pt x="84" y="42"/>
                  <a:pt x="85" y="43"/>
                </a:cubicBezTo>
                <a:cubicBezTo>
                  <a:pt x="85" y="43"/>
                  <a:pt x="85" y="43"/>
                  <a:pt x="86" y="44"/>
                </a:cubicBezTo>
                <a:cubicBezTo>
                  <a:pt x="86" y="44"/>
                  <a:pt x="86" y="44"/>
                  <a:pt x="86" y="44"/>
                </a:cubicBezTo>
                <a:cubicBezTo>
                  <a:pt x="87" y="44"/>
                  <a:pt x="88" y="45"/>
                  <a:pt x="89" y="45"/>
                </a:cubicBezTo>
                <a:cubicBezTo>
                  <a:pt x="90" y="45"/>
                  <a:pt x="94" y="46"/>
                  <a:pt x="94" y="45"/>
                </a:cubicBezTo>
                <a:cubicBezTo>
                  <a:pt x="94" y="44"/>
                  <a:pt x="94" y="44"/>
                  <a:pt x="95" y="44"/>
                </a:cubicBezTo>
                <a:cubicBezTo>
                  <a:pt x="96" y="44"/>
                  <a:pt x="97" y="44"/>
                  <a:pt x="98" y="44"/>
                </a:cubicBezTo>
                <a:cubicBezTo>
                  <a:pt x="98" y="44"/>
                  <a:pt x="97" y="45"/>
                  <a:pt x="97" y="46"/>
                </a:cubicBezTo>
                <a:cubicBezTo>
                  <a:pt x="97" y="46"/>
                  <a:pt x="98" y="47"/>
                  <a:pt x="99" y="47"/>
                </a:cubicBezTo>
                <a:cubicBezTo>
                  <a:pt x="98" y="46"/>
                  <a:pt x="98" y="45"/>
                  <a:pt x="99" y="44"/>
                </a:cubicBezTo>
                <a:cubicBezTo>
                  <a:pt x="100" y="44"/>
                  <a:pt x="100" y="44"/>
                  <a:pt x="101" y="43"/>
                </a:cubicBezTo>
                <a:cubicBezTo>
                  <a:pt x="101" y="43"/>
                  <a:pt x="101" y="43"/>
                  <a:pt x="101" y="42"/>
                </a:cubicBezTo>
                <a:cubicBezTo>
                  <a:pt x="101" y="42"/>
                  <a:pt x="100" y="43"/>
                  <a:pt x="100" y="43"/>
                </a:cubicBezTo>
                <a:cubicBezTo>
                  <a:pt x="100" y="42"/>
                  <a:pt x="100" y="41"/>
                  <a:pt x="101" y="41"/>
                </a:cubicBezTo>
                <a:cubicBezTo>
                  <a:pt x="101" y="40"/>
                  <a:pt x="100" y="41"/>
                  <a:pt x="100" y="41"/>
                </a:cubicBezTo>
                <a:cubicBezTo>
                  <a:pt x="99" y="41"/>
                  <a:pt x="98" y="40"/>
                  <a:pt x="98" y="40"/>
                </a:cubicBezTo>
                <a:cubicBezTo>
                  <a:pt x="97" y="39"/>
                  <a:pt x="97" y="38"/>
                  <a:pt x="97" y="37"/>
                </a:cubicBezTo>
                <a:cubicBezTo>
                  <a:pt x="97" y="36"/>
                  <a:pt x="98" y="36"/>
                  <a:pt x="99" y="37"/>
                </a:cubicBezTo>
                <a:cubicBezTo>
                  <a:pt x="99" y="36"/>
                  <a:pt x="98" y="36"/>
                  <a:pt x="98" y="36"/>
                </a:cubicBezTo>
                <a:cubicBezTo>
                  <a:pt x="99" y="35"/>
                  <a:pt x="99" y="35"/>
                  <a:pt x="99" y="35"/>
                </a:cubicBezTo>
                <a:cubicBezTo>
                  <a:pt x="99" y="34"/>
                  <a:pt x="99" y="33"/>
                  <a:pt x="98" y="33"/>
                </a:cubicBezTo>
                <a:cubicBezTo>
                  <a:pt x="98" y="32"/>
                  <a:pt x="98" y="31"/>
                  <a:pt x="98" y="31"/>
                </a:cubicBezTo>
                <a:cubicBezTo>
                  <a:pt x="98" y="30"/>
                  <a:pt x="99" y="30"/>
                  <a:pt x="100" y="30"/>
                </a:cubicBezTo>
                <a:cubicBezTo>
                  <a:pt x="98" y="29"/>
                  <a:pt x="101" y="29"/>
                  <a:pt x="102" y="29"/>
                </a:cubicBezTo>
                <a:cubicBezTo>
                  <a:pt x="103" y="29"/>
                  <a:pt x="104" y="29"/>
                  <a:pt x="106" y="30"/>
                </a:cubicBezTo>
                <a:cubicBezTo>
                  <a:pt x="105" y="31"/>
                  <a:pt x="104" y="32"/>
                  <a:pt x="103" y="33"/>
                </a:cubicBezTo>
                <a:cubicBezTo>
                  <a:pt x="103" y="33"/>
                  <a:pt x="101" y="33"/>
                  <a:pt x="100" y="33"/>
                </a:cubicBezTo>
                <a:cubicBezTo>
                  <a:pt x="103" y="33"/>
                  <a:pt x="100" y="35"/>
                  <a:pt x="100" y="35"/>
                </a:cubicBezTo>
                <a:cubicBezTo>
                  <a:pt x="101" y="35"/>
                  <a:pt x="102" y="36"/>
                  <a:pt x="102" y="37"/>
                </a:cubicBezTo>
                <a:cubicBezTo>
                  <a:pt x="102" y="38"/>
                  <a:pt x="103" y="39"/>
                  <a:pt x="104" y="39"/>
                </a:cubicBezTo>
                <a:cubicBezTo>
                  <a:pt x="103" y="40"/>
                  <a:pt x="103" y="40"/>
                  <a:pt x="102" y="40"/>
                </a:cubicBezTo>
                <a:cubicBezTo>
                  <a:pt x="103" y="41"/>
                  <a:pt x="103" y="41"/>
                  <a:pt x="104" y="41"/>
                </a:cubicBezTo>
                <a:cubicBezTo>
                  <a:pt x="104" y="40"/>
                  <a:pt x="105" y="41"/>
                  <a:pt x="105" y="41"/>
                </a:cubicBezTo>
                <a:cubicBezTo>
                  <a:pt x="105" y="41"/>
                  <a:pt x="105" y="41"/>
                  <a:pt x="105" y="42"/>
                </a:cubicBezTo>
                <a:cubicBezTo>
                  <a:pt x="105" y="42"/>
                  <a:pt x="106" y="42"/>
                  <a:pt x="105" y="43"/>
                </a:cubicBezTo>
                <a:cubicBezTo>
                  <a:pt x="105" y="44"/>
                  <a:pt x="105" y="44"/>
                  <a:pt x="106" y="44"/>
                </a:cubicBezTo>
                <a:cubicBezTo>
                  <a:pt x="106" y="44"/>
                  <a:pt x="106" y="43"/>
                  <a:pt x="106" y="43"/>
                </a:cubicBezTo>
                <a:cubicBezTo>
                  <a:pt x="106" y="42"/>
                  <a:pt x="107" y="41"/>
                  <a:pt x="107" y="42"/>
                </a:cubicBezTo>
                <a:cubicBezTo>
                  <a:pt x="108" y="42"/>
                  <a:pt x="109" y="42"/>
                  <a:pt x="109" y="42"/>
                </a:cubicBezTo>
                <a:cubicBezTo>
                  <a:pt x="109" y="43"/>
                  <a:pt x="109" y="44"/>
                  <a:pt x="109" y="44"/>
                </a:cubicBezTo>
                <a:cubicBezTo>
                  <a:pt x="109" y="44"/>
                  <a:pt x="108" y="44"/>
                  <a:pt x="108" y="44"/>
                </a:cubicBezTo>
                <a:cubicBezTo>
                  <a:pt x="107" y="44"/>
                  <a:pt x="111" y="48"/>
                  <a:pt x="111" y="46"/>
                </a:cubicBezTo>
                <a:cubicBezTo>
                  <a:pt x="111" y="45"/>
                  <a:pt x="111" y="45"/>
                  <a:pt x="111" y="45"/>
                </a:cubicBezTo>
                <a:cubicBezTo>
                  <a:pt x="111" y="45"/>
                  <a:pt x="112" y="44"/>
                  <a:pt x="112" y="44"/>
                </a:cubicBezTo>
                <a:cubicBezTo>
                  <a:pt x="112" y="43"/>
                  <a:pt x="112" y="43"/>
                  <a:pt x="113" y="42"/>
                </a:cubicBezTo>
                <a:cubicBezTo>
                  <a:pt x="113" y="42"/>
                  <a:pt x="112" y="41"/>
                  <a:pt x="112" y="41"/>
                </a:cubicBezTo>
                <a:cubicBezTo>
                  <a:pt x="112" y="40"/>
                  <a:pt x="113" y="40"/>
                  <a:pt x="114" y="40"/>
                </a:cubicBezTo>
                <a:cubicBezTo>
                  <a:pt x="114" y="40"/>
                  <a:pt x="116" y="40"/>
                  <a:pt x="116" y="41"/>
                </a:cubicBezTo>
                <a:cubicBezTo>
                  <a:pt x="117" y="41"/>
                  <a:pt x="117" y="41"/>
                  <a:pt x="118" y="42"/>
                </a:cubicBezTo>
                <a:cubicBezTo>
                  <a:pt x="117" y="42"/>
                  <a:pt x="118" y="43"/>
                  <a:pt x="118" y="43"/>
                </a:cubicBezTo>
                <a:cubicBezTo>
                  <a:pt x="117" y="43"/>
                  <a:pt x="116" y="43"/>
                  <a:pt x="116" y="43"/>
                </a:cubicBezTo>
                <a:cubicBezTo>
                  <a:pt x="116" y="44"/>
                  <a:pt x="117" y="45"/>
                  <a:pt x="117" y="45"/>
                </a:cubicBezTo>
                <a:cubicBezTo>
                  <a:pt x="118" y="46"/>
                  <a:pt x="118" y="46"/>
                  <a:pt x="117" y="47"/>
                </a:cubicBezTo>
                <a:cubicBezTo>
                  <a:pt x="117" y="47"/>
                  <a:pt x="116" y="48"/>
                  <a:pt x="115" y="48"/>
                </a:cubicBezTo>
                <a:cubicBezTo>
                  <a:pt x="115" y="48"/>
                  <a:pt x="114" y="48"/>
                  <a:pt x="114" y="47"/>
                </a:cubicBezTo>
                <a:cubicBezTo>
                  <a:pt x="114" y="48"/>
                  <a:pt x="114" y="48"/>
                  <a:pt x="115" y="49"/>
                </a:cubicBezTo>
                <a:cubicBezTo>
                  <a:pt x="114" y="49"/>
                  <a:pt x="114" y="48"/>
                  <a:pt x="113" y="48"/>
                </a:cubicBezTo>
                <a:cubicBezTo>
                  <a:pt x="114" y="48"/>
                  <a:pt x="114" y="49"/>
                  <a:pt x="114" y="49"/>
                </a:cubicBezTo>
                <a:cubicBezTo>
                  <a:pt x="113" y="49"/>
                  <a:pt x="113" y="49"/>
                  <a:pt x="112" y="48"/>
                </a:cubicBezTo>
                <a:cubicBezTo>
                  <a:pt x="112" y="48"/>
                  <a:pt x="112" y="48"/>
                  <a:pt x="112" y="48"/>
                </a:cubicBezTo>
                <a:cubicBezTo>
                  <a:pt x="112" y="48"/>
                  <a:pt x="111" y="48"/>
                  <a:pt x="110" y="48"/>
                </a:cubicBezTo>
                <a:cubicBezTo>
                  <a:pt x="111" y="48"/>
                  <a:pt x="111" y="49"/>
                  <a:pt x="112" y="49"/>
                </a:cubicBezTo>
                <a:cubicBezTo>
                  <a:pt x="111" y="49"/>
                  <a:pt x="111" y="50"/>
                  <a:pt x="110" y="50"/>
                </a:cubicBezTo>
                <a:cubicBezTo>
                  <a:pt x="109" y="51"/>
                  <a:pt x="109" y="50"/>
                  <a:pt x="108" y="50"/>
                </a:cubicBezTo>
                <a:cubicBezTo>
                  <a:pt x="107" y="49"/>
                  <a:pt x="106" y="49"/>
                  <a:pt x="104" y="49"/>
                </a:cubicBezTo>
                <a:cubicBezTo>
                  <a:pt x="105" y="50"/>
                  <a:pt x="106" y="50"/>
                  <a:pt x="107" y="51"/>
                </a:cubicBezTo>
                <a:cubicBezTo>
                  <a:pt x="108" y="51"/>
                  <a:pt x="109" y="51"/>
                  <a:pt x="110" y="51"/>
                </a:cubicBezTo>
                <a:cubicBezTo>
                  <a:pt x="110" y="52"/>
                  <a:pt x="109" y="53"/>
                  <a:pt x="109" y="53"/>
                </a:cubicBezTo>
                <a:cubicBezTo>
                  <a:pt x="108" y="53"/>
                  <a:pt x="108" y="54"/>
                  <a:pt x="108" y="54"/>
                </a:cubicBezTo>
                <a:cubicBezTo>
                  <a:pt x="107" y="54"/>
                  <a:pt x="107" y="53"/>
                  <a:pt x="106" y="54"/>
                </a:cubicBezTo>
                <a:cubicBezTo>
                  <a:pt x="105" y="54"/>
                  <a:pt x="105" y="54"/>
                  <a:pt x="104" y="54"/>
                </a:cubicBezTo>
                <a:cubicBezTo>
                  <a:pt x="103" y="54"/>
                  <a:pt x="102" y="54"/>
                  <a:pt x="101" y="53"/>
                </a:cubicBezTo>
                <a:cubicBezTo>
                  <a:pt x="102" y="54"/>
                  <a:pt x="102" y="54"/>
                  <a:pt x="103" y="54"/>
                </a:cubicBezTo>
                <a:cubicBezTo>
                  <a:pt x="103" y="54"/>
                  <a:pt x="103" y="54"/>
                  <a:pt x="103" y="54"/>
                </a:cubicBezTo>
                <a:cubicBezTo>
                  <a:pt x="104" y="54"/>
                  <a:pt x="104" y="54"/>
                  <a:pt x="104" y="55"/>
                </a:cubicBezTo>
                <a:cubicBezTo>
                  <a:pt x="105" y="55"/>
                  <a:pt x="106" y="55"/>
                  <a:pt x="105" y="56"/>
                </a:cubicBezTo>
                <a:cubicBezTo>
                  <a:pt x="104" y="56"/>
                  <a:pt x="104" y="56"/>
                  <a:pt x="103" y="56"/>
                </a:cubicBezTo>
                <a:cubicBezTo>
                  <a:pt x="103" y="56"/>
                  <a:pt x="102" y="57"/>
                  <a:pt x="102" y="57"/>
                </a:cubicBezTo>
                <a:cubicBezTo>
                  <a:pt x="101" y="58"/>
                  <a:pt x="100" y="59"/>
                  <a:pt x="100" y="60"/>
                </a:cubicBezTo>
                <a:cubicBezTo>
                  <a:pt x="100" y="61"/>
                  <a:pt x="100" y="63"/>
                  <a:pt x="99" y="64"/>
                </a:cubicBezTo>
                <a:cubicBezTo>
                  <a:pt x="100" y="64"/>
                  <a:pt x="101" y="64"/>
                  <a:pt x="101" y="65"/>
                </a:cubicBezTo>
                <a:cubicBezTo>
                  <a:pt x="102" y="65"/>
                  <a:pt x="102" y="66"/>
                  <a:pt x="102" y="67"/>
                </a:cubicBezTo>
                <a:cubicBezTo>
                  <a:pt x="103" y="68"/>
                  <a:pt x="103" y="68"/>
                  <a:pt x="104" y="68"/>
                </a:cubicBezTo>
                <a:cubicBezTo>
                  <a:pt x="105" y="67"/>
                  <a:pt x="106" y="68"/>
                  <a:pt x="106" y="68"/>
                </a:cubicBezTo>
                <a:cubicBezTo>
                  <a:pt x="108" y="68"/>
                  <a:pt x="109" y="69"/>
                  <a:pt x="110" y="70"/>
                </a:cubicBezTo>
                <a:cubicBezTo>
                  <a:pt x="111" y="70"/>
                  <a:pt x="112" y="71"/>
                  <a:pt x="112" y="71"/>
                </a:cubicBezTo>
                <a:cubicBezTo>
                  <a:pt x="113" y="71"/>
                  <a:pt x="114" y="71"/>
                  <a:pt x="115" y="71"/>
                </a:cubicBezTo>
                <a:cubicBezTo>
                  <a:pt x="115" y="71"/>
                  <a:pt x="117" y="71"/>
                  <a:pt x="117" y="72"/>
                </a:cubicBezTo>
                <a:cubicBezTo>
                  <a:pt x="117" y="73"/>
                  <a:pt x="117" y="74"/>
                  <a:pt x="117" y="75"/>
                </a:cubicBezTo>
                <a:cubicBezTo>
                  <a:pt x="117" y="76"/>
                  <a:pt x="118" y="77"/>
                  <a:pt x="119" y="79"/>
                </a:cubicBezTo>
                <a:cubicBezTo>
                  <a:pt x="120" y="80"/>
                  <a:pt x="122" y="78"/>
                  <a:pt x="122" y="77"/>
                </a:cubicBezTo>
                <a:cubicBezTo>
                  <a:pt x="122" y="76"/>
                  <a:pt x="121" y="75"/>
                  <a:pt x="121" y="74"/>
                </a:cubicBezTo>
                <a:cubicBezTo>
                  <a:pt x="121" y="73"/>
                  <a:pt x="120" y="73"/>
                  <a:pt x="120" y="72"/>
                </a:cubicBezTo>
                <a:cubicBezTo>
                  <a:pt x="121" y="72"/>
                  <a:pt x="123" y="71"/>
                  <a:pt x="124" y="70"/>
                </a:cubicBezTo>
                <a:cubicBezTo>
                  <a:pt x="124" y="69"/>
                  <a:pt x="125" y="67"/>
                  <a:pt x="124" y="66"/>
                </a:cubicBezTo>
                <a:cubicBezTo>
                  <a:pt x="123" y="66"/>
                  <a:pt x="123" y="65"/>
                  <a:pt x="122" y="65"/>
                </a:cubicBezTo>
                <a:cubicBezTo>
                  <a:pt x="122" y="64"/>
                  <a:pt x="121" y="64"/>
                  <a:pt x="122" y="63"/>
                </a:cubicBezTo>
                <a:cubicBezTo>
                  <a:pt x="123" y="63"/>
                  <a:pt x="123" y="63"/>
                  <a:pt x="123" y="62"/>
                </a:cubicBezTo>
                <a:cubicBezTo>
                  <a:pt x="123" y="61"/>
                  <a:pt x="122" y="61"/>
                  <a:pt x="122" y="60"/>
                </a:cubicBezTo>
                <a:cubicBezTo>
                  <a:pt x="123" y="59"/>
                  <a:pt x="123" y="59"/>
                  <a:pt x="122" y="58"/>
                </a:cubicBezTo>
                <a:cubicBezTo>
                  <a:pt x="122" y="57"/>
                  <a:pt x="123" y="57"/>
                  <a:pt x="123" y="57"/>
                </a:cubicBezTo>
                <a:cubicBezTo>
                  <a:pt x="125" y="56"/>
                  <a:pt x="126" y="58"/>
                  <a:pt x="127" y="57"/>
                </a:cubicBezTo>
                <a:cubicBezTo>
                  <a:pt x="128" y="57"/>
                  <a:pt x="129" y="57"/>
                  <a:pt x="129" y="58"/>
                </a:cubicBezTo>
                <a:cubicBezTo>
                  <a:pt x="130" y="58"/>
                  <a:pt x="131" y="58"/>
                  <a:pt x="131" y="59"/>
                </a:cubicBezTo>
                <a:cubicBezTo>
                  <a:pt x="131" y="59"/>
                  <a:pt x="131" y="60"/>
                  <a:pt x="132" y="60"/>
                </a:cubicBezTo>
                <a:cubicBezTo>
                  <a:pt x="133" y="60"/>
                  <a:pt x="133" y="60"/>
                  <a:pt x="134" y="60"/>
                </a:cubicBezTo>
                <a:cubicBezTo>
                  <a:pt x="134" y="61"/>
                  <a:pt x="134" y="61"/>
                  <a:pt x="134" y="62"/>
                </a:cubicBezTo>
                <a:cubicBezTo>
                  <a:pt x="134" y="62"/>
                  <a:pt x="134" y="63"/>
                  <a:pt x="134" y="63"/>
                </a:cubicBezTo>
                <a:cubicBezTo>
                  <a:pt x="134" y="63"/>
                  <a:pt x="134" y="63"/>
                  <a:pt x="134" y="63"/>
                </a:cubicBezTo>
                <a:cubicBezTo>
                  <a:pt x="134" y="64"/>
                  <a:pt x="133" y="64"/>
                  <a:pt x="133" y="65"/>
                </a:cubicBezTo>
                <a:cubicBezTo>
                  <a:pt x="134" y="62"/>
                  <a:pt x="137" y="68"/>
                  <a:pt x="138" y="64"/>
                </a:cubicBezTo>
                <a:cubicBezTo>
                  <a:pt x="138" y="64"/>
                  <a:pt x="139" y="64"/>
                  <a:pt x="139" y="65"/>
                </a:cubicBezTo>
                <a:cubicBezTo>
                  <a:pt x="139" y="64"/>
                  <a:pt x="140" y="63"/>
                  <a:pt x="139" y="63"/>
                </a:cubicBezTo>
                <a:cubicBezTo>
                  <a:pt x="139" y="62"/>
                  <a:pt x="140" y="61"/>
                  <a:pt x="141" y="61"/>
                </a:cubicBezTo>
                <a:cubicBezTo>
                  <a:pt x="141" y="61"/>
                  <a:pt x="141" y="62"/>
                  <a:pt x="141" y="62"/>
                </a:cubicBezTo>
                <a:cubicBezTo>
                  <a:pt x="142" y="62"/>
                  <a:pt x="143" y="65"/>
                  <a:pt x="144" y="66"/>
                </a:cubicBezTo>
                <a:cubicBezTo>
                  <a:pt x="144" y="66"/>
                  <a:pt x="145" y="67"/>
                  <a:pt x="145" y="68"/>
                </a:cubicBezTo>
                <a:cubicBezTo>
                  <a:pt x="145" y="68"/>
                  <a:pt x="144" y="69"/>
                  <a:pt x="144" y="69"/>
                </a:cubicBezTo>
                <a:cubicBezTo>
                  <a:pt x="144" y="69"/>
                  <a:pt x="145" y="70"/>
                  <a:pt x="145" y="70"/>
                </a:cubicBezTo>
                <a:cubicBezTo>
                  <a:pt x="146" y="70"/>
                  <a:pt x="146" y="70"/>
                  <a:pt x="146" y="70"/>
                </a:cubicBezTo>
                <a:cubicBezTo>
                  <a:pt x="147" y="71"/>
                  <a:pt x="146" y="71"/>
                  <a:pt x="147" y="71"/>
                </a:cubicBezTo>
                <a:cubicBezTo>
                  <a:pt x="148" y="71"/>
                  <a:pt x="148" y="71"/>
                  <a:pt x="149" y="72"/>
                </a:cubicBezTo>
                <a:cubicBezTo>
                  <a:pt x="150" y="72"/>
                  <a:pt x="151" y="73"/>
                  <a:pt x="150" y="73"/>
                </a:cubicBezTo>
                <a:cubicBezTo>
                  <a:pt x="149" y="73"/>
                  <a:pt x="148" y="73"/>
                  <a:pt x="147" y="74"/>
                </a:cubicBezTo>
                <a:cubicBezTo>
                  <a:pt x="148" y="74"/>
                  <a:pt x="149" y="73"/>
                  <a:pt x="149" y="73"/>
                </a:cubicBezTo>
                <a:cubicBezTo>
                  <a:pt x="149" y="74"/>
                  <a:pt x="148" y="74"/>
                  <a:pt x="147" y="74"/>
                </a:cubicBezTo>
                <a:cubicBezTo>
                  <a:pt x="146" y="74"/>
                  <a:pt x="147" y="75"/>
                  <a:pt x="147" y="75"/>
                </a:cubicBezTo>
                <a:cubicBezTo>
                  <a:pt x="147" y="75"/>
                  <a:pt x="147" y="74"/>
                  <a:pt x="148" y="74"/>
                </a:cubicBezTo>
                <a:cubicBezTo>
                  <a:pt x="148" y="74"/>
                  <a:pt x="148" y="74"/>
                  <a:pt x="148" y="74"/>
                </a:cubicBezTo>
                <a:cubicBezTo>
                  <a:pt x="149" y="74"/>
                  <a:pt x="149" y="74"/>
                  <a:pt x="150" y="74"/>
                </a:cubicBezTo>
                <a:cubicBezTo>
                  <a:pt x="150" y="73"/>
                  <a:pt x="149" y="73"/>
                  <a:pt x="149" y="73"/>
                </a:cubicBezTo>
                <a:cubicBezTo>
                  <a:pt x="150" y="73"/>
                  <a:pt x="151" y="73"/>
                  <a:pt x="151" y="74"/>
                </a:cubicBezTo>
                <a:cubicBezTo>
                  <a:pt x="151" y="74"/>
                  <a:pt x="150" y="74"/>
                  <a:pt x="151" y="75"/>
                </a:cubicBezTo>
                <a:cubicBezTo>
                  <a:pt x="151" y="74"/>
                  <a:pt x="152" y="74"/>
                  <a:pt x="152" y="75"/>
                </a:cubicBezTo>
                <a:cubicBezTo>
                  <a:pt x="153" y="75"/>
                  <a:pt x="153" y="76"/>
                  <a:pt x="152" y="76"/>
                </a:cubicBezTo>
                <a:cubicBezTo>
                  <a:pt x="152" y="77"/>
                  <a:pt x="153" y="77"/>
                  <a:pt x="152" y="78"/>
                </a:cubicBezTo>
                <a:cubicBezTo>
                  <a:pt x="152" y="78"/>
                  <a:pt x="151" y="78"/>
                  <a:pt x="151" y="78"/>
                </a:cubicBezTo>
                <a:cubicBezTo>
                  <a:pt x="150" y="79"/>
                  <a:pt x="150" y="78"/>
                  <a:pt x="149" y="79"/>
                </a:cubicBezTo>
                <a:cubicBezTo>
                  <a:pt x="148" y="79"/>
                  <a:pt x="148" y="79"/>
                  <a:pt x="148" y="80"/>
                </a:cubicBezTo>
                <a:cubicBezTo>
                  <a:pt x="147" y="81"/>
                  <a:pt x="146" y="81"/>
                  <a:pt x="144" y="81"/>
                </a:cubicBezTo>
                <a:cubicBezTo>
                  <a:pt x="143" y="81"/>
                  <a:pt x="142" y="80"/>
                  <a:pt x="140" y="81"/>
                </a:cubicBezTo>
                <a:cubicBezTo>
                  <a:pt x="139" y="81"/>
                  <a:pt x="137" y="80"/>
                  <a:pt x="137" y="82"/>
                </a:cubicBezTo>
                <a:cubicBezTo>
                  <a:pt x="137" y="82"/>
                  <a:pt x="136" y="82"/>
                  <a:pt x="135" y="83"/>
                </a:cubicBezTo>
                <a:cubicBezTo>
                  <a:pt x="135" y="83"/>
                  <a:pt x="134" y="84"/>
                  <a:pt x="134" y="84"/>
                </a:cubicBezTo>
                <a:cubicBezTo>
                  <a:pt x="133" y="85"/>
                  <a:pt x="133" y="86"/>
                  <a:pt x="132" y="87"/>
                </a:cubicBezTo>
                <a:cubicBezTo>
                  <a:pt x="133" y="86"/>
                  <a:pt x="134" y="84"/>
                  <a:pt x="136" y="83"/>
                </a:cubicBezTo>
                <a:cubicBezTo>
                  <a:pt x="137" y="83"/>
                  <a:pt x="140" y="81"/>
                  <a:pt x="141" y="83"/>
                </a:cubicBezTo>
                <a:cubicBezTo>
                  <a:pt x="141" y="83"/>
                  <a:pt x="141" y="83"/>
                  <a:pt x="141" y="83"/>
                </a:cubicBezTo>
                <a:cubicBezTo>
                  <a:pt x="142" y="84"/>
                  <a:pt x="140" y="84"/>
                  <a:pt x="140" y="84"/>
                </a:cubicBezTo>
                <a:cubicBezTo>
                  <a:pt x="139" y="85"/>
                  <a:pt x="139" y="84"/>
                  <a:pt x="138" y="84"/>
                </a:cubicBezTo>
                <a:cubicBezTo>
                  <a:pt x="139" y="84"/>
                  <a:pt x="139" y="85"/>
                  <a:pt x="139" y="85"/>
                </a:cubicBezTo>
                <a:cubicBezTo>
                  <a:pt x="140" y="85"/>
                  <a:pt x="140" y="85"/>
                  <a:pt x="140" y="85"/>
                </a:cubicBezTo>
                <a:cubicBezTo>
                  <a:pt x="140" y="85"/>
                  <a:pt x="140" y="86"/>
                  <a:pt x="140" y="86"/>
                </a:cubicBezTo>
                <a:cubicBezTo>
                  <a:pt x="140" y="86"/>
                  <a:pt x="140" y="86"/>
                  <a:pt x="140" y="86"/>
                </a:cubicBezTo>
                <a:cubicBezTo>
                  <a:pt x="140" y="87"/>
                  <a:pt x="141" y="88"/>
                  <a:pt x="142" y="88"/>
                </a:cubicBezTo>
                <a:cubicBezTo>
                  <a:pt x="142" y="88"/>
                  <a:pt x="142" y="88"/>
                  <a:pt x="141" y="88"/>
                </a:cubicBezTo>
                <a:cubicBezTo>
                  <a:pt x="142" y="88"/>
                  <a:pt x="143" y="89"/>
                  <a:pt x="144" y="88"/>
                </a:cubicBezTo>
                <a:cubicBezTo>
                  <a:pt x="144" y="88"/>
                  <a:pt x="144" y="88"/>
                  <a:pt x="144" y="89"/>
                </a:cubicBezTo>
                <a:cubicBezTo>
                  <a:pt x="145" y="89"/>
                  <a:pt x="145" y="88"/>
                  <a:pt x="145" y="88"/>
                </a:cubicBezTo>
                <a:cubicBezTo>
                  <a:pt x="144" y="88"/>
                  <a:pt x="146" y="87"/>
                  <a:pt x="146" y="86"/>
                </a:cubicBezTo>
                <a:cubicBezTo>
                  <a:pt x="147" y="86"/>
                  <a:pt x="146" y="87"/>
                  <a:pt x="146" y="88"/>
                </a:cubicBezTo>
                <a:cubicBezTo>
                  <a:pt x="147" y="87"/>
                  <a:pt x="148" y="88"/>
                  <a:pt x="147" y="88"/>
                </a:cubicBezTo>
                <a:cubicBezTo>
                  <a:pt x="146" y="88"/>
                  <a:pt x="146" y="89"/>
                  <a:pt x="145" y="89"/>
                </a:cubicBezTo>
                <a:cubicBezTo>
                  <a:pt x="145" y="89"/>
                  <a:pt x="145" y="89"/>
                  <a:pt x="146" y="89"/>
                </a:cubicBezTo>
                <a:cubicBezTo>
                  <a:pt x="145" y="89"/>
                  <a:pt x="144" y="90"/>
                  <a:pt x="143" y="90"/>
                </a:cubicBezTo>
                <a:cubicBezTo>
                  <a:pt x="143" y="90"/>
                  <a:pt x="142" y="90"/>
                  <a:pt x="142" y="90"/>
                </a:cubicBezTo>
                <a:cubicBezTo>
                  <a:pt x="142" y="91"/>
                  <a:pt x="142" y="90"/>
                  <a:pt x="141" y="90"/>
                </a:cubicBezTo>
                <a:cubicBezTo>
                  <a:pt x="141" y="91"/>
                  <a:pt x="140" y="91"/>
                  <a:pt x="140" y="92"/>
                </a:cubicBezTo>
                <a:cubicBezTo>
                  <a:pt x="139" y="92"/>
                  <a:pt x="139" y="92"/>
                  <a:pt x="139" y="92"/>
                </a:cubicBezTo>
                <a:cubicBezTo>
                  <a:pt x="138" y="91"/>
                  <a:pt x="140" y="90"/>
                  <a:pt x="141" y="89"/>
                </a:cubicBezTo>
                <a:cubicBezTo>
                  <a:pt x="141" y="89"/>
                  <a:pt x="141" y="89"/>
                  <a:pt x="141" y="89"/>
                </a:cubicBezTo>
                <a:cubicBezTo>
                  <a:pt x="142" y="90"/>
                  <a:pt x="142" y="89"/>
                  <a:pt x="142" y="89"/>
                </a:cubicBezTo>
                <a:cubicBezTo>
                  <a:pt x="142" y="89"/>
                  <a:pt x="141" y="89"/>
                  <a:pt x="141" y="89"/>
                </a:cubicBezTo>
                <a:cubicBezTo>
                  <a:pt x="141" y="89"/>
                  <a:pt x="141" y="88"/>
                  <a:pt x="141" y="88"/>
                </a:cubicBezTo>
                <a:cubicBezTo>
                  <a:pt x="140" y="88"/>
                  <a:pt x="140" y="89"/>
                  <a:pt x="139" y="89"/>
                </a:cubicBezTo>
                <a:cubicBezTo>
                  <a:pt x="139" y="89"/>
                  <a:pt x="139" y="89"/>
                  <a:pt x="138" y="89"/>
                </a:cubicBezTo>
                <a:cubicBezTo>
                  <a:pt x="138" y="90"/>
                  <a:pt x="138" y="89"/>
                  <a:pt x="137" y="89"/>
                </a:cubicBezTo>
                <a:cubicBezTo>
                  <a:pt x="138" y="91"/>
                  <a:pt x="135" y="90"/>
                  <a:pt x="135" y="91"/>
                </a:cubicBezTo>
                <a:cubicBezTo>
                  <a:pt x="135" y="91"/>
                  <a:pt x="135" y="91"/>
                  <a:pt x="135" y="90"/>
                </a:cubicBezTo>
                <a:cubicBezTo>
                  <a:pt x="135" y="91"/>
                  <a:pt x="134" y="91"/>
                  <a:pt x="134" y="91"/>
                </a:cubicBezTo>
                <a:cubicBezTo>
                  <a:pt x="133" y="92"/>
                  <a:pt x="133" y="92"/>
                  <a:pt x="133" y="92"/>
                </a:cubicBezTo>
                <a:cubicBezTo>
                  <a:pt x="133" y="93"/>
                  <a:pt x="131" y="95"/>
                  <a:pt x="133" y="95"/>
                </a:cubicBezTo>
                <a:cubicBezTo>
                  <a:pt x="133" y="95"/>
                  <a:pt x="133" y="95"/>
                  <a:pt x="133" y="95"/>
                </a:cubicBezTo>
                <a:cubicBezTo>
                  <a:pt x="133" y="95"/>
                  <a:pt x="133" y="95"/>
                  <a:pt x="133" y="95"/>
                </a:cubicBezTo>
                <a:cubicBezTo>
                  <a:pt x="133" y="95"/>
                  <a:pt x="132" y="95"/>
                  <a:pt x="132" y="95"/>
                </a:cubicBezTo>
                <a:cubicBezTo>
                  <a:pt x="131" y="95"/>
                  <a:pt x="131" y="96"/>
                  <a:pt x="131" y="96"/>
                </a:cubicBezTo>
                <a:cubicBezTo>
                  <a:pt x="130" y="96"/>
                  <a:pt x="129" y="96"/>
                  <a:pt x="128" y="96"/>
                </a:cubicBezTo>
                <a:cubicBezTo>
                  <a:pt x="129" y="96"/>
                  <a:pt x="129" y="96"/>
                  <a:pt x="130" y="96"/>
                </a:cubicBezTo>
                <a:cubicBezTo>
                  <a:pt x="130" y="96"/>
                  <a:pt x="130" y="96"/>
                  <a:pt x="130" y="96"/>
                </a:cubicBezTo>
                <a:cubicBezTo>
                  <a:pt x="130" y="96"/>
                  <a:pt x="130" y="96"/>
                  <a:pt x="131" y="96"/>
                </a:cubicBezTo>
                <a:cubicBezTo>
                  <a:pt x="130" y="96"/>
                  <a:pt x="130" y="97"/>
                  <a:pt x="129" y="97"/>
                </a:cubicBezTo>
                <a:cubicBezTo>
                  <a:pt x="129" y="97"/>
                  <a:pt x="128" y="97"/>
                  <a:pt x="127" y="97"/>
                </a:cubicBezTo>
                <a:cubicBezTo>
                  <a:pt x="129" y="97"/>
                  <a:pt x="127" y="99"/>
                  <a:pt x="127" y="100"/>
                </a:cubicBezTo>
                <a:cubicBezTo>
                  <a:pt x="127" y="99"/>
                  <a:pt x="126" y="99"/>
                  <a:pt x="126" y="98"/>
                </a:cubicBezTo>
                <a:cubicBezTo>
                  <a:pt x="126" y="99"/>
                  <a:pt x="127" y="100"/>
                  <a:pt x="126" y="100"/>
                </a:cubicBezTo>
                <a:cubicBezTo>
                  <a:pt x="126" y="101"/>
                  <a:pt x="125" y="102"/>
                  <a:pt x="125" y="102"/>
                </a:cubicBezTo>
                <a:cubicBezTo>
                  <a:pt x="125" y="102"/>
                  <a:pt x="125" y="102"/>
                  <a:pt x="125" y="102"/>
                </a:cubicBezTo>
                <a:cubicBezTo>
                  <a:pt x="125" y="102"/>
                  <a:pt x="125" y="101"/>
                  <a:pt x="126" y="101"/>
                </a:cubicBezTo>
                <a:cubicBezTo>
                  <a:pt x="125" y="101"/>
                  <a:pt x="125" y="100"/>
                  <a:pt x="125" y="100"/>
                </a:cubicBezTo>
                <a:cubicBezTo>
                  <a:pt x="125" y="100"/>
                  <a:pt x="125" y="100"/>
                  <a:pt x="125" y="99"/>
                </a:cubicBezTo>
                <a:cubicBezTo>
                  <a:pt x="125" y="99"/>
                  <a:pt x="125" y="98"/>
                  <a:pt x="125" y="99"/>
                </a:cubicBezTo>
                <a:cubicBezTo>
                  <a:pt x="124" y="99"/>
                  <a:pt x="124" y="100"/>
                  <a:pt x="125" y="101"/>
                </a:cubicBezTo>
                <a:cubicBezTo>
                  <a:pt x="124" y="101"/>
                  <a:pt x="124" y="100"/>
                  <a:pt x="124" y="100"/>
                </a:cubicBezTo>
                <a:cubicBezTo>
                  <a:pt x="124" y="101"/>
                  <a:pt x="125" y="101"/>
                  <a:pt x="125" y="101"/>
                </a:cubicBezTo>
                <a:cubicBezTo>
                  <a:pt x="125" y="101"/>
                  <a:pt x="125" y="102"/>
                  <a:pt x="125" y="102"/>
                </a:cubicBezTo>
                <a:cubicBezTo>
                  <a:pt x="125" y="103"/>
                  <a:pt x="125" y="103"/>
                  <a:pt x="125" y="103"/>
                </a:cubicBezTo>
                <a:cubicBezTo>
                  <a:pt x="125" y="104"/>
                  <a:pt x="125" y="104"/>
                  <a:pt x="124" y="104"/>
                </a:cubicBezTo>
                <a:cubicBezTo>
                  <a:pt x="125" y="104"/>
                  <a:pt x="125" y="104"/>
                  <a:pt x="125" y="105"/>
                </a:cubicBezTo>
                <a:cubicBezTo>
                  <a:pt x="125" y="105"/>
                  <a:pt x="124" y="105"/>
                  <a:pt x="124" y="105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05"/>
                  <a:pt x="124" y="106"/>
                  <a:pt x="124" y="106"/>
                </a:cubicBezTo>
                <a:cubicBezTo>
                  <a:pt x="124" y="106"/>
                  <a:pt x="124" y="106"/>
                  <a:pt x="125" y="106"/>
                </a:cubicBezTo>
                <a:cubicBezTo>
                  <a:pt x="125" y="106"/>
                  <a:pt x="124" y="106"/>
                  <a:pt x="124" y="106"/>
                </a:cubicBezTo>
                <a:cubicBezTo>
                  <a:pt x="124" y="106"/>
                  <a:pt x="123" y="106"/>
                  <a:pt x="123" y="106"/>
                </a:cubicBezTo>
                <a:cubicBezTo>
                  <a:pt x="123" y="106"/>
                  <a:pt x="123" y="107"/>
                  <a:pt x="122" y="107"/>
                </a:cubicBezTo>
                <a:cubicBezTo>
                  <a:pt x="122" y="108"/>
                  <a:pt x="121" y="107"/>
                  <a:pt x="121" y="108"/>
                </a:cubicBezTo>
                <a:cubicBezTo>
                  <a:pt x="121" y="108"/>
                  <a:pt x="121" y="109"/>
                  <a:pt x="120" y="109"/>
                </a:cubicBezTo>
                <a:cubicBezTo>
                  <a:pt x="119" y="110"/>
                  <a:pt x="119" y="110"/>
                  <a:pt x="118" y="111"/>
                </a:cubicBezTo>
                <a:cubicBezTo>
                  <a:pt x="117" y="112"/>
                  <a:pt x="118" y="113"/>
                  <a:pt x="118" y="114"/>
                </a:cubicBezTo>
                <a:cubicBezTo>
                  <a:pt x="119" y="115"/>
                  <a:pt x="119" y="116"/>
                  <a:pt x="119" y="117"/>
                </a:cubicBezTo>
                <a:cubicBezTo>
                  <a:pt x="120" y="118"/>
                  <a:pt x="120" y="119"/>
                  <a:pt x="119" y="120"/>
                </a:cubicBezTo>
                <a:cubicBezTo>
                  <a:pt x="119" y="120"/>
                  <a:pt x="119" y="121"/>
                  <a:pt x="118" y="120"/>
                </a:cubicBezTo>
                <a:cubicBezTo>
                  <a:pt x="118" y="120"/>
                  <a:pt x="117" y="119"/>
                  <a:pt x="117" y="119"/>
                </a:cubicBezTo>
                <a:cubicBezTo>
                  <a:pt x="117" y="119"/>
                  <a:pt x="117" y="118"/>
                  <a:pt x="117" y="118"/>
                </a:cubicBezTo>
                <a:cubicBezTo>
                  <a:pt x="116" y="117"/>
                  <a:pt x="116" y="117"/>
                  <a:pt x="116" y="116"/>
                </a:cubicBezTo>
                <a:cubicBezTo>
                  <a:pt x="116" y="117"/>
                  <a:pt x="116" y="117"/>
                  <a:pt x="116" y="117"/>
                </a:cubicBezTo>
                <a:cubicBezTo>
                  <a:pt x="116" y="116"/>
                  <a:pt x="116" y="115"/>
                  <a:pt x="116" y="114"/>
                </a:cubicBezTo>
                <a:cubicBezTo>
                  <a:pt x="115" y="114"/>
                  <a:pt x="115" y="113"/>
                  <a:pt x="114" y="113"/>
                </a:cubicBezTo>
                <a:cubicBezTo>
                  <a:pt x="113" y="113"/>
                  <a:pt x="113" y="114"/>
                  <a:pt x="112" y="113"/>
                </a:cubicBezTo>
                <a:cubicBezTo>
                  <a:pt x="112" y="113"/>
                  <a:pt x="111" y="113"/>
                  <a:pt x="111" y="113"/>
                </a:cubicBezTo>
                <a:cubicBezTo>
                  <a:pt x="110" y="113"/>
                  <a:pt x="109" y="113"/>
                  <a:pt x="109" y="112"/>
                </a:cubicBezTo>
                <a:cubicBezTo>
                  <a:pt x="109" y="113"/>
                  <a:pt x="106" y="113"/>
                  <a:pt x="105" y="113"/>
                </a:cubicBezTo>
                <a:cubicBezTo>
                  <a:pt x="106" y="113"/>
                  <a:pt x="108" y="113"/>
                  <a:pt x="106" y="114"/>
                </a:cubicBezTo>
                <a:cubicBezTo>
                  <a:pt x="107" y="114"/>
                  <a:pt x="107" y="114"/>
                  <a:pt x="107" y="114"/>
                </a:cubicBezTo>
                <a:cubicBezTo>
                  <a:pt x="107" y="115"/>
                  <a:pt x="107" y="115"/>
                  <a:pt x="107" y="115"/>
                </a:cubicBezTo>
                <a:cubicBezTo>
                  <a:pt x="107" y="114"/>
                  <a:pt x="106" y="114"/>
                  <a:pt x="106" y="114"/>
                </a:cubicBezTo>
                <a:cubicBezTo>
                  <a:pt x="106" y="114"/>
                  <a:pt x="106" y="114"/>
                  <a:pt x="106" y="115"/>
                </a:cubicBezTo>
                <a:cubicBezTo>
                  <a:pt x="105" y="114"/>
                  <a:pt x="105" y="115"/>
                  <a:pt x="105" y="114"/>
                </a:cubicBezTo>
                <a:cubicBezTo>
                  <a:pt x="104" y="114"/>
                  <a:pt x="104" y="114"/>
                  <a:pt x="103" y="114"/>
                </a:cubicBezTo>
                <a:cubicBezTo>
                  <a:pt x="103" y="114"/>
                  <a:pt x="102" y="114"/>
                  <a:pt x="102" y="113"/>
                </a:cubicBezTo>
                <a:cubicBezTo>
                  <a:pt x="101" y="113"/>
                  <a:pt x="100" y="114"/>
                  <a:pt x="99" y="114"/>
                </a:cubicBezTo>
                <a:cubicBezTo>
                  <a:pt x="98" y="115"/>
                  <a:pt x="96" y="116"/>
                  <a:pt x="96" y="118"/>
                </a:cubicBezTo>
                <a:cubicBezTo>
                  <a:pt x="96" y="118"/>
                  <a:pt x="96" y="119"/>
                  <a:pt x="96" y="119"/>
                </a:cubicBezTo>
                <a:cubicBezTo>
                  <a:pt x="96" y="119"/>
                  <a:pt x="96" y="120"/>
                  <a:pt x="96" y="120"/>
                </a:cubicBezTo>
                <a:cubicBezTo>
                  <a:pt x="96" y="121"/>
                  <a:pt x="95" y="122"/>
                  <a:pt x="95" y="123"/>
                </a:cubicBezTo>
                <a:cubicBezTo>
                  <a:pt x="95" y="125"/>
                  <a:pt x="96" y="126"/>
                  <a:pt x="97" y="128"/>
                </a:cubicBezTo>
                <a:cubicBezTo>
                  <a:pt x="98" y="129"/>
                  <a:pt x="98" y="130"/>
                  <a:pt x="99" y="130"/>
                </a:cubicBezTo>
                <a:cubicBezTo>
                  <a:pt x="99" y="130"/>
                  <a:pt x="100" y="131"/>
                  <a:pt x="100" y="130"/>
                </a:cubicBezTo>
                <a:cubicBezTo>
                  <a:pt x="101" y="130"/>
                  <a:pt x="101" y="130"/>
                  <a:pt x="102" y="130"/>
                </a:cubicBezTo>
                <a:cubicBezTo>
                  <a:pt x="102" y="130"/>
                  <a:pt x="102" y="130"/>
                  <a:pt x="103" y="130"/>
                </a:cubicBezTo>
                <a:cubicBezTo>
                  <a:pt x="103" y="130"/>
                  <a:pt x="104" y="130"/>
                  <a:pt x="104" y="130"/>
                </a:cubicBezTo>
                <a:cubicBezTo>
                  <a:pt x="104" y="130"/>
                  <a:pt x="104" y="130"/>
                  <a:pt x="104" y="130"/>
                </a:cubicBezTo>
                <a:cubicBezTo>
                  <a:pt x="104" y="130"/>
                  <a:pt x="104" y="129"/>
                  <a:pt x="104" y="129"/>
                </a:cubicBezTo>
                <a:cubicBezTo>
                  <a:pt x="105" y="129"/>
                  <a:pt x="105" y="129"/>
                  <a:pt x="105" y="128"/>
                </a:cubicBezTo>
                <a:cubicBezTo>
                  <a:pt x="105" y="127"/>
                  <a:pt x="105" y="126"/>
                  <a:pt x="106" y="126"/>
                </a:cubicBezTo>
                <a:cubicBezTo>
                  <a:pt x="107" y="126"/>
                  <a:pt x="108" y="125"/>
                  <a:pt x="109" y="126"/>
                </a:cubicBezTo>
                <a:cubicBezTo>
                  <a:pt x="109" y="126"/>
                  <a:pt x="111" y="125"/>
                  <a:pt x="110" y="126"/>
                </a:cubicBezTo>
                <a:cubicBezTo>
                  <a:pt x="110" y="127"/>
                  <a:pt x="109" y="128"/>
                  <a:pt x="109" y="128"/>
                </a:cubicBezTo>
                <a:cubicBezTo>
                  <a:pt x="109" y="128"/>
                  <a:pt x="109" y="128"/>
                  <a:pt x="110" y="128"/>
                </a:cubicBezTo>
                <a:cubicBezTo>
                  <a:pt x="109" y="129"/>
                  <a:pt x="109" y="129"/>
                  <a:pt x="109" y="129"/>
                </a:cubicBezTo>
                <a:cubicBezTo>
                  <a:pt x="109" y="129"/>
                  <a:pt x="109" y="129"/>
                  <a:pt x="109" y="129"/>
                </a:cubicBezTo>
                <a:cubicBezTo>
                  <a:pt x="109" y="129"/>
                  <a:pt x="109" y="129"/>
                  <a:pt x="109" y="129"/>
                </a:cubicBezTo>
                <a:cubicBezTo>
                  <a:pt x="109" y="129"/>
                  <a:pt x="109" y="130"/>
                  <a:pt x="109" y="130"/>
                </a:cubicBezTo>
                <a:cubicBezTo>
                  <a:pt x="109" y="130"/>
                  <a:pt x="109" y="130"/>
                  <a:pt x="109" y="129"/>
                </a:cubicBezTo>
                <a:cubicBezTo>
                  <a:pt x="109" y="130"/>
                  <a:pt x="108" y="130"/>
                  <a:pt x="108" y="130"/>
                </a:cubicBezTo>
                <a:cubicBezTo>
                  <a:pt x="109" y="130"/>
                  <a:pt x="108" y="131"/>
                  <a:pt x="108" y="132"/>
                </a:cubicBezTo>
                <a:cubicBezTo>
                  <a:pt x="109" y="132"/>
                  <a:pt x="108" y="133"/>
                  <a:pt x="107" y="134"/>
                </a:cubicBezTo>
                <a:cubicBezTo>
                  <a:pt x="109" y="134"/>
                  <a:pt x="110" y="134"/>
                  <a:pt x="111" y="134"/>
                </a:cubicBezTo>
                <a:cubicBezTo>
                  <a:pt x="111" y="134"/>
                  <a:pt x="112" y="133"/>
                  <a:pt x="112" y="134"/>
                </a:cubicBezTo>
                <a:cubicBezTo>
                  <a:pt x="113" y="134"/>
                  <a:pt x="113" y="134"/>
                  <a:pt x="114" y="134"/>
                </a:cubicBezTo>
                <a:cubicBezTo>
                  <a:pt x="115" y="134"/>
                  <a:pt x="115" y="135"/>
                  <a:pt x="115" y="136"/>
                </a:cubicBezTo>
                <a:cubicBezTo>
                  <a:pt x="115" y="137"/>
                  <a:pt x="115" y="137"/>
                  <a:pt x="115" y="138"/>
                </a:cubicBezTo>
                <a:cubicBezTo>
                  <a:pt x="115" y="138"/>
                  <a:pt x="114" y="139"/>
                  <a:pt x="114" y="139"/>
                </a:cubicBezTo>
                <a:cubicBezTo>
                  <a:pt x="114" y="141"/>
                  <a:pt x="117" y="144"/>
                  <a:pt x="118" y="143"/>
                </a:cubicBezTo>
                <a:cubicBezTo>
                  <a:pt x="120" y="143"/>
                  <a:pt x="120" y="142"/>
                  <a:pt x="121" y="143"/>
                </a:cubicBezTo>
                <a:cubicBezTo>
                  <a:pt x="123" y="143"/>
                  <a:pt x="123" y="144"/>
                  <a:pt x="124" y="144"/>
                </a:cubicBezTo>
                <a:cubicBezTo>
                  <a:pt x="124" y="143"/>
                  <a:pt x="126" y="141"/>
                  <a:pt x="126" y="140"/>
                </a:cubicBezTo>
                <a:cubicBezTo>
                  <a:pt x="127" y="140"/>
                  <a:pt x="128" y="140"/>
                  <a:pt x="128" y="140"/>
                </a:cubicBezTo>
                <a:cubicBezTo>
                  <a:pt x="129" y="139"/>
                  <a:pt x="130" y="139"/>
                  <a:pt x="131" y="139"/>
                </a:cubicBezTo>
                <a:cubicBezTo>
                  <a:pt x="132" y="138"/>
                  <a:pt x="134" y="139"/>
                  <a:pt x="135" y="139"/>
                </a:cubicBezTo>
                <a:cubicBezTo>
                  <a:pt x="137" y="140"/>
                  <a:pt x="139" y="140"/>
                  <a:pt x="142" y="141"/>
                </a:cubicBezTo>
                <a:cubicBezTo>
                  <a:pt x="143" y="141"/>
                  <a:pt x="144" y="141"/>
                  <a:pt x="145" y="142"/>
                </a:cubicBezTo>
                <a:cubicBezTo>
                  <a:pt x="147" y="143"/>
                  <a:pt x="149" y="145"/>
                  <a:pt x="150" y="147"/>
                </a:cubicBezTo>
                <a:cubicBezTo>
                  <a:pt x="152" y="148"/>
                  <a:pt x="154" y="148"/>
                  <a:pt x="156" y="148"/>
                </a:cubicBezTo>
                <a:cubicBezTo>
                  <a:pt x="157" y="148"/>
                  <a:pt x="158" y="150"/>
                  <a:pt x="159" y="151"/>
                </a:cubicBezTo>
                <a:cubicBezTo>
                  <a:pt x="160" y="152"/>
                  <a:pt x="161" y="153"/>
                  <a:pt x="161" y="154"/>
                </a:cubicBezTo>
                <a:cubicBezTo>
                  <a:pt x="162" y="155"/>
                  <a:pt x="162" y="156"/>
                  <a:pt x="162" y="156"/>
                </a:cubicBezTo>
                <a:cubicBezTo>
                  <a:pt x="164" y="156"/>
                  <a:pt x="166" y="157"/>
                  <a:pt x="168" y="157"/>
                </a:cubicBezTo>
                <a:cubicBezTo>
                  <a:pt x="170" y="158"/>
                  <a:pt x="172" y="159"/>
                  <a:pt x="174" y="159"/>
                </a:cubicBezTo>
                <a:cubicBezTo>
                  <a:pt x="175" y="160"/>
                  <a:pt x="177" y="161"/>
                  <a:pt x="178" y="162"/>
                </a:cubicBezTo>
                <a:cubicBezTo>
                  <a:pt x="178" y="162"/>
                  <a:pt x="180" y="162"/>
                  <a:pt x="180" y="162"/>
                </a:cubicBezTo>
                <a:cubicBezTo>
                  <a:pt x="180" y="163"/>
                  <a:pt x="181" y="164"/>
                  <a:pt x="181" y="165"/>
                </a:cubicBezTo>
                <a:close/>
                <a:moveTo>
                  <a:pt x="121" y="93"/>
                </a:moveTo>
                <a:cubicBezTo>
                  <a:pt x="121" y="93"/>
                  <a:pt x="119" y="94"/>
                  <a:pt x="118" y="94"/>
                </a:cubicBezTo>
                <a:cubicBezTo>
                  <a:pt x="118" y="94"/>
                  <a:pt x="118" y="94"/>
                  <a:pt x="117" y="94"/>
                </a:cubicBezTo>
                <a:cubicBezTo>
                  <a:pt x="117" y="94"/>
                  <a:pt x="116" y="95"/>
                  <a:pt x="116" y="95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6" y="94"/>
                  <a:pt x="116" y="94"/>
                  <a:pt x="116" y="93"/>
                </a:cubicBezTo>
                <a:cubicBezTo>
                  <a:pt x="116" y="94"/>
                  <a:pt x="115" y="94"/>
                  <a:pt x="115" y="95"/>
                </a:cubicBezTo>
                <a:cubicBezTo>
                  <a:pt x="115" y="95"/>
                  <a:pt x="116" y="95"/>
                  <a:pt x="116" y="95"/>
                </a:cubicBezTo>
                <a:cubicBezTo>
                  <a:pt x="116" y="95"/>
                  <a:pt x="116" y="95"/>
                  <a:pt x="116" y="95"/>
                </a:cubicBezTo>
                <a:cubicBezTo>
                  <a:pt x="117" y="96"/>
                  <a:pt x="117" y="95"/>
                  <a:pt x="118" y="95"/>
                </a:cubicBezTo>
                <a:cubicBezTo>
                  <a:pt x="120" y="94"/>
                  <a:pt x="120" y="94"/>
                  <a:pt x="121" y="93"/>
                </a:cubicBezTo>
                <a:cubicBezTo>
                  <a:pt x="121" y="93"/>
                  <a:pt x="121" y="93"/>
                  <a:pt x="121" y="93"/>
                </a:cubicBezTo>
                <a:close/>
                <a:moveTo>
                  <a:pt x="123" y="92"/>
                </a:moveTo>
                <a:cubicBezTo>
                  <a:pt x="124" y="93"/>
                  <a:pt x="126" y="92"/>
                  <a:pt x="125" y="91"/>
                </a:cubicBezTo>
                <a:cubicBezTo>
                  <a:pt x="125" y="91"/>
                  <a:pt x="125" y="91"/>
                  <a:pt x="125" y="90"/>
                </a:cubicBezTo>
                <a:cubicBezTo>
                  <a:pt x="125" y="91"/>
                  <a:pt x="124" y="92"/>
                  <a:pt x="123" y="91"/>
                </a:cubicBezTo>
                <a:cubicBezTo>
                  <a:pt x="122" y="91"/>
                  <a:pt x="121" y="91"/>
                  <a:pt x="121" y="92"/>
                </a:cubicBezTo>
                <a:cubicBezTo>
                  <a:pt x="119" y="94"/>
                  <a:pt x="122" y="92"/>
                  <a:pt x="123" y="92"/>
                </a:cubicBezTo>
                <a:close/>
                <a:moveTo>
                  <a:pt x="103" y="87"/>
                </a:moveTo>
                <a:cubicBezTo>
                  <a:pt x="104" y="87"/>
                  <a:pt x="104" y="86"/>
                  <a:pt x="105" y="86"/>
                </a:cubicBezTo>
                <a:cubicBezTo>
                  <a:pt x="105" y="86"/>
                  <a:pt x="105" y="87"/>
                  <a:pt x="105" y="87"/>
                </a:cubicBezTo>
                <a:cubicBezTo>
                  <a:pt x="106" y="87"/>
                  <a:pt x="108" y="85"/>
                  <a:pt x="109" y="85"/>
                </a:cubicBezTo>
                <a:cubicBezTo>
                  <a:pt x="109" y="86"/>
                  <a:pt x="108" y="86"/>
                  <a:pt x="108" y="87"/>
                </a:cubicBezTo>
                <a:cubicBezTo>
                  <a:pt x="109" y="86"/>
                  <a:pt x="109" y="86"/>
                  <a:pt x="109" y="87"/>
                </a:cubicBezTo>
                <a:cubicBezTo>
                  <a:pt x="110" y="87"/>
                  <a:pt x="110" y="87"/>
                  <a:pt x="110" y="87"/>
                </a:cubicBezTo>
                <a:cubicBezTo>
                  <a:pt x="111" y="87"/>
                  <a:pt x="113" y="87"/>
                  <a:pt x="113" y="87"/>
                </a:cubicBezTo>
                <a:cubicBezTo>
                  <a:pt x="113" y="87"/>
                  <a:pt x="113" y="87"/>
                  <a:pt x="114" y="87"/>
                </a:cubicBezTo>
                <a:cubicBezTo>
                  <a:pt x="114" y="87"/>
                  <a:pt x="114" y="88"/>
                  <a:pt x="114" y="88"/>
                </a:cubicBezTo>
                <a:cubicBezTo>
                  <a:pt x="114" y="88"/>
                  <a:pt x="113" y="88"/>
                  <a:pt x="113" y="88"/>
                </a:cubicBezTo>
                <a:cubicBezTo>
                  <a:pt x="112" y="87"/>
                  <a:pt x="111" y="88"/>
                  <a:pt x="111" y="89"/>
                </a:cubicBezTo>
                <a:cubicBezTo>
                  <a:pt x="110" y="88"/>
                  <a:pt x="110" y="88"/>
                  <a:pt x="110" y="88"/>
                </a:cubicBezTo>
                <a:cubicBezTo>
                  <a:pt x="111" y="88"/>
                  <a:pt x="111" y="88"/>
                  <a:pt x="111" y="88"/>
                </a:cubicBezTo>
                <a:cubicBezTo>
                  <a:pt x="111" y="88"/>
                  <a:pt x="110" y="88"/>
                  <a:pt x="110" y="88"/>
                </a:cubicBezTo>
                <a:cubicBezTo>
                  <a:pt x="110" y="88"/>
                  <a:pt x="110" y="88"/>
                  <a:pt x="110" y="88"/>
                </a:cubicBezTo>
                <a:cubicBezTo>
                  <a:pt x="110" y="89"/>
                  <a:pt x="109" y="90"/>
                  <a:pt x="109" y="90"/>
                </a:cubicBezTo>
                <a:cubicBezTo>
                  <a:pt x="109" y="90"/>
                  <a:pt x="110" y="89"/>
                  <a:pt x="110" y="89"/>
                </a:cubicBezTo>
                <a:cubicBezTo>
                  <a:pt x="110" y="90"/>
                  <a:pt x="110" y="90"/>
                  <a:pt x="109" y="91"/>
                </a:cubicBezTo>
                <a:cubicBezTo>
                  <a:pt x="109" y="91"/>
                  <a:pt x="109" y="92"/>
                  <a:pt x="109" y="93"/>
                </a:cubicBezTo>
                <a:cubicBezTo>
                  <a:pt x="109" y="94"/>
                  <a:pt x="110" y="96"/>
                  <a:pt x="111" y="94"/>
                </a:cubicBezTo>
                <a:cubicBezTo>
                  <a:pt x="111" y="93"/>
                  <a:pt x="111" y="93"/>
                  <a:pt x="111" y="91"/>
                </a:cubicBezTo>
                <a:cubicBezTo>
                  <a:pt x="111" y="90"/>
                  <a:pt x="112" y="90"/>
                  <a:pt x="112" y="89"/>
                </a:cubicBezTo>
                <a:cubicBezTo>
                  <a:pt x="112" y="89"/>
                  <a:pt x="112" y="90"/>
                  <a:pt x="112" y="90"/>
                </a:cubicBezTo>
                <a:cubicBezTo>
                  <a:pt x="112" y="90"/>
                  <a:pt x="112" y="89"/>
                  <a:pt x="113" y="89"/>
                </a:cubicBezTo>
                <a:cubicBezTo>
                  <a:pt x="112" y="88"/>
                  <a:pt x="114" y="88"/>
                  <a:pt x="114" y="89"/>
                </a:cubicBezTo>
                <a:cubicBezTo>
                  <a:pt x="114" y="89"/>
                  <a:pt x="115" y="89"/>
                  <a:pt x="115" y="90"/>
                </a:cubicBezTo>
                <a:cubicBezTo>
                  <a:pt x="115" y="90"/>
                  <a:pt x="115" y="90"/>
                  <a:pt x="115" y="90"/>
                </a:cubicBezTo>
                <a:cubicBezTo>
                  <a:pt x="115" y="90"/>
                  <a:pt x="115" y="91"/>
                  <a:pt x="115" y="91"/>
                </a:cubicBezTo>
                <a:cubicBezTo>
                  <a:pt x="115" y="91"/>
                  <a:pt x="114" y="91"/>
                  <a:pt x="114" y="92"/>
                </a:cubicBezTo>
                <a:cubicBezTo>
                  <a:pt x="114" y="92"/>
                  <a:pt x="115" y="91"/>
                  <a:pt x="116" y="91"/>
                </a:cubicBezTo>
                <a:cubicBezTo>
                  <a:pt x="116" y="91"/>
                  <a:pt x="116" y="93"/>
                  <a:pt x="116" y="93"/>
                </a:cubicBezTo>
                <a:cubicBezTo>
                  <a:pt x="117" y="93"/>
                  <a:pt x="117" y="92"/>
                  <a:pt x="117" y="92"/>
                </a:cubicBezTo>
                <a:cubicBezTo>
                  <a:pt x="117" y="92"/>
                  <a:pt x="117" y="91"/>
                  <a:pt x="117" y="91"/>
                </a:cubicBezTo>
                <a:cubicBezTo>
                  <a:pt x="118" y="90"/>
                  <a:pt x="118" y="90"/>
                  <a:pt x="117" y="89"/>
                </a:cubicBezTo>
                <a:cubicBezTo>
                  <a:pt x="118" y="89"/>
                  <a:pt x="118" y="90"/>
                  <a:pt x="118" y="90"/>
                </a:cubicBezTo>
                <a:cubicBezTo>
                  <a:pt x="118" y="90"/>
                  <a:pt x="118" y="90"/>
                  <a:pt x="118" y="90"/>
                </a:cubicBezTo>
                <a:cubicBezTo>
                  <a:pt x="118" y="90"/>
                  <a:pt x="118" y="90"/>
                  <a:pt x="118" y="90"/>
                </a:cubicBezTo>
                <a:cubicBezTo>
                  <a:pt x="119" y="90"/>
                  <a:pt x="119" y="90"/>
                  <a:pt x="120" y="90"/>
                </a:cubicBezTo>
                <a:cubicBezTo>
                  <a:pt x="120" y="90"/>
                  <a:pt x="119" y="90"/>
                  <a:pt x="120" y="90"/>
                </a:cubicBezTo>
                <a:cubicBezTo>
                  <a:pt x="119" y="89"/>
                  <a:pt x="119" y="88"/>
                  <a:pt x="118" y="88"/>
                </a:cubicBezTo>
                <a:cubicBezTo>
                  <a:pt x="118" y="88"/>
                  <a:pt x="116" y="88"/>
                  <a:pt x="116" y="88"/>
                </a:cubicBezTo>
                <a:cubicBezTo>
                  <a:pt x="115" y="88"/>
                  <a:pt x="113" y="87"/>
                  <a:pt x="113" y="87"/>
                </a:cubicBezTo>
                <a:cubicBezTo>
                  <a:pt x="114" y="87"/>
                  <a:pt x="113" y="86"/>
                  <a:pt x="113" y="86"/>
                </a:cubicBezTo>
                <a:cubicBezTo>
                  <a:pt x="113" y="86"/>
                  <a:pt x="113" y="86"/>
                  <a:pt x="113" y="86"/>
                </a:cubicBezTo>
                <a:cubicBezTo>
                  <a:pt x="113" y="85"/>
                  <a:pt x="113" y="85"/>
                  <a:pt x="113" y="85"/>
                </a:cubicBezTo>
                <a:cubicBezTo>
                  <a:pt x="112" y="85"/>
                  <a:pt x="112" y="84"/>
                  <a:pt x="111" y="83"/>
                </a:cubicBezTo>
                <a:cubicBezTo>
                  <a:pt x="111" y="83"/>
                  <a:pt x="110" y="83"/>
                  <a:pt x="110" y="83"/>
                </a:cubicBezTo>
                <a:cubicBezTo>
                  <a:pt x="109" y="83"/>
                  <a:pt x="109" y="83"/>
                  <a:pt x="108" y="83"/>
                </a:cubicBezTo>
                <a:cubicBezTo>
                  <a:pt x="109" y="83"/>
                  <a:pt x="108" y="83"/>
                  <a:pt x="108" y="84"/>
                </a:cubicBezTo>
                <a:cubicBezTo>
                  <a:pt x="108" y="83"/>
                  <a:pt x="108" y="83"/>
                  <a:pt x="108" y="83"/>
                </a:cubicBezTo>
                <a:cubicBezTo>
                  <a:pt x="108" y="83"/>
                  <a:pt x="108" y="84"/>
                  <a:pt x="107" y="84"/>
                </a:cubicBezTo>
                <a:cubicBezTo>
                  <a:pt x="108" y="84"/>
                  <a:pt x="108" y="84"/>
                  <a:pt x="108" y="83"/>
                </a:cubicBezTo>
                <a:cubicBezTo>
                  <a:pt x="107" y="84"/>
                  <a:pt x="107" y="84"/>
                  <a:pt x="107" y="84"/>
                </a:cubicBezTo>
                <a:cubicBezTo>
                  <a:pt x="106" y="85"/>
                  <a:pt x="106" y="85"/>
                  <a:pt x="105" y="85"/>
                </a:cubicBezTo>
                <a:cubicBezTo>
                  <a:pt x="104" y="86"/>
                  <a:pt x="104" y="86"/>
                  <a:pt x="103" y="87"/>
                </a:cubicBezTo>
                <a:close/>
                <a:moveTo>
                  <a:pt x="69" y="48"/>
                </a:moveTo>
                <a:cubicBezTo>
                  <a:pt x="68" y="48"/>
                  <a:pt x="68" y="48"/>
                  <a:pt x="68" y="48"/>
                </a:cubicBezTo>
                <a:cubicBezTo>
                  <a:pt x="68" y="48"/>
                  <a:pt x="68" y="48"/>
                  <a:pt x="68" y="48"/>
                </a:cubicBezTo>
                <a:cubicBezTo>
                  <a:pt x="68" y="48"/>
                  <a:pt x="67" y="48"/>
                  <a:pt x="67" y="48"/>
                </a:cubicBezTo>
                <a:cubicBezTo>
                  <a:pt x="66" y="48"/>
                  <a:pt x="65" y="48"/>
                  <a:pt x="65" y="48"/>
                </a:cubicBezTo>
                <a:cubicBezTo>
                  <a:pt x="65" y="48"/>
                  <a:pt x="66" y="47"/>
                  <a:pt x="66" y="47"/>
                </a:cubicBezTo>
                <a:cubicBezTo>
                  <a:pt x="65" y="47"/>
                  <a:pt x="65" y="47"/>
                  <a:pt x="64" y="47"/>
                </a:cubicBezTo>
                <a:cubicBezTo>
                  <a:pt x="63" y="47"/>
                  <a:pt x="62" y="48"/>
                  <a:pt x="62" y="48"/>
                </a:cubicBezTo>
                <a:cubicBezTo>
                  <a:pt x="61" y="48"/>
                  <a:pt x="60" y="48"/>
                  <a:pt x="59" y="48"/>
                </a:cubicBezTo>
                <a:cubicBezTo>
                  <a:pt x="59" y="48"/>
                  <a:pt x="57" y="49"/>
                  <a:pt x="59" y="49"/>
                </a:cubicBezTo>
                <a:cubicBezTo>
                  <a:pt x="59" y="49"/>
                  <a:pt x="59" y="49"/>
                  <a:pt x="59" y="49"/>
                </a:cubicBezTo>
                <a:cubicBezTo>
                  <a:pt x="59" y="49"/>
                  <a:pt x="59" y="49"/>
                  <a:pt x="59" y="49"/>
                </a:cubicBezTo>
                <a:cubicBezTo>
                  <a:pt x="59" y="49"/>
                  <a:pt x="61" y="49"/>
                  <a:pt x="61" y="49"/>
                </a:cubicBezTo>
                <a:cubicBezTo>
                  <a:pt x="61" y="49"/>
                  <a:pt x="61" y="49"/>
                  <a:pt x="61" y="49"/>
                </a:cubicBezTo>
                <a:cubicBezTo>
                  <a:pt x="62" y="48"/>
                  <a:pt x="63" y="48"/>
                  <a:pt x="63" y="49"/>
                </a:cubicBezTo>
                <a:cubicBezTo>
                  <a:pt x="63" y="50"/>
                  <a:pt x="62" y="49"/>
                  <a:pt x="61" y="49"/>
                </a:cubicBezTo>
                <a:cubicBezTo>
                  <a:pt x="62" y="49"/>
                  <a:pt x="62" y="50"/>
                  <a:pt x="62" y="50"/>
                </a:cubicBezTo>
                <a:cubicBezTo>
                  <a:pt x="62" y="50"/>
                  <a:pt x="61" y="50"/>
                  <a:pt x="61" y="50"/>
                </a:cubicBezTo>
                <a:cubicBezTo>
                  <a:pt x="62" y="51"/>
                  <a:pt x="61" y="51"/>
                  <a:pt x="60" y="51"/>
                </a:cubicBezTo>
                <a:cubicBezTo>
                  <a:pt x="61" y="51"/>
                  <a:pt x="62" y="51"/>
                  <a:pt x="62" y="51"/>
                </a:cubicBezTo>
                <a:cubicBezTo>
                  <a:pt x="63" y="51"/>
                  <a:pt x="63" y="51"/>
                  <a:pt x="63" y="50"/>
                </a:cubicBezTo>
                <a:cubicBezTo>
                  <a:pt x="64" y="50"/>
                  <a:pt x="65" y="50"/>
                  <a:pt x="64" y="51"/>
                </a:cubicBezTo>
                <a:cubicBezTo>
                  <a:pt x="64" y="51"/>
                  <a:pt x="64" y="51"/>
                  <a:pt x="64" y="51"/>
                </a:cubicBezTo>
                <a:cubicBezTo>
                  <a:pt x="64" y="51"/>
                  <a:pt x="63" y="51"/>
                  <a:pt x="63" y="52"/>
                </a:cubicBezTo>
                <a:cubicBezTo>
                  <a:pt x="64" y="52"/>
                  <a:pt x="65" y="50"/>
                  <a:pt x="66" y="51"/>
                </a:cubicBezTo>
                <a:cubicBezTo>
                  <a:pt x="66" y="50"/>
                  <a:pt x="65" y="50"/>
                  <a:pt x="65" y="50"/>
                </a:cubicBezTo>
                <a:cubicBezTo>
                  <a:pt x="66" y="49"/>
                  <a:pt x="68" y="50"/>
                  <a:pt x="68" y="49"/>
                </a:cubicBezTo>
                <a:cubicBezTo>
                  <a:pt x="68" y="50"/>
                  <a:pt x="68" y="49"/>
                  <a:pt x="68" y="50"/>
                </a:cubicBezTo>
                <a:cubicBezTo>
                  <a:pt x="68" y="49"/>
                  <a:pt x="68" y="49"/>
                  <a:pt x="68" y="49"/>
                </a:cubicBezTo>
                <a:cubicBezTo>
                  <a:pt x="68" y="49"/>
                  <a:pt x="68" y="48"/>
                  <a:pt x="69" y="48"/>
                </a:cubicBezTo>
                <a:close/>
                <a:moveTo>
                  <a:pt x="80" y="56"/>
                </a:moveTo>
                <a:cubicBezTo>
                  <a:pt x="79" y="56"/>
                  <a:pt x="78" y="56"/>
                  <a:pt x="77" y="56"/>
                </a:cubicBezTo>
                <a:cubicBezTo>
                  <a:pt x="77" y="56"/>
                  <a:pt x="76" y="57"/>
                  <a:pt x="76" y="57"/>
                </a:cubicBezTo>
                <a:cubicBezTo>
                  <a:pt x="76" y="58"/>
                  <a:pt x="75" y="58"/>
                  <a:pt x="75" y="58"/>
                </a:cubicBezTo>
                <a:cubicBezTo>
                  <a:pt x="74" y="58"/>
                  <a:pt x="73" y="58"/>
                  <a:pt x="73" y="57"/>
                </a:cubicBezTo>
                <a:cubicBezTo>
                  <a:pt x="73" y="57"/>
                  <a:pt x="72" y="57"/>
                  <a:pt x="72" y="57"/>
                </a:cubicBezTo>
                <a:cubicBezTo>
                  <a:pt x="72" y="56"/>
                  <a:pt x="71" y="56"/>
                  <a:pt x="70" y="56"/>
                </a:cubicBezTo>
                <a:cubicBezTo>
                  <a:pt x="70" y="56"/>
                  <a:pt x="71" y="57"/>
                  <a:pt x="72" y="57"/>
                </a:cubicBezTo>
                <a:cubicBezTo>
                  <a:pt x="71" y="58"/>
                  <a:pt x="73" y="58"/>
                  <a:pt x="72" y="58"/>
                </a:cubicBezTo>
                <a:cubicBezTo>
                  <a:pt x="72" y="58"/>
                  <a:pt x="71" y="58"/>
                  <a:pt x="71" y="58"/>
                </a:cubicBezTo>
                <a:cubicBezTo>
                  <a:pt x="71" y="59"/>
                  <a:pt x="71" y="59"/>
                  <a:pt x="71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0" y="60"/>
                  <a:pt x="70" y="59"/>
                  <a:pt x="70" y="59"/>
                </a:cubicBezTo>
                <a:cubicBezTo>
                  <a:pt x="70" y="59"/>
                  <a:pt x="70" y="59"/>
                  <a:pt x="70" y="59"/>
                </a:cubicBezTo>
                <a:cubicBezTo>
                  <a:pt x="69" y="59"/>
                  <a:pt x="69" y="59"/>
                  <a:pt x="68" y="59"/>
                </a:cubicBezTo>
                <a:cubicBezTo>
                  <a:pt x="69" y="60"/>
                  <a:pt x="70" y="60"/>
                  <a:pt x="71" y="60"/>
                </a:cubicBezTo>
                <a:cubicBezTo>
                  <a:pt x="72" y="60"/>
                  <a:pt x="74" y="60"/>
                  <a:pt x="74" y="59"/>
                </a:cubicBezTo>
                <a:cubicBezTo>
                  <a:pt x="74" y="59"/>
                  <a:pt x="75" y="59"/>
                  <a:pt x="76" y="59"/>
                </a:cubicBezTo>
                <a:cubicBezTo>
                  <a:pt x="76" y="59"/>
                  <a:pt x="76" y="58"/>
                  <a:pt x="77" y="58"/>
                </a:cubicBezTo>
                <a:cubicBezTo>
                  <a:pt x="77" y="58"/>
                  <a:pt x="77" y="58"/>
                  <a:pt x="76" y="58"/>
                </a:cubicBezTo>
                <a:cubicBezTo>
                  <a:pt x="77" y="57"/>
                  <a:pt x="77" y="57"/>
                  <a:pt x="78" y="57"/>
                </a:cubicBezTo>
                <a:cubicBezTo>
                  <a:pt x="78" y="57"/>
                  <a:pt x="79" y="57"/>
                  <a:pt x="79" y="57"/>
                </a:cubicBezTo>
                <a:cubicBezTo>
                  <a:pt x="79" y="57"/>
                  <a:pt x="79" y="57"/>
                  <a:pt x="78" y="57"/>
                </a:cubicBezTo>
                <a:cubicBezTo>
                  <a:pt x="78" y="57"/>
                  <a:pt x="79" y="56"/>
                  <a:pt x="79" y="56"/>
                </a:cubicBezTo>
                <a:cubicBezTo>
                  <a:pt x="79" y="56"/>
                  <a:pt x="79" y="56"/>
                  <a:pt x="78" y="56"/>
                </a:cubicBezTo>
                <a:cubicBezTo>
                  <a:pt x="79" y="56"/>
                  <a:pt x="79" y="56"/>
                  <a:pt x="79" y="56"/>
                </a:cubicBezTo>
                <a:cubicBezTo>
                  <a:pt x="78" y="56"/>
                  <a:pt x="77" y="57"/>
                  <a:pt x="76" y="57"/>
                </a:cubicBezTo>
                <a:cubicBezTo>
                  <a:pt x="77" y="56"/>
                  <a:pt x="80" y="55"/>
                  <a:pt x="80" y="57"/>
                </a:cubicBezTo>
                <a:cubicBezTo>
                  <a:pt x="80" y="56"/>
                  <a:pt x="80" y="56"/>
                  <a:pt x="80" y="56"/>
                </a:cubicBezTo>
                <a:close/>
                <a:moveTo>
                  <a:pt x="95" y="78"/>
                </a:moveTo>
                <a:cubicBezTo>
                  <a:pt x="95" y="77"/>
                  <a:pt x="95" y="77"/>
                  <a:pt x="96" y="77"/>
                </a:cubicBezTo>
                <a:cubicBezTo>
                  <a:pt x="96" y="77"/>
                  <a:pt x="96" y="77"/>
                  <a:pt x="96" y="77"/>
                </a:cubicBezTo>
                <a:cubicBezTo>
                  <a:pt x="96" y="77"/>
                  <a:pt x="96" y="77"/>
                  <a:pt x="96" y="77"/>
                </a:cubicBezTo>
                <a:cubicBezTo>
                  <a:pt x="96" y="77"/>
                  <a:pt x="96" y="78"/>
                  <a:pt x="96" y="78"/>
                </a:cubicBezTo>
                <a:cubicBezTo>
                  <a:pt x="96" y="78"/>
                  <a:pt x="96" y="78"/>
                  <a:pt x="97" y="78"/>
                </a:cubicBezTo>
                <a:cubicBezTo>
                  <a:pt x="97" y="78"/>
                  <a:pt x="97" y="79"/>
                  <a:pt x="97" y="79"/>
                </a:cubicBezTo>
                <a:cubicBezTo>
                  <a:pt x="97" y="79"/>
                  <a:pt x="97" y="79"/>
                  <a:pt x="97" y="79"/>
                </a:cubicBezTo>
                <a:cubicBezTo>
                  <a:pt x="96" y="79"/>
                  <a:pt x="96" y="80"/>
                  <a:pt x="97" y="80"/>
                </a:cubicBezTo>
                <a:cubicBezTo>
                  <a:pt x="97" y="81"/>
                  <a:pt x="97" y="80"/>
                  <a:pt x="97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7" y="79"/>
                  <a:pt x="98" y="79"/>
                  <a:pt x="97" y="79"/>
                </a:cubicBezTo>
                <a:cubicBezTo>
                  <a:pt x="97" y="78"/>
                  <a:pt x="97" y="77"/>
                  <a:pt x="97" y="77"/>
                </a:cubicBezTo>
                <a:cubicBezTo>
                  <a:pt x="96" y="76"/>
                  <a:pt x="95" y="74"/>
                  <a:pt x="95" y="73"/>
                </a:cubicBezTo>
                <a:cubicBezTo>
                  <a:pt x="95" y="73"/>
                  <a:pt x="95" y="73"/>
                  <a:pt x="95" y="73"/>
                </a:cubicBezTo>
                <a:cubicBezTo>
                  <a:pt x="95" y="74"/>
                  <a:pt x="95" y="74"/>
                  <a:pt x="95" y="74"/>
                </a:cubicBezTo>
                <a:cubicBezTo>
                  <a:pt x="95" y="73"/>
                  <a:pt x="95" y="73"/>
                  <a:pt x="95" y="73"/>
                </a:cubicBezTo>
                <a:cubicBezTo>
                  <a:pt x="95" y="73"/>
                  <a:pt x="95" y="73"/>
                  <a:pt x="95" y="73"/>
                </a:cubicBezTo>
                <a:cubicBezTo>
                  <a:pt x="95" y="74"/>
                  <a:pt x="95" y="74"/>
                  <a:pt x="95" y="74"/>
                </a:cubicBezTo>
                <a:cubicBezTo>
                  <a:pt x="95" y="74"/>
                  <a:pt x="94" y="74"/>
                  <a:pt x="94" y="74"/>
                </a:cubicBezTo>
                <a:cubicBezTo>
                  <a:pt x="93" y="75"/>
                  <a:pt x="94" y="75"/>
                  <a:pt x="94" y="75"/>
                </a:cubicBezTo>
                <a:cubicBezTo>
                  <a:pt x="93" y="76"/>
                  <a:pt x="95" y="77"/>
                  <a:pt x="95" y="77"/>
                </a:cubicBezTo>
                <a:cubicBezTo>
                  <a:pt x="95" y="77"/>
                  <a:pt x="95" y="77"/>
                  <a:pt x="95" y="78"/>
                </a:cubicBezTo>
                <a:close/>
                <a:moveTo>
                  <a:pt x="3" y="61"/>
                </a:moveTo>
                <a:cubicBezTo>
                  <a:pt x="2" y="61"/>
                  <a:pt x="1" y="62"/>
                  <a:pt x="0" y="62"/>
                </a:cubicBezTo>
                <a:cubicBezTo>
                  <a:pt x="1" y="62"/>
                  <a:pt x="1" y="62"/>
                  <a:pt x="2" y="62"/>
                </a:cubicBezTo>
                <a:cubicBezTo>
                  <a:pt x="2" y="62"/>
                  <a:pt x="3" y="62"/>
                  <a:pt x="3" y="62"/>
                </a:cubicBezTo>
                <a:cubicBezTo>
                  <a:pt x="3" y="62"/>
                  <a:pt x="3" y="62"/>
                  <a:pt x="3" y="62"/>
                </a:cubicBezTo>
                <a:cubicBezTo>
                  <a:pt x="3" y="62"/>
                  <a:pt x="3" y="62"/>
                  <a:pt x="3" y="61"/>
                </a:cubicBezTo>
                <a:close/>
                <a:moveTo>
                  <a:pt x="58" y="35"/>
                </a:moveTo>
                <a:cubicBezTo>
                  <a:pt x="59" y="35"/>
                  <a:pt x="59" y="35"/>
                  <a:pt x="60" y="36"/>
                </a:cubicBezTo>
                <a:cubicBezTo>
                  <a:pt x="61" y="37"/>
                  <a:pt x="61" y="37"/>
                  <a:pt x="62" y="36"/>
                </a:cubicBezTo>
                <a:cubicBezTo>
                  <a:pt x="62" y="36"/>
                  <a:pt x="63" y="36"/>
                  <a:pt x="63" y="36"/>
                </a:cubicBezTo>
                <a:cubicBezTo>
                  <a:pt x="63" y="36"/>
                  <a:pt x="63" y="36"/>
                  <a:pt x="63" y="36"/>
                </a:cubicBezTo>
                <a:cubicBezTo>
                  <a:pt x="64" y="36"/>
                  <a:pt x="64" y="36"/>
                  <a:pt x="64" y="36"/>
                </a:cubicBezTo>
                <a:cubicBezTo>
                  <a:pt x="65" y="34"/>
                  <a:pt x="65" y="34"/>
                  <a:pt x="65" y="34"/>
                </a:cubicBezTo>
                <a:cubicBezTo>
                  <a:pt x="65" y="35"/>
                  <a:pt x="66" y="34"/>
                  <a:pt x="66" y="33"/>
                </a:cubicBezTo>
                <a:cubicBezTo>
                  <a:pt x="66" y="33"/>
                  <a:pt x="67" y="33"/>
                  <a:pt x="67" y="33"/>
                </a:cubicBezTo>
                <a:cubicBezTo>
                  <a:pt x="68" y="32"/>
                  <a:pt x="70" y="32"/>
                  <a:pt x="71" y="31"/>
                </a:cubicBezTo>
                <a:cubicBezTo>
                  <a:pt x="71" y="31"/>
                  <a:pt x="71" y="31"/>
                  <a:pt x="71" y="30"/>
                </a:cubicBezTo>
                <a:cubicBezTo>
                  <a:pt x="70" y="30"/>
                  <a:pt x="70" y="29"/>
                  <a:pt x="69" y="29"/>
                </a:cubicBezTo>
                <a:cubicBezTo>
                  <a:pt x="68" y="29"/>
                  <a:pt x="67" y="28"/>
                  <a:pt x="66" y="29"/>
                </a:cubicBezTo>
                <a:cubicBezTo>
                  <a:pt x="66" y="29"/>
                  <a:pt x="66" y="29"/>
                  <a:pt x="66" y="29"/>
                </a:cubicBezTo>
                <a:cubicBezTo>
                  <a:pt x="65" y="29"/>
                  <a:pt x="64" y="28"/>
                  <a:pt x="63" y="28"/>
                </a:cubicBezTo>
                <a:cubicBezTo>
                  <a:pt x="61" y="28"/>
                  <a:pt x="60" y="28"/>
                  <a:pt x="59" y="29"/>
                </a:cubicBezTo>
                <a:cubicBezTo>
                  <a:pt x="59" y="29"/>
                  <a:pt x="60" y="30"/>
                  <a:pt x="60" y="30"/>
                </a:cubicBezTo>
                <a:cubicBezTo>
                  <a:pt x="59" y="31"/>
                  <a:pt x="58" y="32"/>
                  <a:pt x="59" y="32"/>
                </a:cubicBezTo>
                <a:cubicBezTo>
                  <a:pt x="58" y="32"/>
                  <a:pt x="59" y="33"/>
                  <a:pt x="58" y="33"/>
                </a:cubicBezTo>
                <a:cubicBezTo>
                  <a:pt x="58" y="34"/>
                  <a:pt x="57" y="34"/>
                  <a:pt x="57" y="35"/>
                </a:cubicBezTo>
                <a:cubicBezTo>
                  <a:pt x="57" y="35"/>
                  <a:pt x="58" y="35"/>
                  <a:pt x="58" y="35"/>
                </a:cubicBezTo>
                <a:close/>
                <a:moveTo>
                  <a:pt x="63" y="24"/>
                </a:moveTo>
                <a:cubicBezTo>
                  <a:pt x="64" y="25"/>
                  <a:pt x="64" y="24"/>
                  <a:pt x="64" y="24"/>
                </a:cubicBezTo>
                <a:cubicBezTo>
                  <a:pt x="64" y="23"/>
                  <a:pt x="65" y="24"/>
                  <a:pt x="65" y="25"/>
                </a:cubicBezTo>
                <a:cubicBezTo>
                  <a:pt x="65" y="25"/>
                  <a:pt x="65" y="24"/>
                  <a:pt x="66" y="24"/>
                </a:cubicBezTo>
                <a:cubicBezTo>
                  <a:pt x="66" y="24"/>
                  <a:pt x="65" y="23"/>
                  <a:pt x="66" y="23"/>
                </a:cubicBezTo>
                <a:cubicBezTo>
                  <a:pt x="66" y="23"/>
                  <a:pt x="66" y="24"/>
                  <a:pt x="67" y="23"/>
                </a:cubicBezTo>
                <a:cubicBezTo>
                  <a:pt x="67" y="23"/>
                  <a:pt x="67" y="23"/>
                  <a:pt x="67" y="23"/>
                </a:cubicBezTo>
                <a:cubicBezTo>
                  <a:pt x="67" y="22"/>
                  <a:pt x="67" y="23"/>
                  <a:pt x="67" y="22"/>
                </a:cubicBezTo>
                <a:cubicBezTo>
                  <a:pt x="67" y="22"/>
                  <a:pt x="68" y="22"/>
                  <a:pt x="68" y="22"/>
                </a:cubicBezTo>
                <a:cubicBezTo>
                  <a:pt x="67" y="23"/>
                  <a:pt x="68" y="23"/>
                  <a:pt x="69" y="23"/>
                </a:cubicBezTo>
                <a:cubicBezTo>
                  <a:pt x="70" y="23"/>
                  <a:pt x="71" y="22"/>
                  <a:pt x="70" y="22"/>
                </a:cubicBezTo>
                <a:cubicBezTo>
                  <a:pt x="70" y="21"/>
                  <a:pt x="71" y="21"/>
                  <a:pt x="71" y="21"/>
                </a:cubicBezTo>
                <a:cubicBezTo>
                  <a:pt x="69" y="21"/>
                  <a:pt x="71" y="21"/>
                  <a:pt x="71" y="20"/>
                </a:cubicBezTo>
                <a:cubicBezTo>
                  <a:pt x="70" y="20"/>
                  <a:pt x="70" y="20"/>
                  <a:pt x="69" y="20"/>
                </a:cubicBezTo>
                <a:cubicBezTo>
                  <a:pt x="69" y="20"/>
                  <a:pt x="69" y="20"/>
                  <a:pt x="70" y="20"/>
                </a:cubicBezTo>
                <a:cubicBezTo>
                  <a:pt x="69" y="21"/>
                  <a:pt x="69" y="20"/>
                  <a:pt x="68" y="20"/>
                </a:cubicBezTo>
                <a:cubicBezTo>
                  <a:pt x="68" y="20"/>
                  <a:pt x="67" y="20"/>
                  <a:pt x="67" y="20"/>
                </a:cubicBezTo>
                <a:cubicBezTo>
                  <a:pt x="66" y="20"/>
                  <a:pt x="66" y="21"/>
                  <a:pt x="65" y="21"/>
                </a:cubicBezTo>
                <a:cubicBezTo>
                  <a:pt x="64" y="22"/>
                  <a:pt x="63" y="23"/>
                  <a:pt x="63" y="23"/>
                </a:cubicBezTo>
                <a:cubicBezTo>
                  <a:pt x="62" y="23"/>
                  <a:pt x="61" y="23"/>
                  <a:pt x="62" y="24"/>
                </a:cubicBezTo>
                <a:cubicBezTo>
                  <a:pt x="62" y="24"/>
                  <a:pt x="63" y="24"/>
                  <a:pt x="63" y="24"/>
                </a:cubicBezTo>
                <a:close/>
                <a:moveTo>
                  <a:pt x="74" y="19"/>
                </a:moveTo>
                <a:cubicBezTo>
                  <a:pt x="73" y="18"/>
                  <a:pt x="73" y="18"/>
                  <a:pt x="72" y="18"/>
                </a:cubicBezTo>
                <a:cubicBezTo>
                  <a:pt x="72" y="19"/>
                  <a:pt x="73" y="19"/>
                  <a:pt x="73" y="19"/>
                </a:cubicBezTo>
                <a:cubicBezTo>
                  <a:pt x="73" y="19"/>
                  <a:pt x="74" y="19"/>
                  <a:pt x="74" y="19"/>
                </a:cubicBezTo>
                <a:close/>
                <a:moveTo>
                  <a:pt x="20" y="66"/>
                </a:moveTo>
                <a:cubicBezTo>
                  <a:pt x="20" y="66"/>
                  <a:pt x="21" y="66"/>
                  <a:pt x="21" y="65"/>
                </a:cubicBezTo>
                <a:cubicBezTo>
                  <a:pt x="21" y="65"/>
                  <a:pt x="21" y="66"/>
                  <a:pt x="21" y="66"/>
                </a:cubicBezTo>
                <a:cubicBezTo>
                  <a:pt x="21" y="65"/>
                  <a:pt x="21" y="65"/>
                  <a:pt x="22" y="65"/>
                </a:cubicBezTo>
                <a:cubicBezTo>
                  <a:pt x="21" y="65"/>
                  <a:pt x="21" y="65"/>
                  <a:pt x="21" y="65"/>
                </a:cubicBezTo>
                <a:cubicBezTo>
                  <a:pt x="20" y="65"/>
                  <a:pt x="20" y="65"/>
                  <a:pt x="20" y="66"/>
                </a:cubicBezTo>
                <a:close/>
                <a:moveTo>
                  <a:pt x="49" y="74"/>
                </a:moveTo>
                <a:cubicBezTo>
                  <a:pt x="49" y="73"/>
                  <a:pt x="47" y="73"/>
                  <a:pt x="47" y="73"/>
                </a:cubicBezTo>
                <a:cubicBezTo>
                  <a:pt x="47" y="74"/>
                  <a:pt x="49" y="78"/>
                  <a:pt x="50" y="77"/>
                </a:cubicBezTo>
                <a:cubicBezTo>
                  <a:pt x="50" y="77"/>
                  <a:pt x="50" y="77"/>
                  <a:pt x="49" y="76"/>
                </a:cubicBezTo>
                <a:cubicBezTo>
                  <a:pt x="49" y="75"/>
                  <a:pt x="49" y="75"/>
                  <a:pt x="49" y="74"/>
                </a:cubicBezTo>
                <a:close/>
                <a:moveTo>
                  <a:pt x="19" y="67"/>
                </a:moveTo>
                <a:cubicBezTo>
                  <a:pt x="18" y="66"/>
                  <a:pt x="17" y="68"/>
                  <a:pt x="19" y="68"/>
                </a:cubicBezTo>
                <a:cubicBezTo>
                  <a:pt x="19" y="68"/>
                  <a:pt x="19" y="68"/>
                  <a:pt x="20" y="68"/>
                </a:cubicBezTo>
                <a:cubicBezTo>
                  <a:pt x="20" y="68"/>
                  <a:pt x="21" y="67"/>
                  <a:pt x="21" y="67"/>
                </a:cubicBezTo>
                <a:cubicBezTo>
                  <a:pt x="21" y="67"/>
                  <a:pt x="21" y="67"/>
                  <a:pt x="21" y="67"/>
                </a:cubicBezTo>
                <a:cubicBezTo>
                  <a:pt x="21" y="67"/>
                  <a:pt x="21" y="67"/>
                  <a:pt x="21" y="67"/>
                </a:cubicBezTo>
                <a:cubicBezTo>
                  <a:pt x="21" y="66"/>
                  <a:pt x="19" y="66"/>
                  <a:pt x="19" y="67"/>
                </a:cubicBezTo>
                <a:close/>
                <a:moveTo>
                  <a:pt x="60" y="83"/>
                </a:moveTo>
                <a:cubicBezTo>
                  <a:pt x="60" y="82"/>
                  <a:pt x="59" y="82"/>
                  <a:pt x="59" y="82"/>
                </a:cubicBezTo>
                <a:cubicBezTo>
                  <a:pt x="59" y="82"/>
                  <a:pt x="58" y="82"/>
                  <a:pt x="58" y="81"/>
                </a:cubicBezTo>
                <a:cubicBezTo>
                  <a:pt x="58" y="80"/>
                  <a:pt x="57" y="80"/>
                  <a:pt x="56" y="80"/>
                </a:cubicBezTo>
                <a:cubicBezTo>
                  <a:pt x="55" y="80"/>
                  <a:pt x="55" y="79"/>
                  <a:pt x="54" y="80"/>
                </a:cubicBezTo>
                <a:cubicBezTo>
                  <a:pt x="55" y="81"/>
                  <a:pt x="57" y="83"/>
                  <a:pt x="59" y="84"/>
                </a:cubicBezTo>
                <a:cubicBezTo>
                  <a:pt x="61" y="84"/>
                  <a:pt x="61" y="84"/>
                  <a:pt x="60" y="83"/>
                </a:cubicBezTo>
                <a:close/>
                <a:moveTo>
                  <a:pt x="297" y="173"/>
                </a:moveTo>
                <a:cubicBezTo>
                  <a:pt x="296" y="173"/>
                  <a:pt x="295" y="171"/>
                  <a:pt x="295" y="173"/>
                </a:cubicBezTo>
                <a:cubicBezTo>
                  <a:pt x="295" y="174"/>
                  <a:pt x="295" y="174"/>
                  <a:pt x="294" y="175"/>
                </a:cubicBezTo>
                <a:cubicBezTo>
                  <a:pt x="293" y="176"/>
                  <a:pt x="293" y="176"/>
                  <a:pt x="292" y="177"/>
                </a:cubicBezTo>
                <a:cubicBezTo>
                  <a:pt x="291" y="177"/>
                  <a:pt x="290" y="177"/>
                  <a:pt x="289" y="178"/>
                </a:cubicBezTo>
                <a:cubicBezTo>
                  <a:pt x="289" y="178"/>
                  <a:pt x="289" y="179"/>
                  <a:pt x="289" y="180"/>
                </a:cubicBezTo>
                <a:cubicBezTo>
                  <a:pt x="289" y="180"/>
                  <a:pt x="289" y="182"/>
                  <a:pt x="289" y="182"/>
                </a:cubicBezTo>
                <a:cubicBezTo>
                  <a:pt x="289" y="183"/>
                  <a:pt x="288" y="184"/>
                  <a:pt x="288" y="185"/>
                </a:cubicBezTo>
                <a:cubicBezTo>
                  <a:pt x="288" y="186"/>
                  <a:pt x="288" y="187"/>
                  <a:pt x="288" y="188"/>
                </a:cubicBezTo>
                <a:cubicBezTo>
                  <a:pt x="288" y="188"/>
                  <a:pt x="288" y="189"/>
                  <a:pt x="289" y="190"/>
                </a:cubicBezTo>
                <a:cubicBezTo>
                  <a:pt x="289" y="191"/>
                  <a:pt x="290" y="191"/>
                  <a:pt x="291" y="191"/>
                </a:cubicBezTo>
                <a:cubicBezTo>
                  <a:pt x="291" y="191"/>
                  <a:pt x="293" y="190"/>
                  <a:pt x="293" y="190"/>
                </a:cubicBezTo>
                <a:cubicBezTo>
                  <a:pt x="293" y="190"/>
                  <a:pt x="293" y="189"/>
                  <a:pt x="293" y="188"/>
                </a:cubicBezTo>
                <a:cubicBezTo>
                  <a:pt x="294" y="186"/>
                  <a:pt x="295" y="183"/>
                  <a:pt x="296" y="181"/>
                </a:cubicBezTo>
                <a:cubicBezTo>
                  <a:pt x="296" y="179"/>
                  <a:pt x="297" y="178"/>
                  <a:pt x="296" y="177"/>
                </a:cubicBezTo>
                <a:cubicBezTo>
                  <a:pt x="297" y="177"/>
                  <a:pt x="297" y="177"/>
                  <a:pt x="297" y="177"/>
                </a:cubicBezTo>
                <a:cubicBezTo>
                  <a:pt x="298" y="176"/>
                  <a:pt x="297" y="175"/>
                  <a:pt x="297" y="173"/>
                </a:cubicBezTo>
                <a:close/>
                <a:moveTo>
                  <a:pt x="392" y="133"/>
                </a:moveTo>
                <a:cubicBezTo>
                  <a:pt x="392" y="133"/>
                  <a:pt x="392" y="134"/>
                  <a:pt x="392" y="135"/>
                </a:cubicBezTo>
                <a:cubicBezTo>
                  <a:pt x="392" y="135"/>
                  <a:pt x="393" y="135"/>
                  <a:pt x="394" y="135"/>
                </a:cubicBezTo>
                <a:cubicBezTo>
                  <a:pt x="393" y="136"/>
                  <a:pt x="393" y="137"/>
                  <a:pt x="394" y="137"/>
                </a:cubicBezTo>
                <a:cubicBezTo>
                  <a:pt x="395" y="137"/>
                  <a:pt x="394" y="136"/>
                  <a:pt x="395" y="137"/>
                </a:cubicBezTo>
                <a:cubicBezTo>
                  <a:pt x="395" y="137"/>
                  <a:pt x="396" y="137"/>
                  <a:pt x="396" y="137"/>
                </a:cubicBezTo>
                <a:cubicBezTo>
                  <a:pt x="396" y="137"/>
                  <a:pt x="396" y="137"/>
                  <a:pt x="396" y="136"/>
                </a:cubicBezTo>
                <a:cubicBezTo>
                  <a:pt x="397" y="137"/>
                  <a:pt x="397" y="137"/>
                  <a:pt x="397" y="137"/>
                </a:cubicBezTo>
                <a:cubicBezTo>
                  <a:pt x="397" y="138"/>
                  <a:pt x="398" y="138"/>
                  <a:pt x="398" y="138"/>
                </a:cubicBezTo>
                <a:cubicBezTo>
                  <a:pt x="398" y="137"/>
                  <a:pt x="397" y="138"/>
                  <a:pt x="397" y="137"/>
                </a:cubicBezTo>
                <a:cubicBezTo>
                  <a:pt x="398" y="137"/>
                  <a:pt x="399" y="137"/>
                  <a:pt x="398" y="136"/>
                </a:cubicBezTo>
                <a:cubicBezTo>
                  <a:pt x="398" y="136"/>
                  <a:pt x="398" y="136"/>
                  <a:pt x="397" y="136"/>
                </a:cubicBezTo>
                <a:cubicBezTo>
                  <a:pt x="397" y="136"/>
                  <a:pt x="397" y="136"/>
                  <a:pt x="397" y="136"/>
                </a:cubicBezTo>
                <a:cubicBezTo>
                  <a:pt x="396" y="136"/>
                  <a:pt x="396" y="136"/>
                  <a:pt x="396" y="136"/>
                </a:cubicBezTo>
                <a:cubicBezTo>
                  <a:pt x="396" y="136"/>
                  <a:pt x="395" y="136"/>
                  <a:pt x="395" y="136"/>
                </a:cubicBezTo>
                <a:cubicBezTo>
                  <a:pt x="394" y="136"/>
                  <a:pt x="395" y="135"/>
                  <a:pt x="394" y="135"/>
                </a:cubicBezTo>
                <a:cubicBezTo>
                  <a:pt x="394" y="134"/>
                  <a:pt x="395" y="134"/>
                  <a:pt x="395" y="134"/>
                </a:cubicBezTo>
                <a:cubicBezTo>
                  <a:pt x="395" y="133"/>
                  <a:pt x="395" y="134"/>
                  <a:pt x="395" y="133"/>
                </a:cubicBezTo>
                <a:cubicBezTo>
                  <a:pt x="395" y="133"/>
                  <a:pt x="395" y="133"/>
                  <a:pt x="395" y="133"/>
                </a:cubicBezTo>
                <a:cubicBezTo>
                  <a:pt x="396" y="132"/>
                  <a:pt x="395" y="132"/>
                  <a:pt x="395" y="131"/>
                </a:cubicBezTo>
                <a:cubicBezTo>
                  <a:pt x="395" y="131"/>
                  <a:pt x="396" y="131"/>
                  <a:pt x="395" y="130"/>
                </a:cubicBezTo>
                <a:cubicBezTo>
                  <a:pt x="394" y="130"/>
                  <a:pt x="395" y="130"/>
                  <a:pt x="394" y="130"/>
                </a:cubicBezTo>
                <a:cubicBezTo>
                  <a:pt x="394" y="130"/>
                  <a:pt x="393" y="130"/>
                  <a:pt x="393" y="130"/>
                </a:cubicBezTo>
                <a:cubicBezTo>
                  <a:pt x="393" y="131"/>
                  <a:pt x="393" y="132"/>
                  <a:pt x="393" y="132"/>
                </a:cubicBezTo>
                <a:cubicBezTo>
                  <a:pt x="392" y="133"/>
                  <a:pt x="393" y="133"/>
                  <a:pt x="393" y="133"/>
                </a:cubicBezTo>
                <a:cubicBezTo>
                  <a:pt x="393" y="133"/>
                  <a:pt x="392" y="133"/>
                  <a:pt x="392" y="133"/>
                </a:cubicBezTo>
                <a:close/>
                <a:moveTo>
                  <a:pt x="395" y="122"/>
                </a:moveTo>
                <a:cubicBezTo>
                  <a:pt x="395" y="122"/>
                  <a:pt x="395" y="120"/>
                  <a:pt x="394" y="120"/>
                </a:cubicBezTo>
                <a:cubicBezTo>
                  <a:pt x="393" y="121"/>
                  <a:pt x="393" y="122"/>
                  <a:pt x="392" y="123"/>
                </a:cubicBezTo>
                <a:cubicBezTo>
                  <a:pt x="392" y="124"/>
                  <a:pt x="393" y="124"/>
                  <a:pt x="393" y="125"/>
                </a:cubicBezTo>
                <a:cubicBezTo>
                  <a:pt x="394" y="124"/>
                  <a:pt x="394" y="123"/>
                  <a:pt x="395" y="122"/>
                </a:cubicBezTo>
                <a:close/>
                <a:moveTo>
                  <a:pt x="391" y="140"/>
                </a:moveTo>
                <a:cubicBezTo>
                  <a:pt x="391" y="141"/>
                  <a:pt x="391" y="141"/>
                  <a:pt x="390" y="142"/>
                </a:cubicBezTo>
                <a:cubicBezTo>
                  <a:pt x="389" y="143"/>
                  <a:pt x="389" y="143"/>
                  <a:pt x="388" y="144"/>
                </a:cubicBezTo>
                <a:cubicBezTo>
                  <a:pt x="390" y="143"/>
                  <a:pt x="391" y="143"/>
                  <a:pt x="391" y="142"/>
                </a:cubicBezTo>
                <a:cubicBezTo>
                  <a:pt x="391" y="142"/>
                  <a:pt x="392" y="141"/>
                  <a:pt x="392" y="141"/>
                </a:cubicBezTo>
                <a:cubicBezTo>
                  <a:pt x="392" y="141"/>
                  <a:pt x="392" y="140"/>
                  <a:pt x="392" y="140"/>
                </a:cubicBezTo>
                <a:cubicBezTo>
                  <a:pt x="392" y="140"/>
                  <a:pt x="392" y="140"/>
                  <a:pt x="391" y="140"/>
                </a:cubicBezTo>
                <a:close/>
                <a:moveTo>
                  <a:pt x="401" y="143"/>
                </a:moveTo>
                <a:cubicBezTo>
                  <a:pt x="400" y="142"/>
                  <a:pt x="400" y="142"/>
                  <a:pt x="400" y="142"/>
                </a:cubicBezTo>
                <a:cubicBezTo>
                  <a:pt x="400" y="142"/>
                  <a:pt x="400" y="143"/>
                  <a:pt x="400" y="143"/>
                </a:cubicBezTo>
                <a:cubicBezTo>
                  <a:pt x="399" y="143"/>
                  <a:pt x="400" y="143"/>
                  <a:pt x="399" y="143"/>
                </a:cubicBezTo>
                <a:cubicBezTo>
                  <a:pt x="399" y="143"/>
                  <a:pt x="399" y="143"/>
                  <a:pt x="399" y="144"/>
                </a:cubicBezTo>
                <a:cubicBezTo>
                  <a:pt x="398" y="143"/>
                  <a:pt x="398" y="144"/>
                  <a:pt x="397" y="144"/>
                </a:cubicBezTo>
                <a:cubicBezTo>
                  <a:pt x="398" y="144"/>
                  <a:pt x="398" y="144"/>
                  <a:pt x="397" y="143"/>
                </a:cubicBezTo>
                <a:cubicBezTo>
                  <a:pt x="396" y="143"/>
                  <a:pt x="397" y="144"/>
                  <a:pt x="396" y="144"/>
                </a:cubicBezTo>
                <a:cubicBezTo>
                  <a:pt x="396" y="145"/>
                  <a:pt x="394" y="145"/>
                  <a:pt x="395" y="146"/>
                </a:cubicBezTo>
                <a:cubicBezTo>
                  <a:pt x="395" y="146"/>
                  <a:pt x="396" y="144"/>
                  <a:pt x="396" y="145"/>
                </a:cubicBezTo>
                <a:cubicBezTo>
                  <a:pt x="396" y="145"/>
                  <a:pt x="396" y="145"/>
                  <a:pt x="397" y="145"/>
                </a:cubicBezTo>
                <a:cubicBezTo>
                  <a:pt x="397" y="145"/>
                  <a:pt x="397" y="145"/>
                  <a:pt x="397" y="145"/>
                </a:cubicBezTo>
                <a:cubicBezTo>
                  <a:pt x="397" y="145"/>
                  <a:pt x="397" y="145"/>
                  <a:pt x="397" y="145"/>
                </a:cubicBezTo>
                <a:cubicBezTo>
                  <a:pt x="398" y="145"/>
                  <a:pt x="397" y="146"/>
                  <a:pt x="398" y="147"/>
                </a:cubicBezTo>
                <a:cubicBezTo>
                  <a:pt x="398" y="147"/>
                  <a:pt x="399" y="148"/>
                  <a:pt x="399" y="147"/>
                </a:cubicBezTo>
                <a:cubicBezTo>
                  <a:pt x="399" y="147"/>
                  <a:pt x="399" y="147"/>
                  <a:pt x="399" y="147"/>
                </a:cubicBezTo>
                <a:cubicBezTo>
                  <a:pt x="399" y="148"/>
                  <a:pt x="400" y="148"/>
                  <a:pt x="400" y="147"/>
                </a:cubicBezTo>
                <a:cubicBezTo>
                  <a:pt x="400" y="146"/>
                  <a:pt x="399" y="146"/>
                  <a:pt x="400" y="145"/>
                </a:cubicBezTo>
                <a:cubicBezTo>
                  <a:pt x="401" y="146"/>
                  <a:pt x="400" y="146"/>
                  <a:pt x="401" y="147"/>
                </a:cubicBezTo>
                <a:cubicBezTo>
                  <a:pt x="401" y="147"/>
                  <a:pt x="401" y="146"/>
                  <a:pt x="401" y="146"/>
                </a:cubicBezTo>
                <a:cubicBezTo>
                  <a:pt x="401" y="146"/>
                  <a:pt x="401" y="146"/>
                  <a:pt x="401" y="146"/>
                </a:cubicBezTo>
                <a:cubicBezTo>
                  <a:pt x="401" y="146"/>
                  <a:pt x="402" y="144"/>
                  <a:pt x="401" y="144"/>
                </a:cubicBezTo>
                <a:cubicBezTo>
                  <a:pt x="401" y="144"/>
                  <a:pt x="401" y="144"/>
                  <a:pt x="401" y="144"/>
                </a:cubicBezTo>
                <a:cubicBezTo>
                  <a:pt x="401" y="144"/>
                  <a:pt x="401" y="144"/>
                  <a:pt x="401" y="144"/>
                </a:cubicBezTo>
                <a:cubicBezTo>
                  <a:pt x="401" y="144"/>
                  <a:pt x="401" y="143"/>
                  <a:pt x="401" y="143"/>
                </a:cubicBezTo>
                <a:cubicBezTo>
                  <a:pt x="401" y="143"/>
                  <a:pt x="401" y="143"/>
                  <a:pt x="401" y="143"/>
                </a:cubicBezTo>
                <a:close/>
                <a:moveTo>
                  <a:pt x="393" y="169"/>
                </a:moveTo>
                <a:cubicBezTo>
                  <a:pt x="393" y="168"/>
                  <a:pt x="391" y="168"/>
                  <a:pt x="391" y="169"/>
                </a:cubicBezTo>
                <a:cubicBezTo>
                  <a:pt x="392" y="169"/>
                  <a:pt x="394" y="170"/>
                  <a:pt x="393" y="169"/>
                </a:cubicBezTo>
                <a:close/>
                <a:moveTo>
                  <a:pt x="389" y="167"/>
                </a:moveTo>
                <a:cubicBezTo>
                  <a:pt x="389" y="167"/>
                  <a:pt x="388" y="167"/>
                  <a:pt x="388" y="167"/>
                </a:cubicBezTo>
                <a:cubicBezTo>
                  <a:pt x="387" y="167"/>
                  <a:pt x="387" y="167"/>
                  <a:pt x="387" y="167"/>
                </a:cubicBezTo>
                <a:cubicBezTo>
                  <a:pt x="388" y="168"/>
                  <a:pt x="389" y="168"/>
                  <a:pt x="390" y="168"/>
                </a:cubicBezTo>
                <a:cubicBezTo>
                  <a:pt x="392" y="167"/>
                  <a:pt x="390" y="166"/>
                  <a:pt x="389" y="167"/>
                </a:cubicBezTo>
                <a:cubicBezTo>
                  <a:pt x="389" y="167"/>
                  <a:pt x="389" y="167"/>
                  <a:pt x="389" y="167"/>
                </a:cubicBezTo>
                <a:close/>
                <a:moveTo>
                  <a:pt x="395" y="168"/>
                </a:moveTo>
                <a:cubicBezTo>
                  <a:pt x="395" y="168"/>
                  <a:pt x="395" y="167"/>
                  <a:pt x="395" y="167"/>
                </a:cubicBezTo>
                <a:cubicBezTo>
                  <a:pt x="396" y="168"/>
                  <a:pt x="396" y="167"/>
                  <a:pt x="396" y="167"/>
                </a:cubicBezTo>
                <a:cubicBezTo>
                  <a:pt x="397" y="167"/>
                  <a:pt x="399" y="167"/>
                  <a:pt x="399" y="167"/>
                </a:cubicBezTo>
                <a:cubicBezTo>
                  <a:pt x="398" y="166"/>
                  <a:pt x="398" y="167"/>
                  <a:pt x="397" y="167"/>
                </a:cubicBezTo>
                <a:cubicBezTo>
                  <a:pt x="396" y="167"/>
                  <a:pt x="396" y="167"/>
                  <a:pt x="396" y="167"/>
                </a:cubicBezTo>
                <a:cubicBezTo>
                  <a:pt x="395" y="167"/>
                  <a:pt x="395" y="167"/>
                  <a:pt x="395" y="167"/>
                </a:cubicBezTo>
                <a:cubicBezTo>
                  <a:pt x="394" y="167"/>
                  <a:pt x="393" y="166"/>
                  <a:pt x="392" y="167"/>
                </a:cubicBezTo>
                <a:cubicBezTo>
                  <a:pt x="391" y="168"/>
                  <a:pt x="393" y="167"/>
                  <a:pt x="394" y="168"/>
                </a:cubicBezTo>
                <a:cubicBezTo>
                  <a:pt x="394" y="167"/>
                  <a:pt x="394" y="168"/>
                  <a:pt x="395" y="168"/>
                </a:cubicBezTo>
                <a:close/>
                <a:moveTo>
                  <a:pt x="395" y="163"/>
                </a:moveTo>
                <a:cubicBezTo>
                  <a:pt x="396" y="163"/>
                  <a:pt x="396" y="163"/>
                  <a:pt x="396" y="163"/>
                </a:cubicBezTo>
                <a:cubicBezTo>
                  <a:pt x="396" y="163"/>
                  <a:pt x="397" y="163"/>
                  <a:pt x="396" y="162"/>
                </a:cubicBezTo>
                <a:cubicBezTo>
                  <a:pt x="396" y="162"/>
                  <a:pt x="396" y="162"/>
                  <a:pt x="397" y="162"/>
                </a:cubicBezTo>
                <a:cubicBezTo>
                  <a:pt x="397" y="161"/>
                  <a:pt x="396" y="161"/>
                  <a:pt x="396" y="162"/>
                </a:cubicBezTo>
                <a:cubicBezTo>
                  <a:pt x="396" y="161"/>
                  <a:pt x="395" y="162"/>
                  <a:pt x="395" y="163"/>
                </a:cubicBezTo>
                <a:close/>
                <a:moveTo>
                  <a:pt x="377" y="155"/>
                </a:moveTo>
                <a:cubicBezTo>
                  <a:pt x="377" y="155"/>
                  <a:pt x="378" y="155"/>
                  <a:pt x="378" y="155"/>
                </a:cubicBezTo>
                <a:cubicBezTo>
                  <a:pt x="378" y="156"/>
                  <a:pt x="377" y="156"/>
                  <a:pt x="377" y="156"/>
                </a:cubicBezTo>
                <a:cubicBezTo>
                  <a:pt x="378" y="156"/>
                  <a:pt x="378" y="156"/>
                  <a:pt x="378" y="157"/>
                </a:cubicBezTo>
                <a:cubicBezTo>
                  <a:pt x="378" y="157"/>
                  <a:pt x="378" y="157"/>
                  <a:pt x="378" y="157"/>
                </a:cubicBezTo>
                <a:cubicBezTo>
                  <a:pt x="378" y="157"/>
                  <a:pt x="378" y="157"/>
                  <a:pt x="378" y="157"/>
                </a:cubicBezTo>
                <a:cubicBezTo>
                  <a:pt x="379" y="157"/>
                  <a:pt x="379" y="158"/>
                  <a:pt x="379" y="159"/>
                </a:cubicBezTo>
                <a:cubicBezTo>
                  <a:pt x="379" y="160"/>
                  <a:pt x="381" y="159"/>
                  <a:pt x="381" y="159"/>
                </a:cubicBezTo>
                <a:cubicBezTo>
                  <a:pt x="381" y="160"/>
                  <a:pt x="381" y="160"/>
                  <a:pt x="381" y="160"/>
                </a:cubicBezTo>
                <a:cubicBezTo>
                  <a:pt x="382" y="160"/>
                  <a:pt x="383" y="159"/>
                  <a:pt x="384" y="160"/>
                </a:cubicBezTo>
                <a:cubicBezTo>
                  <a:pt x="384" y="160"/>
                  <a:pt x="384" y="160"/>
                  <a:pt x="385" y="160"/>
                </a:cubicBezTo>
                <a:cubicBezTo>
                  <a:pt x="385" y="160"/>
                  <a:pt x="385" y="161"/>
                  <a:pt x="385" y="161"/>
                </a:cubicBezTo>
                <a:cubicBezTo>
                  <a:pt x="386" y="161"/>
                  <a:pt x="386" y="161"/>
                  <a:pt x="387" y="160"/>
                </a:cubicBezTo>
                <a:cubicBezTo>
                  <a:pt x="387" y="161"/>
                  <a:pt x="387" y="161"/>
                  <a:pt x="387" y="161"/>
                </a:cubicBezTo>
                <a:cubicBezTo>
                  <a:pt x="387" y="160"/>
                  <a:pt x="387" y="159"/>
                  <a:pt x="387" y="158"/>
                </a:cubicBezTo>
                <a:cubicBezTo>
                  <a:pt x="387" y="158"/>
                  <a:pt x="388" y="158"/>
                  <a:pt x="388" y="157"/>
                </a:cubicBezTo>
                <a:cubicBezTo>
                  <a:pt x="389" y="156"/>
                  <a:pt x="389" y="157"/>
                  <a:pt x="389" y="155"/>
                </a:cubicBezTo>
                <a:cubicBezTo>
                  <a:pt x="389" y="155"/>
                  <a:pt x="389" y="154"/>
                  <a:pt x="390" y="154"/>
                </a:cubicBezTo>
                <a:cubicBezTo>
                  <a:pt x="391" y="154"/>
                  <a:pt x="391" y="154"/>
                  <a:pt x="390" y="153"/>
                </a:cubicBezTo>
                <a:cubicBezTo>
                  <a:pt x="390" y="153"/>
                  <a:pt x="390" y="153"/>
                  <a:pt x="389" y="153"/>
                </a:cubicBezTo>
                <a:cubicBezTo>
                  <a:pt x="389" y="153"/>
                  <a:pt x="390" y="152"/>
                  <a:pt x="390" y="152"/>
                </a:cubicBezTo>
                <a:cubicBezTo>
                  <a:pt x="389" y="151"/>
                  <a:pt x="389" y="151"/>
                  <a:pt x="389" y="150"/>
                </a:cubicBezTo>
                <a:cubicBezTo>
                  <a:pt x="389" y="149"/>
                  <a:pt x="390" y="149"/>
                  <a:pt x="390" y="149"/>
                </a:cubicBezTo>
                <a:cubicBezTo>
                  <a:pt x="390" y="149"/>
                  <a:pt x="390" y="149"/>
                  <a:pt x="390" y="149"/>
                </a:cubicBezTo>
                <a:cubicBezTo>
                  <a:pt x="390" y="149"/>
                  <a:pt x="391" y="148"/>
                  <a:pt x="391" y="148"/>
                </a:cubicBezTo>
                <a:cubicBezTo>
                  <a:pt x="391" y="148"/>
                  <a:pt x="391" y="148"/>
                  <a:pt x="390" y="148"/>
                </a:cubicBezTo>
                <a:cubicBezTo>
                  <a:pt x="390" y="148"/>
                  <a:pt x="390" y="147"/>
                  <a:pt x="390" y="147"/>
                </a:cubicBezTo>
                <a:cubicBezTo>
                  <a:pt x="389" y="147"/>
                  <a:pt x="388" y="146"/>
                  <a:pt x="388" y="146"/>
                </a:cubicBezTo>
                <a:cubicBezTo>
                  <a:pt x="388" y="146"/>
                  <a:pt x="387" y="147"/>
                  <a:pt x="386" y="148"/>
                </a:cubicBezTo>
                <a:cubicBezTo>
                  <a:pt x="386" y="148"/>
                  <a:pt x="386" y="149"/>
                  <a:pt x="385" y="149"/>
                </a:cubicBezTo>
                <a:cubicBezTo>
                  <a:pt x="384" y="149"/>
                  <a:pt x="384" y="149"/>
                  <a:pt x="384" y="150"/>
                </a:cubicBezTo>
                <a:cubicBezTo>
                  <a:pt x="383" y="150"/>
                  <a:pt x="383" y="151"/>
                  <a:pt x="382" y="151"/>
                </a:cubicBezTo>
                <a:cubicBezTo>
                  <a:pt x="382" y="151"/>
                  <a:pt x="381" y="151"/>
                  <a:pt x="381" y="152"/>
                </a:cubicBezTo>
                <a:cubicBezTo>
                  <a:pt x="380" y="153"/>
                  <a:pt x="380" y="153"/>
                  <a:pt x="381" y="154"/>
                </a:cubicBezTo>
                <a:cubicBezTo>
                  <a:pt x="380" y="153"/>
                  <a:pt x="378" y="153"/>
                  <a:pt x="378" y="153"/>
                </a:cubicBezTo>
                <a:cubicBezTo>
                  <a:pt x="378" y="153"/>
                  <a:pt x="378" y="153"/>
                  <a:pt x="377" y="153"/>
                </a:cubicBezTo>
                <a:cubicBezTo>
                  <a:pt x="377" y="154"/>
                  <a:pt x="377" y="154"/>
                  <a:pt x="377" y="155"/>
                </a:cubicBezTo>
                <a:close/>
                <a:moveTo>
                  <a:pt x="399" y="169"/>
                </a:moveTo>
                <a:cubicBezTo>
                  <a:pt x="399" y="169"/>
                  <a:pt x="399" y="168"/>
                  <a:pt x="399" y="168"/>
                </a:cubicBezTo>
                <a:cubicBezTo>
                  <a:pt x="400" y="168"/>
                  <a:pt x="402" y="168"/>
                  <a:pt x="402" y="167"/>
                </a:cubicBezTo>
                <a:cubicBezTo>
                  <a:pt x="401" y="167"/>
                  <a:pt x="401" y="167"/>
                  <a:pt x="400" y="167"/>
                </a:cubicBezTo>
                <a:cubicBezTo>
                  <a:pt x="400" y="167"/>
                  <a:pt x="400" y="167"/>
                  <a:pt x="399" y="167"/>
                </a:cubicBezTo>
                <a:cubicBezTo>
                  <a:pt x="399" y="167"/>
                  <a:pt x="399" y="168"/>
                  <a:pt x="399" y="168"/>
                </a:cubicBezTo>
                <a:cubicBezTo>
                  <a:pt x="398" y="168"/>
                  <a:pt x="398" y="168"/>
                  <a:pt x="397" y="168"/>
                </a:cubicBezTo>
                <a:cubicBezTo>
                  <a:pt x="397" y="169"/>
                  <a:pt x="398" y="169"/>
                  <a:pt x="397" y="170"/>
                </a:cubicBezTo>
                <a:cubicBezTo>
                  <a:pt x="398" y="169"/>
                  <a:pt x="398" y="170"/>
                  <a:pt x="399" y="169"/>
                </a:cubicBezTo>
                <a:close/>
                <a:moveTo>
                  <a:pt x="130" y="130"/>
                </a:moveTo>
                <a:cubicBezTo>
                  <a:pt x="130" y="130"/>
                  <a:pt x="130" y="130"/>
                  <a:pt x="131" y="130"/>
                </a:cubicBezTo>
                <a:cubicBezTo>
                  <a:pt x="131" y="131"/>
                  <a:pt x="131" y="131"/>
                  <a:pt x="131" y="131"/>
                </a:cubicBezTo>
                <a:cubicBezTo>
                  <a:pt x="132" y="131"/>
                  <a:pt x="132" y="130"/>
                  <a:pt x="132" y="130"/>
                </a:cubicBezTo>
                <a:cubicBezTo>
                  <a:pt x="132" y="130"/>
                  <a:pt x="132" y="130"/>
                  <a:pt x="132" y="130"/>
                </a:cubicBezTo>
                <a:cubicBezTo>
                  <a:pt x="133" y="130"/>
                  <a:pt x="134" y="130"/>
                  <a:pt x="135" y="130"/>
                </a:cubicBezTo>
                <a:cubicBezTo>
                  <a:pt x="135" y="130"/>
                  <a:pt x="135" y="131"/>
                  <a:pt x="135" y="130"/>
                </a:cubicBezTo>
                <a:cubicBezTo>
                  <a:pt x="136" y="130"/>
                  <a:pt x="135" y="129"/>
                  <a:pt x="135" y="129"/>
                </a:cubicBezTo>
                <a:cubicBezTo>
                  <a:pt x="134" y="129"/>
                  <a:pt x="134" y="129"/>
                  <a:pt x="134" y="128"/>
                </a:cubicBezTo>
                <a:cubicBezTo>
                  <a:pt x="133" y="128"/>
                  <a:pt x="133" y="128"/>
                  <a:pt x="133" y="128"/>
                </a:cubicBezTo>
                <a:cubicBezTo>
                  <a:pt x="133" y="128"/>
                  <a:pt x="132" y="128"/>
                  <a:pt x="132" y="128"/>
                </a:cubicBezTo>
                <a:cubicBezTo>
                  <a:pt x="132" y="128"/>
                  <a:pt x="131" y="128"/>
                  <a:pt x="131" y="128"/>
                </a:cubicBezTo>
                <a:cubicBezTo>
                  <a:pt x="130" y="128"/>
                  <a:pt x="130" y="128"/>
                  <a:pt x="129" y="128"/>
                </a:cubicBezTo>
                <a:cubicBezTo>
                  <a:pt x="130" y="129"/>
                  <a:pt x="129" y="129"/>
                  <a:pt x="130" y="130"/>
                </a:cubicBezTo>
                <a:cubicBezTo>
                  <a:pt x="129" y="130"/>
                  <a:pt x="127" y="129"/>
                  <a:pt x="127" y="130"/>
                </a:cubicBezTo>
                <a:cubicBezTo>
                  <a:pt x="128" y="131"/>
                  <a:pt x="128" y="130"/>
                  <a:pt x="130" y="130"/>
                </a:cubicBezTo>
                <a:close/>
                <a:moveTo>
                  <a:pt x="208" y="53"/>
                </a:moveTo>
                <a:cubicBezTo>
                  <a:pt x="209" y="53"/>
                  <a:pt x="209" y="53"/>
                  <a:pt x="209" y="52"/>
                </a:cubicBezTo>
                <a:cubicBezTo>
                  <a:pt x="210" y="52"/>
                  <a:pt x="210" y="52"/>
                  <a:pt x="210" y="51"/>
                </a:cubicBezTo>
                <a:cubicBezTo>
                  <a:pt x="210" y="51"/>
                  <a:pt x="210" y="50"/>
                  <a:pt x="210" y="50"/>
                </a:cubicBezTo>
                <a:cubicBezTo>
                  <a:pt x="209" y="50"/>
                  <a:pt x="209" y="49"/>
                  <a:pt x="208" y="50"/>
                </a:cubicBezTo>
                <a:cubicBezTo>
                  <a:pt x="209" y="49"/>
                  <a:pt x="206" y="47"/>
                  <a:pt x="206" y="49"/>
                </a:cubicBezTo>
                <a:cubicBezTo>
                  <a:pt x="205" y="49"/>
                  <a:pt x="205" y="49"/>
                  <a:pt x="204" y="49"/>
                </a:cubicBezTo>
                <a:cubicBezTo>
                  <a:pt x="204" y="49"/>
                  <a:pt x="204" y="49"/>
                  <a:pt x="204" y="50"/>
                </a:cubicBezTo>
                <a:cubicBezTo>
                  <a:pt x="204" y="49"/>
                  <a:pt x="203" y="49"/>
                  <a:pt x="203" y="49"/>
                </a:cubicBezTo>
                <a:cubicBezTo>
                  <a:pt x="202" y="49"/>
                  <a:pt x="202" y="49"/>
                  <a:pt x="202" y="50"/>
                </a:cubicBezTo>
                <a:cubicBezTo>
                  <a:pt x="202" y="49"/>
                  <a:pt x="202" y="49"/>
                  <a:pt x="201" y="49"/>
                </a:cubicBezTo>
                <a:cubicBezTo>
                  <a:pt x="201" y="50"/>
                  <a:pt x="201" y="49"/>
                  <a:pt x="200" y="50"/>
                </a:cubicBezTo>
                <a:cubicBezTo>
                  <a:pt x="200" y="50"/>
                  <a:pt x="200" y="51"/>
                  <a:pt x="200" y="51"/>
                </a:cubicBezTo>
                <a:cubicBezTo>
                  <a:pt x="200" y="51"/>
                  <a:pt x="199" y="50"/>
                  <a:pt x="199" y="50"/>
                </a:cubicBezTo>
                <a:cubicBezTo>
                  <a:pt x="199" y="50"/>
                  <a:pt x="200" y="50"/>
                  <a:pt x="200" y="49"/>
                </a:cubicBezTo>
                <a:cubicBezTo>
                  <a:pt x="200" y="49"/>
                  <a:pt x="199" y="49"/>
                  <a:pt x="199" y="49"/>
                </a:cubicBezTo>
                <a:cubicBezTo>
                  <a:pt x="198" y="48"/>
                  <a:pt x="198" y="48"/>
                  <a:pt x="197" y="48"/>
                </a:cubicBezTo>
                <a:cubicBezTo>
                  <a:pt x="197" y="49"/>
                  <a:pt x="198" y="48"/>
                  <a:pt x="198" y="48"/>
                </a:cubicBezTo>
                <a:cubicBezTo>
                  <a:pt x="198" y="50"/>
                  <a:pt x="197" y="48"/>
                  <a:pt x="196" y="49"/>
                </a:cubicBezTo>
                <a:cubicBezTo>
                  <a:pt x="196" y="49"/>
                  <a:pt x="197" y="49"/>
                  <a:pt x="197" y="50"/>
                </a:cubicBezTo>
                <a:cubicBezTo>
                  <a:pt x="197" y="50"/>
                  <a:pt x="196" y="50"/>
                  <a:pt x="196" y="50"/>
                </a:cubicBezTo>
                <a:cubicBezTo>
                  <a:pt x="196" y="50"/>
                  <a:pt x="196" y="50"/>
                  <a:pt x="196" y="50"/>
                </a:cubicBezTo>
                <a:cubicBezTo>
                  <a:pt x="196" y="50"/>
                  <a:pt x="196" y="50"/>
                  <a:pt x="195" y="50"/>
                </a:cubicBezTo>
                <a:cubicBezTo>
                  <a:pt x="196" y="51"/>
                  <a:pt x="196" y="50"/>
                  <a:pt x="197" y="50"/>
                </a:cubicBezTo>
                <a:cubicBezTo>
                  <a:pt x="198" y="50"/>
                  <a:pt x="199" y="50"/>
                  <a:pt x="199" y="50"/>
                </a:cubicBezTo>
                <a:cubicBezTo>
                  <a:pt x="199" y="51"/>
                  <a:pt x="198" y="51"/>
                  <a:pt x="198" y="51"/>
                </a:cubicBezTo>
                <a:cubicBezTo>
                  <a:pt x="198" y="51"/>
                  <a:pt x="199" y="51"/>
                  <a:pt x="199" y="51"/>
                </a:cubicBezTo>
                <a:cubicBezTo>
                  <a:pt x="199" y="51"/>
                  <a:pt x="199" y="51"/>
                  <a:pt x="199" y="51"/>
                </a:cubicBezTo>
                <a:cubicBezTo>
                  <a:pt x="198" y="51"/>
                  <a:pt x="197" y="52"/>
                  <a:pt x="196" y="52"/>
                </a:cubicBezTo>
                <a:cubicBezTo>
                  <a:pt x="196" y="52"/>
                  <a:pt x="198" y="52"/>
                  <a:pt x="198" y="52"/>
                </a:cubicBezTo>
                <a:cubicBezTo>
                  <a:pt x="198" y="52"/>
                  <a:pt x="198" y="53"/>
                  <a:pt x="199" y="52"/>
                </a:cubicBezTo>
                <a:cubicBezTo>
                  <a:pt x="199" y="53"/>
                  <a:pt x="199" y="53"/>
                  <a:pt x="199" y="53"/>
                </a:cubicBezTo>
                <a:cubicBezTo>
                  <a:pt x="199" y="53"/>
                  <a:pt x="199" y="53"/>
                  <a:pt x="199" y="53"/>
                </a:cubicBezTo>
                <a:cubicBezTo>
                  <a:pt x="199" y="53"/>
                  <a:pt x="197" y="53"/>
                  <a:pt x="198" y="54"/>
                </a:cubicBezTo>
                <a:cubicBezTo>
                  <a:pt x="199" y="54"/>
                  <a:pt x="199" y="54"/>
                  <a:pt x="200" y="54"/>
                </a:cubicBezTo>
                <a:cubicBezTo>
                  <a:pt x="201" y="54"/>
                  <a:pt x="201" y="54"/>
                  <a:pt x="201" y="54"/>
                </a:cubicBezTo>
                <a:cubicBezTo>
                  <a:pt x="201" y="55"/>
                  <a:pt x="202" y="55"/>
                  <a:pt x="202" y="55"/>
                </a:cubicBezTo>
                <a:cubicBezTo>
                  <a:pt x="203" y="55"/>
                  <a:pt x="203" y="55"/>
                  <a:pt x="204" y="55"/>
                </a:cubicBezTo>
                <a:cubicBezTo>
                  <a:pt x="204" y="54"/>
                  <a:pt x="204" y="54"/>
                  <a:pt x="205" y="54"/>
                </a:cubicBezTo>
                <a:cubicBezTo>
                  <a:pt x="205" y="54"/>
                  <a:pt x="205" y="54"/>
                  <a:pt x="206" y="54"/>
                </a:cubicBezTo>
                <a:cubicBezTo>
                  <a:pt x="206" y="54"/>
                  <a:pt x="207" y="53"/>
                  <a:pt x="208" y="53"/>
                </a:cubicBezTo>
                <a:close/>
                <a:moveTo>
                  <a:pt x="199" y="38"/>
                </a:moveTo>
                <a:cubicBezTo>
                  <a:pt x="199" y="37"/>
                  <a:pt x="198" y="36"/>
                  <a:pt x="198" y="35"/>
                </a:cubicBezTo>
                <a:cubicBezTo>
                  <a:pt x="199" y="34"/>
                  <a:pt x="199" y="32"/>
                  <a:pt x="200" y="31"/>
                </a:cubicBezTo>
                <a:cubicBezTo>
                  <a:pt x="201" y="30"/>
                  <a:pt x="202" y="29"/>
                  <a:pt x="203" y="28"/>
                </a:cubicBezTo>
                <a:cubicBezTo>
                  <a:pt x="203" y="28"/>
                  <a:pt x="202" y="26"/>
                  <a:pt x="202" y="26"/>
                </a:cubicBezTo>
                <a:cubicBezTo>
                  <a:pt x="202" y="25"/>
                  <a:pt x="202" y="24"/>
                  <a:pt x="202" y="24"/>
                </a:cubicBezTo>
                <a:cubicBezTo>
                  <a:pt x="201" y="24"/>
                  <a:pt x="200" y="23"/>
                  <a:pt x="199" y="23"/>
                </a:cubicBezTo>
                <a:cubicBezTo>
                  <a:pt x="200" y="22"/>
                  <a:pt x="202" y="21"/>
                  <a:pt x="203" y="20"/>
                </a:cubicBezTo>
                <a:cubicBezTo>
                  <a:pt x="201" y="19"/>
                  <a:pt x="201" y="19"/>
                  <a:pt x="200" y="17"/>
                </a:cubicBezTo>
                <a:cubicBezTo>
                  <a:pt x="200" y="17"/>
                  <a:pt x="201" y="15"/>
                  <a:pt x="202" y="15"/>
                </a:cubicBezTo>
                <a:cubicBezTo>
                  <a:pt x="202" y="14"/>
                  <a:pt x="203" y="13"/>
                  <a:pt x="204" y="13"/>
                </a:cubicBezTo>
                <a:cubicBezTo>
                  <a:pt x="205" y="12"/>
                  <a:pt x="206" y="11"/>
                  <a:pt x="207" y="11"/>
                </a:cubicBezTo>
                <a:cubicBezTo>
                  <a:pt x="206" y="10"/>
                  <a:pt x="206" y="10"/>
                  <a:pt x="206" y="10"/>
                </a:cubicBezTo>
                <a:cubicBezTo>
                  <a:pt x="207" y="10"/>
                  <a:pt x="208" y="10"/>
                  <a:pt x="209" y="9"/>
                </a:cubicBezTo>
                <a:cubicBezTo>
                  <a:pt x="210" y="9"/>
                  <a:pt x="211" y="8"/>
                  <a:pt x="212" y="7"/>
                </a:cubicBezTo>
                <a:cubicBezTo>
                  <a:pt x="211" y="7"/>
                  <a:pt x="210" y="6"/>
                  <a:pt x="208" y="6"/>
                </a:cubicBezTo>
                <a:cubicBezTo>
                  <a:pt x="208" y="6"/>
                  <a:pt x="206" y="6"/>
                  <a:pt x="205" y="6"/>
                </a:cubicBezTo>
                <a:cubicBezTo>
                  <a:pt x="204" y="7"/>
                  <a:pt x="204" y="8"/>
                  <a:pt x="203" y="8"/>
                </a:cubicBezTo>
                <a:cubicBezTo>
                  <a:pt x="203" y="7"/>
                  <a:pt x="202" y="7"/>
                  <a:pt x="201" y="7"/>
                </a:cubicBezTo>
                <a:cubicBezTo>
                  <a:pt x="200" y="7"/>
                  <a:pt x="198" y="8"/>
                  <a:pt x="198" y="9"/>
                </a:cubicBezTo>
                <a:cubicBezTo>
                  <a:pt x="198" y="8"/>
                  <a:pt x="199" y="6"/>
                  <a:pt x="198" y="6"/>
                </a:cubicBezTo>
                <a:cubicBezTo>
                  <a:pt x="197" y="6"/>
                  <a:pt x="196" y="6"/>
                  <a:pt x="195" y="5"/>
                </a:cubicBezTo>
                <a:cubicBezTo>
                  <a:pt x="197" y="5"/>
                  <a:pt x="198" y="4"/>
                  <a:pt x="199" y="4"/>
                </a:cubicBezTo>
                <a:cubicBezTo>
                  <a:pt x="197" y="3"/>
                  <a:pt x="194" y="2"/>
                  <a:pt x="191" y="1"/>
                </a:cubicBezTo>
                <a:cubicBezTo>
                  <a:pt x="188" y="1"/>
                  <a:pt x="185" y="0"/>
                  <a:pt x="181" y="1"/>
                </a:cubicBezTo>
                <a:cubicBezTo>
                  <a:pt x="180" y="1"/>
                  <a:pt x="179" y="1"/>
                  <a:pt x="178" y="1"/>
                </a:cubicBezTo>
                <a:cubicBezTo>
                  <a:pt x="178" y="1"/>
                  <a:pt x="177" y="1"/>
                  <a:pt x="176" y="1"/>
                </a:cubicBezTo>
                <a:cubicBezTo>
                  <a:pt x="176" y="1"/>
                  <a:pt x="176" y="2"/>
                  <a:pt x="175" y="2"/>
                </a:cubicBezTo>
                <a:cubicBezTo>
                  <a:pt x="174" y="2"/>
                  <a:pt x="173" y="2"/>
                  <a:pt x="172" y="2"/>
                </a:cubicBezTo>
                <a:cubicBezTo>
                  <a:pt x="171" y="2"/>
                  <a:pt x="170" y="1"/>
                  <a:pt x="168" y="2"/>
                </a:cubicBezTo>
                <a:cubicBezTo>
                  <a:pt x="167" y="2"/>
                  <a:pt x="165" y="3"/>
                  <a:pt x="164" y="4"/>
                </a:cubicBezTo>
                <a:cubicBezTo>
                  <a:pt x="165" y="4"/>
                  <a:pt x="167" y="5"/>
                  <a:pt x="168" y="7"/>
                </a:cubicBezTo>
                <a:cubicBezTo>
                  <a:pt x="165" y="6"/>
                  <a:pt x="163" y="5"/>
                  <a:pt x="160" y="4"/>
                </a:cubicBezTo>
                <a:cubicBezTo>
                  <a:pt x="159" y="4"/>
                  <a:pt x="158" y="5"/>
                  <a:pt x="157" y="5"/>
                </a:cubicBezTo>
                <a:cubicBezTo>
                  <a:pt x="155" y="5"/>
                  <a:pt x="153" y="5"/>
                  <a:pt x="151" y="6"/>
                </a:cubicBezTo>
                <a:cubicBezTo>
                  <a:pt x="150" y="6"/>
                  <a:pt x="149" y="6"/>
                  <a:pt x="148" y="6"/>
                </a:cubicBezTo>
                <a:cubicBezTo>
                  <a:pt x="147" y="6"/>
                  <a:pt x="146" y="7"/>
                  <a:pt x="145" y="7"/>
                </a:cubicBezTo>
                <a:cubicBezTo>
                  <a:pt x="142" y="9"/>
                  <a:pt x="139" y="10"/>
                  <a:pt x="137" y="11"/>
                </a:cubicBezTo>
                <a:cubicBezTo>
                  <a:pt x="138" y="12"/>
                  <a:pt x="139" y="12"/>
                  <a:pt x="140" y="12"/>
                </a:cubicBezTo>
                <a:cubicBezTo>
                  <a:pt x="140" y="13"/>
                  <a:pt x="140" y="14"/>
                  <a:pt x="139" y="14"/>
                </a:cubicBezTo>
                <a:cubicBezTo>
                  <a:pt x="139" y="15"/>
                  <a:pt x="139" y="15"/>
                  <a:pt x="138" y="15"/>
                </a:cubicBezTo>
                <a:cubicBezTo>
                  <a:pt x="137" y="15"/>
                  <a:pt x="136" y="15"/>
                  <a:pt x="134" y="16"/>
                </a:cubicBezTo>
                <a:cubicBezTo>
                  <a:pt x="133" y="16"/>
                  <a:pt x="131" y="16"/>
                  <a:pt x="130" y="17"/>
                </a:cubicBezTo>
                <a:cubicBezTo>
                  <a:pt x="129" y="17"/>
                  <a:pt x="129" y="18"/>
                  <a:pt x="129" y="18"/>
                </a:cubicBezTo>
                <a:cubicBezTo>
                  <a:pt x="129" y="18"/>
                  <a:pt x="130" y="19"/>
                  <a:pt x="130" y="19"/>
                </a:cubicBezTo>
                <a:cubicBezTo>
                  <a:pt x="131" y="20"/>
                  <a:pt x="131" y="21"/>
                  <a:pt x="132" y="21"/>
                </a:cubicBezTo>
                <a:cubicBezTo>
                  <a:pt x="133" y="22"/>
                  <a:pt x="134" y="22"/>
                  <a:pt x="135" y="23"/>
                </a:cubicBezTo>
                <a:cubicBezTo>
                  <a:pt x="135" y="23"/>
                  <a:pt x="136" y="24"/>
                  <a:pt x="137" y="24"/>
                </a:cubicBezTo>
                <a:cubicBezTo>
                  <a:pt x="138" y="24"/>
                  <a:pt x="139" y="24"/>
                  <a:pt x="140" y="24"/>
                </a:cubicBezTo>
                <a:cubicBezTo>
                  <a:pt x="142" y="24"/>
                  <a:pt x="144" y="24"/>
                  <a:pt x="145" y="24"/>
                </a:cubicBezTo>
                <a:cubicBezTo>
                  <a:pt x="146" y="24"/>
                  <a:pt x="147" y="24"/>
                  <a:pt x="148" y="25"/>
                </a:cubicBezTo>
                <a:cubicBezTo>
                  <a:pt x="149" y="25"/>
                  <a:pt x="150" y="26"/>
                  <a:pt x="150" y="27"/>
                </a:cubicBezTo>
                <a:cubicBezTo>
                  <a:pt x="151" y="28"/>
                  <a:pt x="152" y="30"/>
                  <a:pt x="153" y="32"/>
                </a:cubicBezTo>
                <a:cubicBezTo>
                  <a:pt x="153" y="33"/>
                  <a:pt x="154" y="33"/>
                  <a:pt x="153" y="34"/>
                </a:cubicBezTo>
                <a:cubicBezTo>
                  <a:pt x="153" y="35"/>
                  <a:pt x="152" y="35"/>
                  <a:pt x="153" y="36"/>
                </a:cubicBezTo>
                <a:cubicBezTo>
                  <a:pt x="154" y="37"/>
                  <a:pt x="155" y="37"/>
                  <a:pt x="154" y="38"/>
                </a:cubicBezTo>
                <a:cubicBezTo>
                  <a:pt x="154" y="39"/>
                  <a:pt x="154" y="40"/>
                  <a:pt x="155" y="41"/>
                </a:cubicBezTo>
                <a:cubicBezTo>
                  <a:pt x="155" y="42"/>
                  <a:pt x="155" y="42"/>
                  <a:pt x="157" y="41"/>
                </a:cubicBezTo>
                <a:cubicBezTo>
                  <a:pt x="158" y="41"/>
                  <a:pt x="159" y="41"/>
                  <a:pt x="160" y="40"/>
                </a:cubicBezTo>
                <a:cubicBezTo>
                  <a:pt x="160" y="41"/>
                  <a:pt x="159" y="42"/>
                  <a:pt x="159" y="42"/>
                </a:cubicBezTo>
                <a:cubicBezTo>
                  <a:pt x="159" y="43"/>
                  <a:pt x="158" y="43"/>
                  <a:pt x="158" y="43"/>
                </a:cubicBezTo>
                <a:cubicBezTo>
                  <a:pt x="158" y="43"/>
                  <a:pt x="157" y="43"/>
                  <a:pt x="156" y="44"/>
                </a:cubicBezTo>
                <a:cubicBezTo>
                  <a:pt x="156" y="44"/>
                  <a:pt x="156" y="45"/>
                  <a:pt x="156" y="45"/>
                </a:cubicBezTo>
                <a:cubicBezTo>
                  <a:pt x="156" y="46"/>
                  <a:pt x="155" y="47"/>
                  <a:pt x="156" y="48"/>
                </a:cubicBezTo>
                <a:cubicBezTo>
                  <a:pt x="156" y="49"/>
                  <a:pt x="157" y="50"/>
                  <a:pt x="157" y="52"/>
                </a:cubicBezTo>
                <a:cubicBezTo>
                  <a:pt x="158" y="54"/>
                  <a:pt x="159" y="55"/>
                  <a:pt x="161" y="57"/>
                </a:cubicBezTo>
                <a:cubicBezTo>
                  <a:pt x="161" y="58"/>
                  <a:pt x="162" y="59"/>
                  <a:pt x="163" y="60"/>
                </a:cubicBezTo>
                <a:cubicBezTo>
                  <a:pt x="163" y="61"/>
                  <a:pt x="164" y="61"/>
                  <a:pt x="165" y="61"/>
                </a:cubicBezTo>
                <a:cubicBezTo>
                  <a:pt x="166" y="61"/>
                  <a:pt x="167" y="62"/>
                  <a:pt x="168" y="62"/>
                </a:cubicBezTo>
                <a:cubicBezTo>
                  <a:pt x="168" y="62"/>
                  <a:pt x="170" y="62"/>
                  <a:pt x="170" y="62"/>
                </a:cubicBezTo>
                <a:cubicBezTo>
                  <a:pt x="171" y="60"/>
                  <a:pt x="172" y="58"/>
                  <a:pt x="172" y="56"/>
                </a:cubicBezTo>
                <a:cubicBezTo>
                  <a:pt x="173" y="54"/>
                  <a:pt x="174" y="53"/>
                  <a:pt x="174" y="51"/>
                </a:cubicBezTo>
                <a:cubicBezTo>
                  <a:pt x="175" y="50"/>
                  <a:pt x="175" y="50"/>
                  <a:pt x="175" y="50"/>
                </a:cubicBezTo>
                <a:cubicBezTo>
                  <a:pt x="177" y="50"/>
                  <a:pt x="178" y="49"/>
                  <a:pt x="179" y="49"/>
                </a:cubicBezTo>
                <a:cubicBezTo>
                  <a:pt x="180" y="49"/>
                  <a:pt x="181" y="48"/>
                  <a:pt x="181" y="48"/>
                </a:cubicBezTo>
                <a:cubicBezTo>
                  <a:pt x="182" y="48"/>
                  <a:pt x="183" y="47"/>
                  <a:pt x="183" y="46"/>
                </a:cubicBezTo>
                <a:cubicBezTo>
                  <a:pt x="184" y="45"/>
                  <a:pt x="184" y="45"/>
                  <a:pt x="185" y="45"/>
                </a:cubicBezTo>
                <a:cubicBezTo>
                  <a:pt x="186" y="44"/>
                  <a:pt x="187" y="44"/>
                  <a:pt x="188" y="44"/>
                </a:cubicBezTo>
                <a:cubicBezTo>
                  <a:pt x="190" y="44"/>
                  <a:pt x="192" y="43"/>
                  <a:pt x="193" y="43"/>
                </a:cubicBezTo>
                <a:cubicBezTo>
                  <a:pt x="195" y="42"/>
                  <a:pt x="197" y="41"/>
                  <a:pt x="198" y="40"/>
                </a:cubicBezTo>
                <a:cubicBezTo>
                  <a:pt x="199" y="39"/>
                  <a:pt x="199" y="39"/>
                  <a:pt x="199" y="38"/>
                </a:cubicBezTo>
                <a:close/>
                <a:moveTo>
                  <a:pt x="378" y="130"/>
                </a:moveTo>
                <a:cubicBezTo>
                  <a:pt x="379" y="130"/>
                  <a:pt x="379" y="130"/>
                  <a:pt x="379" y="129"/>
                </a:cubicBezTo>
                <a:cubicBezTo>
                  <a:pt x="379" y="129"/>
                  <a:pt x="380" y="128"/>
                  <a:pt x="380" y="128"/>
                </a:cubicBezTo>
                <a:cubicBezTo>
                  <a:pt x="380" y="128"/>
                  <a:pt x="380" y="128"/>
                  <a:pt x="380" y="128"/>
                </a:cubicBezTo>
                <a:cubicBezTo>
                  <a:pt x="380" y="128"/>
                  <a:pt x="380" y="128"/>
                  <a:pt x="380" y="128"/>
                </a:cubicBezTo>
                <a:cubicBezTo>
                  <a:pt x="378" y="127"/>
                  <a:pt x="378" y="128"/>
                  <a:pt x="377" y="129"/>
                </a:cubicBezTo>
                <a:cubicBezTo>
                  <a:pt x="377" y="130"/>
                  <a:pt x="377" y="130"/>
                  <a:pt x="377" y="130"/>
                </a:cubicBezTo>
                <a:cubicBezTo>
                  <a:pt x="378" y="130"/>
                  <a:pt x="378" y="130"/>
                  <a:pt x="378" y="130"/>
                </a:cubicBezTo>
                <a:cubicBezTo>
                  <a:pt x="378" y="130"/>
                  <a:pt x="378" y="130"/>
                  <a:pt x="378" y="130"/>
                </a:cubicBezTo>
                <a:close/>
                <a:moveTo>
                  <a:pt x="373" y="163"/>
                </a:moveTo>
                <a:cubicBezTo>
                  <a:pt x="373" y="162"/>
                  <a:pt x="373" y="161"/>
                  <a:pt x="373" y="160"/>
                </a:cubicBezTo>
                <a:cubicBezTo>
                  <a:pt x="374" y="159"/>
                  <a:pt x="372" y="158"/>
                  <a:pt x="371" y="159"/>
                </a:cubicBezTo>
                <a:cubicBezTo>
                  <a:pt x="372" y="159"/>
                  <a:pt x="371" y="159"/>
                  <a:pt x="371" y="158"/>
                </a:cubicBezTo>
                <a:cubicBezTo>
                  <a:pt x="371" y="158"/>
                  <a:pt x="371" y="157"/>
                  <a:pt x="371" y="157"/>
                </a:cubicBezTo>
                <a:cubicBezTo>
                  <a:pt x="371" y="157"/>
                  <a:pt x="370" y="157"/>
                  <a:pt x="370" y="156"/>
                </a:cubicBezTo>
                <a:cubicBezTo>
                  <a:pt x="370" y="156"/>
                  <a:pt x="370" y="156"/>
                  <a:pt x="370" y="155"/>
                </a:cubicBezTo>
                <a:cubicBezTo>
                  <a:pt x="370" y="155"/>
                  <a:pt x="369" y="155"/>
                  <a:pt x="369" y="154"/>
                </a:cubicBezTo>
                <a:cubicBezTo>
                  <a:pt x="369" y="154"/>
                  <a:pt x="369" y="154"/>
                  <a:pt x="368" y="154"/>
                </a:cubicBezTo>
                <a:cubicBezTo>
                  <a:pt x="368" y="153"/>
                  <a:pt x="369" y="153"/>
                  <a:pt x="368" y="153"/>
                </a:cubicBezTo>
                <a:cubicBezTo>
                  <a:pt x="367" y="153"/>
                  <a:pt x="367" y="153"/>
                  <a:pt x="367" y="153"/>
                </a:cubicBezTo>
                <a:cubicBezTo>
                  <a:pt x="366" y="152"/>
                  <a:pt x="365" y="152"/>
                  <a:pt x="365" y="151"/>
                </a:cubicBezTo>
                <a:cubicBezTo>
                  <a:pt x="364" y="151"/>
                  <a:pt x="363" y="150"/>
                  <a:pt x="363" y="150"/>
                </a:cubicBezTo>
                <a:cubicBezTo>
                  <a:pt x="362" y="149"/>
                  <a:pt x="362" y="148"/>
                  <a:pt x="361" y="148"/>
                </a:cubicBezTo>
                <a:cubicBezTo>
                  <a:pt x="361" y="148"/>
                  <a:pt x="359" y="148"/>
                  <a:pt x="359" y="148"/>
                </a:cubicBezTo>
                <a:cubicBezTo>
                  <a:pt x="358" y="148"/>
                  <a:pt x="360" y="150"/>
                  <a:pt x="360" y="150"/>
                </a:cubicBezTo>
                <a:cubicBezTo>
                  <a:pt x="361" y="151"/>
                  <a:pt x="362" y="151"/>
                  <a:pt x="362" y="152"/>
                </a:cubicBezTo>
                <a:cubicBezTo>
                  <a:pt x="362" y="153"/>
                  <a:pt x="363" y="152"/>
                  <a:pt x="363" y="153"/>
                </a:cubicBezTo>
                <a:cubicBezTo>
                  <a:pt x="364" y="154"/>
                  <a:pt x="364" y="155"/>
                  <a:pt x="364" y="155"/>
                </a:cubicBezTo>
                <a:cubicBezTo>
                  <a:pt x="364" y="155"/>
                  <a:pt x="364" y="155"/>
                  <a:pt x="365" y="156"/>
                </a:cubicBezTo>
                <a:cubicBezTo>
                  <a:pt x="365" y="156"/>
                  <a:pt x="366" y="158"/>
                  <a:pt x="366" y="158"/>
                </a:cubicBezTo>
                <a:cubicBezTo>
                  <a:pt x="366" y="159"/>
                  <a:pt x="367" y="160"/>
                  <a:pt x="368" y="160"/>
                </a:cubicBezTo>
                <a:cubicBezTo>
                  <a:pt x="369" y="161"/>
                  <a:pt x="370" y="163"/>
                  <a:pt x="371" y="164"/>
                </a:cubicBezTo>
                <a:cubicBezTo>
                  <a:pt x="371" y="163"/>
                  <a:pt x="371" y="163"/>
                  <a:pt x="371" y="163"/>
                </a:cubicBezTo>
                <a:cubicBezTo>
                  <a:pt x="372" y="164"/>
                  <a:pt x="372" y="163"/>
                  <a:pt x="373" y="163"/>
                </a:cubicBezTo>
                <a:close/>
                <a:moveTo>
                  <a:pt x="376" y="159"/>
                </a:moveTo>
                <a:cubicBezTo>
                  <a:pt x="375" y="158"/>
                  <a:pt x="375" y="160"/>
                  <a:pt x="375" y="160"/>
                </a:cubicBezTo>
                <a:cubicBezTo>
                  <a:pt x="376" y="160"/>
                  <a:pt x="376" y="159"/>
                  <a:pt x="376" y="159"/>
                </a:cubicBezTo>
                <a:close/>
                <a:moveTo>
                  <a:pt x="384" y="166"/>
                </a:moveTo>
                <a:cubicBezTo>
                  <a:pt x="383" y="166"/>
                  <a:pt x="382" y="166"/>
                  <a:pt x="382" y="165"/>
                </a:cubicBezTo>
                <a:cubicBezTo>
                  <a:pt x="382" y="165"/>
                  <a:pt x="381" y="165"/>
                  <a:pt x="380" y="164"/>
                </a:cubicBezTo>
                <a:cubicBezTo>
                  <a:pt x="380" y="164"/>
                  <a:pt x="380" y="164"/>
                  <a:pt x="379" y="165"/>
                </a:cubicBezTo>
                <a:cubicBezTo>
                  <a:pt x="379" y="165"/>
                  <a:pt x="379" y="165"/>
                  <a:pt x="379" y="165"/>
                </a:cubicBezTo>
                <a:cubicBezTo>
                  <a:pt x="378" y="165"/>
                  <a:pt x="377" y="165"/>
                  <a:pt x="376" y="164"/>
                </a:cubicBezTo>
                <a:cubicBezTo>
                  <a:pt x="376" y="164"/>
                  <a:pt x="375" y="164"/>
                  <a:pt x="375" y="163"/>
                </a:cubicBezTo>
                <a:cubicBezTo>
                  <a:pt x="374" y="164"/>
                  <a:pt x="374" y="164"/>
                  <a:pt x="374" y="164"/>
                </a:cubicBezTo>
                <a:cubicBezTo>
                  <a:pt x="373" y="163"/>
                  <a:pt x="373" y="164"/>
                  <a:pt x="373" y="164"/>
                </a:cubicBezTo>
                <a:cubicBezTo>
                  <a:pt x="372" y="165"/>
                  <a:pt x="373" y="165"/>
                  <a:pt x="374" y="165"/>
                </a:cubicBezTo>
                <a:cubicBezTo>
                  <a:pt x="374" y="165"/>
                  <a:pt x="374" y="165"/>
                  <a:pt x="374" y="165"/>
                </a:cubicBezTo>
                <a:cubicBezTo>
                  <a:pt x="375" y="166"/>
                  <a:pt x="375" y="166"/>
                  <a:pt x="376" y="166"/>
                </a:cubicBezTo>
                <a:cubicBezTo>
                  <a:pt x="377" y="166"/>
                  <a:pt x="377" y="166"/>
                  <a:pt x="378" y="166"/>
                </a:cubicBezTo>
                <a:cubicBezTo>
                  <a:pt x="378" y="166"/>
                  <a:pt x="378" y="166"/>
                  <a:pt x="379" y="166"/>
                </a:cubicBezTo>
                <a:cubicBezTo>
                  <a:pt x="379" y="167"/>
                  <a:pt x="380" y="167"/>
                  <a:pt x="380" y="167"/>
                </a:cubicBezTo>
                <a:cubicBezTo>
                  <a:pt x="380" y="167"/>
                  <a:pt x="381" y="167"/>
                  <a:pt x="381" y="167"/>
                </a:cubicBezTo>
                <a:cubicBezTo>
                  <a:pt x="381" y="167"/>
                  <a:pt x="381" y="167"/>
                  <a:pt x="381" y="167"/>
                </a:cubicBezTo>
                <a:cubicBezTo>
                  <a:pt x="382" y="167"/>
                  <a:pt x="382" y="167"/>
                  <a:pt x="383" y="167"/>
                </a:cubicBezTo>
                <a:cubicBezTo>
                  <a:pt x="384" y="167"/>
                  <a:pt x="384" y="167"/>
                  <a:pt x="385" y="167"/>
                </a:cubicBezTo>
                <a:cubicBezTo>
                  <a:pt x="384" y="167"/>
                  <a:pt x="385" y="166"/>
                  <a:pt x="384" y="166"/>
                </a:cubicBezTo>
                <a:close/>
                <a:moveTo>
                  <a:pt x="372" y="158"/>
                </a:moveTo>
                <a:cubicBezTo>
                  <a:pt x="372" y="158"/>
                  <a:pt x="372" y="158"/>
                  <a:pt x="373" y="158"/>
                </a:cubicBezTo>
                <a:cubicBezTo>
                  <a:pt x="373" y="158"/>
                  <a:pt x="373" y="159"/>
                  <a:pt x="373" y="159"/>
                </a:cubicBezTo>
                <a:cubicBezTo>
                  <a:pt x="373" y="159"/>
                  <a:pt x="373" y="159"/>
                  <a:pt x="373" y="159"/>
                </a:cubicBezTo>
                <a:cubicBezTo>
                  <a:pt x="374" y="160"/>
                  <a:pt x="374" y="160"/>
                  <a:pt x="374" y="160"/>
                </a:cubicBezTo>
                <a:cubicBezTo>
                  <a:pt x="374" y="159"/>
                  <a:pt x="374" y="159"/>
                  <a:pt x="374" y="159"/>
                </a:cubicBezTo>
                <a:cubicBezTo>
                  <a:pt x="373" y="159"/>
                  <a:pt x="374" y="157"/>
                  <a:pt x="373" y="157"/>
                </a:cubicBezTo>
                <a:cubicBezTo>
                  <a:pt x="373" y="158"/>
                  <a:pt x="373" y="158"/>
                  <a:pt x="373" y="158"/>
                </a:cubicBezTo>
                <a:cubicBezTo>
                  <a:pt x="372" y="157"/>
                  <a:pt x="372" y="158"/>
                  <a:pt x="372" y="158"/>
                </a:cubicBezTo>
                <a:close/>
              </a:path>
            </a:pathLst>
          </a:custGeom>
          <a:solidFill>
            <a:srgbClr val="00B0F0">
              <a:alpha val="313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20" name="组合 119"/>
          <p:cNvGrpSpPr/>
          <p:nvPr/>
        </p:nvGrpSpPr>
        <p:grpSpPr>
          <a:xfrm>
            <a:off x="54060" y="2684445"/>
            <a:ext cx="845531" cy="2433374"/>
            <a:chOff x="8929688" y="3160713"/>
            <a:chExt cx="1222376" cy="3517900"/>
          </a:xfrm>
          <a:solidFill>
            <a:srgbClr val="00B0F0">
              <a:alpha val="9000"/>
            </a:srgbClr>
          </a:solidFill>
        </p:grpSpPr>
        <p:sp>
          <p:nvSpPr>
            <p:cNvPr id="121" name="Freeform 229"/>
            <p:cNvSpPr/>
            <p:nvPr/>
          </p:nvSpPr>
          <p:spPr bwMode="auto">
            <a:xfrm>
              <a:off x="9166226" y="5624513"/>
              <a:ext cx="157163" cy="1038225"/>
            </a:xfrm>
            <a:custGeom>
              <a:avLst/>
              <a:gdLst>
                <a:gd name="T0" fmla="*/ 7 w 42"/>
                <a:gd name="T1" fmla="*/ 23 h 277"/>
                <a:gd name="T2" fmla="*/ 6 w 42"/>
                <a:gd name="T3" fmla="*/ 66 h 277"/>
                <a:gd name="T4" fmla="*/ 27 w 42"/>
                <a:gd name="T5" fmla="*/ 92 h 277"/>
                <a:gd name="T6" fmla="*/ 25 w 42"/>
                <a:gd name="T7" fmla="*/ 254 h 277"/>
                <a:gd name="T8" fmla="*/ 19 w 42"/>
                <a:gd name="T9" fmla="*/ 254 h 277"/>
                <a:gd name="T10" fmla="*/ 18 w 42"/>
                <a:gd name="T11" fmla="*/ 277 h 277"/>
                <a:gd name="T12" fmla="*/ 41 w 42"/>
                <a:gd name="T13" fmla="*/ 277 h 277"/>
                <a:gd name="T14" fmla="*/ 42 w 42"/>
                <a:gd name="T15" fmla="*/ 254 h 277"/>
                <a:gd name="T16" fmla="*/ 35 w 42"/>
                <a:gd name="T17" fmla="*/ 254 h 277"/>
                <a:gd name="T18" fmla="*/ 37 w 42"/>
                <a:gd name="T19" fmla="*/ 88 h 277"/>
                <a:gd name="T20" fmla="*/ 16 w 42"/>
                <a:gd name="T21" fmla="*/ 62 h 277"/>
                <a:gd name="T22" fmla="*/ 16 w 42"/>
                <a:gd name="T23" fmla="*/ 23 h 277"/>
                <a:gd name="T24" fmla="*/ 23 w 42"/>
                <a:gd name="T25" fmla="*/ 23 h 277"/>
                <a:gd name="T26" fmla="*/ 24 w 42"/>
                <a:gd name="T27" fmla="*/ 0 h 277"/>
                <a:gd name="T28" fmla="*/ 1 w 42"/>
                <a:gd name="T29" fmla="*/ 0 h 277"/>
                <a:gd name="T30" fmla="*/ 0 w 42"/>
                <a:gd name="T31" fmla="*/ 23 h 277"/>
                <a:gd name="T32" fmla="*/ 7 w 42"/>
                <a:gd name="T33" fmla="*/ 23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" h="277">
                  <a:moveTo>
                    <a:pt x="7" y="23"/>
                  </a:move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24" y="90"/>
                    <a:pt x="27" y="92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19" y="254"/>
                    <a:pt x="19" y="254"/>
                    <a:pt x="19" y="254"/>
                  </a:cubicBezTo>
                  <a:cubicBezTo>
                    <a:pt x="18" y="277"/>
                    <a:pt x="18" y="277"/>
                    <a:pt x="18" y="277"/>
                  </a:cubicBezTo>
                  <a:cubicBezTo>
                    <a:pt x="41" y="277"/>
                    <a:pt x="41" y="277"/>
                    <a:pt x="41" y="277"/>
                  </a:cubicBezTo>
                  <a:cubicBezTo>
                    <a:pt x="42" y="254"/>
                    <a:pt x="42" y="254"/>
                    <a:pt x="42" y="254"/>
                  </a:cubicBezTo>
                  <a:cubicBezTo>
                    <a:pt x="35" y="254"/>
                    <a:pt x="35" y="254"/>
                    <a:pt x="35" y="254"/>
                  </a:cubicBezTo>
                  <a:cubicBezTo>
                    <a:pt x="37" y="88"/>
                    <a:pt x="37" y="88"/>
                    <a:pt x="37" y="88"/>
                  </a:cubicBezTo>
                  <a:cubicBezTo>
                    <a:pt x="37" y="88"/>
                    <a:pt x="19" y="65"/>
                    <a:pt x="16" y="6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7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6" name="Freeform 230"/>
            <p:cNvSpPr>
              <a:spLocks noEditPoints="1"/>
            </p:cNvSpPr>
            <p:nvPr/>
          </p:nvSpPr>
          <p:spPr bwMode="auto">
            <a:xfrm>
              <a:off x="9169401" y="5145088"/>
              <a:ext cx="134938" cy="787400"/>
            </a:xfrm>
            <a:custGeom>
              <a:avLst/>
              <a:gdLst>
                <a:gd name="T0" fmla="*/ 2 w 36"/>
                <a:gd name="T1" fmla="*/ 9 h 210"/>
                <a:gd name="T2" fmla="*/ 9 w 36"/>
                <a:gd name="T3" fmla="*/ 22 h 210"/>
                <a:gd name="T4" fmla="*/ 10 w 36"/>
                <a:gd name="T5" fmla="*/ 23 h 210"/>
                <a:gd name="T6" fmla="*/ 10 w 36"/>
                <a:gd name="T7" fmla="*/ 109 h 210"/>
                <a:gd name="T8" fmla="*/ 29 w 36"/>
                <a:gd name="T9" fmla="*/ 128 h 210"/>
                <a:gd name="T10" fmla="*/ 28 w 36"/>
                <a:gd name="T11" fmla="*/ 202 h 210"/>
                <a:gd name="T12" fmla="*/ 35 w 36"/>
                <a:gd name="T13" fmla="*/ 210 h 210"/>
                <a:gd name="T14" fmla="*/ 36 w 36"/>
                <a:gd name="T15" fmla="*/ 125 h 210"/>
                <a:gd name="T16" fmla="*/ 17 w 36"/>
                <a:gd name="T17" fmla="*/ 106 h 210"/>
                <a:gd name="T18" fmla="*/ 17 w 36"/>
                <a:gd name="T19" fmla="*/ 22 h 210"/>
                <a:gd name="T20" fmla="*/ 22 w 36"/>
                <a:gd name="T21" fmla="*/ 15 h 210"/>
                <a:gd name="T22" fmla="*/ 15 w 36"/>
                <a:gd name="T23" fmla="*/ 2 h 210"/>
                <a:gd name="T24" fmla="*/ 2 w 36"/>
                <a:gd name="T25" fmla="*/ 9 h 210"/>
                <a:gd name="T26" fmla="*/ 15 w 36"/>
                <a:gd name="T27" fmla="*/ 13 h 210"/>
                <a:gd name="T28" fmla="*/ 11 w 36"/>
                <a:gd name="T29" fmla="*/ 15 h 210"/>
                <a:gd name="T30" fmla="*/ 9 w 36"/>
                <a:gd name="T31" fmla="*/ 11 h 210"/>
                <a:gd name="T32" fmla="*/ 13 w 36"/>
                <a:gd name="T33" fmla="*/ 9 h 210"/>
                <a:gd name="T34" fmla="*/ 15 w 36"/>
                <a:gd name="T35" fmla="*/ 1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" h="210">
                  <a:moveTo>
                    <a:pt x="2" y="9"/>
                  </a:moveTo>
                  <a:cubicBezTo>
                    <a:pt x="0" y="14"/>
                    <a:pt x="3" y="20"/>
                    <a:pt x="9" y="22"/>
                  </a:cubicBezTo>
                  <a:cubicBezTo>
                    <a:pt x="9" y="22"/>
                    <a:pt x="9" y="22"/>
                    <a:pt x="10" y="23"/>
                  </a:cubicBezTo>
                  <a:cubicBezTo>
                    <a:pt x="10" y="109"/>
                    <a:pt x="10" y="109"/>
                    <a:pt x="10" y="109"/>
                  </a:cubicBezTo>
                  <a:cubicBezTo>
                    <a:pt x="10" y="109"/>
                    <a:pt x="27" y="126"/>
                    <a:pt x="29" y="128"/>
                  </a:cubicBezTo>
                  <a:cubicBezTo>
                    <a:pt x="29" y="131"/>
                    <a:pt x="28" y="202"/>
                    <a:pt x="28" y="202"/>
                  </a:cubicBezTo>
                  <a:cubicBezTo>
                    <a:pt x="35" y="210"/>
                    <a:pt x="35" y="210"/>
                    <a:pt x="35" y="210"/>
                  </a:cubicBezTo>
                  <a:cubicBezTo>
                    <a:pt x="36" y="125"/>
                    <a:pt x="36" y="125"/>
                    <a:pt x="36" y="125"/>
                  </a:cubicBezTo>
                  <a:cubicBezTo>
                    <a:pt x="36" y="125"/>
                    <a:pt x="19" y="108"/>
                    <a:pt x="17" y="106"/>
                  </a:cubicBezTo>
                  <a:cubicBezTo>
                    <a:pt x="17" y="104"/>
                    <a:pt x="17" y="35"/>
                    <a:pt x="17" y="22"/>
                  </a:cubicBezTo>
                  <a:cubicBezTo>
                    <a:pt x="19" y="20"/>
                    <a:pt x="21" y="18"/>
                    <a:pt x="22" y="15"/>
                  </a:cubicBezTo>
                  <a:cubicBezTo>
                    <a:pt x="24" y="10"/>
                    <a:pt x="21" y="3"/>
                    <a:pt x="15" y="2"/>
                  </a:cubicBezTo>
                  <a:cubicBezTo>
                    <a:pt x="9" y="0"/>
                    <a:pt x="3" y="3"/>
                    <a:pt x="2" y="9"/>
                  </a:cubicBezTo>
                  <a:close/>
                  <a:moveTo>
                    <a:pt x="15" y="13"/>
                  </a:moveTo>
                  <a:cubicBezTo>
                    <a:pt x="15" y="15"/>
                    <a:pt x="13" y="16"/>
                    <a:pt x="11" y="15"/>
                  </a:cubicBezTo>
                  <a:cubicBezTo>
                    <a:pt x="9" y="15"/>
                    <a:pt x="8" y="13"/>
                    <a:pt x="9" y="11"/>
                  </a:cubicBezTo>
                  <a:cubicBezTo>
                    <a:pt x="9" y="9"/>
                    <a:pt x="11" y="8"/>
                    <a:pt x="13" y="9"/>
                  </a:cubicBezTo>
                  <a:cubicBezTo>
                    <a:pt x="15" y="9"/>
                    <a:pt x="16" y="11"/>
                    <a:pt x="15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7" name="Freeform 231"/>
            <p:cNvSpPr>
              <a:spLocks noEditPoints="1"/>
            </p:cNvSpPr>
            <p:nvPr/>
          </p:nvSpPr>
          <p:spPr bwMode="auto">
            <a:xfrm>
              <a:off x="8929688" y="5106988"/>
              <a:ext cx="134938" cy="787400"/>
            </a:xfrm>
            <a:custGeom>
              <a:avLst/>
              <a:gdLst>
                <a:gd name="T0" fmla="*/ 21 w 36"/>
                <a:gd name="T1" fmla="*/ 2 h 210"/>
                <a:gd name="T2" fmla="*/ 14 w 36"/>
                <a:gd name="T3" fmla="*/ 15 h 210"/>
                <a:gd name="T4" fmla="*/ 19 w 36"/>
                <a:gd name="T5" fmla="*/ 22 h 210"/>
                <a:gd name="T6" fmla="*/ 19 w 36"/>
                <a:gd name="T7" fmla="*/ 106 h 210"/>
                <a:gd name="T8" fmla="*/ 0 w 36"/>
                <a:gd name="T9" fmla="*/ 125 h 210"/>
                <a:gd name="T10" fmla="*/ 1 w 36"/>
                <a:gd name="T11" fmla="*/ 210 h 210"/>
                <a:gd name="T12" fmla="*/ 8 w 36"/>
                <a:gd name="T13" fmla="*/ 202 h 210"/>
                <a:gd name="T14" fmla="*/ 7 w 36"/>
                <a:gd name="T15" fmla="*/ 128 h 210"/>
                <a:gd name="T16" fmla="*/ 27 w 36"/>
                <a:gd name="T17" fmla="*/ 109 h 210"/>
                <a:gd name="T18" fmla="*/ 27 w 36"/>
                <a:gd name="T19" fmla="*/ 23 h 210"/>
                <a:gd name="T20" fmla="*/ 28 w 36"/>
                <a:gd name="T21" fmla="*/ 22 h 210"/>
                <a:gd name="T22" fmla="*/ 35 w 36"/>
                <a:gd name="T23" fmla="*/ 9 h 210"/>
                <a:gd name="T24" fmla="*/ 21 w 36"/>
                <a:gd name="T25" fmla="*/ 2 h 210"/>
                <a:gd name="T26" fmla="*/ 23 w 36"/>
                <a:gd name="T27" fmla="*/ 9 h 210"/>
                <a:gd name="T28" fmla="*/ 28 w 36"/>
                <a:gd name="T29" fmla="*/ 11 h 210"/>
                <a:gd name="T30" fmla="*/ 25 w 36"/>
                <a:gd name="T31" fmla="*/ 15 h 210"/>
                <a:gd name="T32" fmla="*/ 21 w 36"/>
                <a:gd name="T33" fmla="*/ 13 h 210"/>
                <a:gd name="T34" fmla="*/ 23 w 36"/>
                <a:gd name="T35" fmla="*/ 9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6" h="210">
                  <a:moveTo>
                    <a:pt x="21" y="2"/>
                  </a:moveTo>
                  <a:cubicBezTo>
                    <a:pt x="15" y="3"/>
                    <a:pt x="12" y="10"/>
                    <a:pt x="14" y="15"/>
                  </a:cubicBezTo>
                  <a:cubicBezTo>
                    <a:pt x="15" y="18"/>
                    <a:pt x="17" y="20"/>
                    <a:pt x="19" y="22"/>
                  </a:cubicBezTo>
                  <a:cubicBezTo>
                    <a:pt x="19" y="35"/>
                    <a:pt x="19" y="104"/>
                    <a:pt x="19" y="106"/>
                  </a:cubicBezTo>
                  <a:cubicBezTo>
                    <a:pt x="17" y="108"/>
                    <a:pt x="0" y="125"/>
                    <a:pt x="0" y="125"/>
                  </a:cubicBezTo>
                  <a:cubicBezTo>
                    <a:pt x="1" y="210"/>
                    <a:pt x="1" y="210"/>
                    <a:pt x="1" y="210"/>
                  </a:cubicBezTo>
                  <a:cubicBezTo>
                    <a:pt x="8" y="202"/>
                    <a:pt x="8" y="202"/>
                    <a:pt x="8" y="202"/>
                  </a:cubicBezTo>
                  <a:cubicBezTo>
                    <a:pt x="8" y="202"/>
                    <a:pt x="7" y="131"/>
                    <a:pt x="7" y="128"/>
                  </a:cubicBezTo>
                  <a:cubicBezTo>
                    <a:pt x="9" y="126"/>
                    <a:pt x="27" y="109"/>
                    <a:pt x="27" y="109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27" y="22"/>
                    <a:pt x="27" y="22"/>
                    <a:pt x="28" y="22"/>
                  </a:cubicBezTo>
                  <a:cubicBezTo>
                    <a:pt x="33" y="20"/>
                    <a:pt x="36" y="14"/>
                    <a:pt x="35" y="9"/>
                  </a:cubicBezTo>
                  <a:cubicBezTo>
                    <a:pt x="33" y="3"/>
                    <a:pt x="27" y="0"/>
                    <a:pt x="21" y="2"/>
                  </a:cubicBezTo>
                  <a:close/>
                  <a:moveTo>
                    <a:pt x="23" y="9"/>
                  </a:moveTo>
                  <a:cubicBezTo>
                    <a:pt x="25" y="8"/>
                    <a:pt x="27" y="9"/>
                    <a:pt x="28" y="11"/>
                  </a:cubicBezTo>
                  <a:cubicBezTo>
                    <a:pt x="28" y="13"/>
                    <a:pt x="27" y="15"/>
                    <a:pt x="25" y="15"/>
                  </a:cubicBezTo>
                  <a:cubicBezTo>
                    <a:pt x="24" y="16"/>
                    <a:pt x="22" y="15"/>
                    <a:pt x="21" y="13"/>
                  </a:cubicBezTo>
                  <a:cubicBezTo>
                    <a:pt x="20" y="11"/>
                    <a:pt x="21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8" name="Freeform 232"/>
            <p:cNvSpPr/>
            <p:nvPr/>
          </p:nvSpPr>
          <p:spPr bwMode="auto">
            <a:xfrm>
              <a:off x="9488488" y="4740276"/>
              <a:ext cx="96838" cy="377825"/>
            </a:xfrm>
            <a:custGeom>
              <a:avLst/>
              <a:gdLst>
                <a:gd name="T0" fmla="*/ 4 w 26"/>
                <a:gd name="T1" fmla="*/ 8 h 101"/>
                <a:gd name="T2" fmla="*/ 3 w 26"/>
                <a:gd name="T3" fmla="*/ 24 h 101"/>
                <a:gd name="T4" fmla="*/ 16 w 26"/>
                <a:gd name="T5" fmla="*/ 33 h 101"/>
                <a:gd name="T6" fmla="*/ 16 w 26"/>
                <a:gd name="T7" fmla="*/ 92 h 101"/>
                <a:gd name="T8" fmla="*/ 12 w 26"/>
                <a:gd name="T9" fmla="*/ 92 h 101"/>
                <a:gd name="T10" fmla="*/ 12 w 26"/>
                <a:gd name="T11" fmla="*/ 100 h 101"/>
                <a:gd name="T12" fmla="*/ 26 w 26"/>
                <a:gd name="T13" fmla="*/ 101 h 101"/>
                <a:gd name="T14" fmla="*/ 26 w 26"/>
                <a:gd name="T15" fmla="*/ 92 h 101"/>
                <a:gd name="T16" fmla="*/ 22 w 26"/>
                <a:gd name="T17" fmla="*/ 92 h 101"/>
                <a:gd name="T18" fmla="*/ 23 w 26"/>
                <a:gd name="T19" fmla="*/ 32 h 101"/>
                <a:gd name="T20" fmla="*/ 9 w 26"/>
                <a:gd name="T21" fmla="*/ 23 h 101"/>
                <a:gd name="T22" fmla="*/ 10 w 26"/>
                <a:gd name="T23" fmla="*/ 8 h 101"/>
                <a:gd name="T24" fmla="*/ 14 w 26"/>
                <a:gd name="T25" fmla="*/ 8 h 101"/>
                <a:gd name="T26" fmla="*/ 14 w 26"/>
                <a:gd name="T27" fmla="*/ 0 h 101"/>
                <a:gd name="T28" fmla="*/ 0 w 26"/>
                <a:gd name="T29" fmla="*/ 0 h 101"/>
                <a:gd name="T30" fmla="*/ 0 w 26"/>
                <a:gd name="T31" fmla="*/ 8 h 101"/>
                <a:gd name="T32" fmla="*/ 4 w 26"/>
                <a:gd name="T33" fmla="*/ 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101">
                  <a:moveTo>
                    <a:pt x="4" y="8"/>
                  </a:moveTo>
                  <a:cubicBezTo>
                    <a:pt x="3" y="24"/>
                    <a:pt x="3" y="24"/>
                    <a:pt x="3" y="24"/>
                  </a:cubicBezTo>
                  <a:cubicBezTo>
                    <a:pt x="3" y="24"/>
                    <a:pt x="15" y="32"/>
                    <a:pt x="16" y="3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6" y="92"/>
                    <a:pt x="26" y="92"/>
                    <a:pt x="26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11" y="24"/>
                    <a:pt x="9" y="23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29" name="Freeform 233"/>
            <p:cNvSpPr/>
            <p:nvPr/>
          </p:nvSpPr>
          <p:spPr bwMode="auto">
            <a:xfrm>
              <a:off x="9491663" y="4484688"/>
              <a:ext cx="98425" cy="314325"/>
            </a:xfrm>
            <a:custGeom>
              <a:avLst/>
              <a:gdLst>
                <a:gd name="T0" fmla="*/ 4 w 26"/>
                <a:gd name="T1" fmla="*/ 7 h 84"/>
                <a:gd name="T2" fmla="*/ 3 w 26"/>
                <a:gd name="T3" fmla="*/ 20 h 84"/>
                <a:gd name="T4" fmla="*/ 17 w 26"/>
                <a:gd name="T5" fmla="*/ 28 h 84"/>
                <a:gd name="T6" fmla="*/ 16 w 26"/>
                <a:gd name="T7" fmla="*/ 77 h 84"/>
                <a:gd name="T8" fmla="*/ 12 w 26"/>
                <a:gd name="T9" fmla="*/ 77 h 84"/>
                <a:gd name="T10" fmla="*/ 12 w 26"/>
                <a:gd name="T11" fmla="*/ 84 h 84"/>
                <a:gd name="T12" fmla="*/ 26 w 26"/>
                <a:gd name="T13" fmla="*/ 84 h 84"/>
                <a:gd name="T14" fmla="*/ 26 w 26"/>
                <a:gd name="T15" fmla="*/ 77 h 84"/>
                <a:gd name="T16" fmla="*/ 22 w 26"/>
                <a:gd name="T17" fmla="*/ 77 h 84"/>
                <a:gd name="T18" fmla="*/ 23 w 26"/>
                <a:gd name="T19" fmla="*/ 26 h 84"/>
                <a:gd name="T20" fmla="*/ 10 w 26"/>
                <a:gd name="T21" fmla="*/ 18 h 84"/>
                <a:gd name="T22" fmla="*/ 10 w 26"/>
                <a:gd name="T23" fmla="*/ 7 h 84"/>
                <a:gd name="T24" fmla="*/ 14 w 26"/>
                <a:gd name="T25" fmla="*/ 7 h 84"/>
                <a:gd name="T26" fmla="*/ 14 w 26"/>
                <a:gd name="T27" fmla="*/ 0 h 84"/>
                <a:gd name="T28" fmla="*/ 0 w 26"/>
                <a:gd name="T29" fmla="*/ 0 h 84"/>
                <a:gd name="T30" fmla="*/ 0 w 26"/>
                <a:gd name="T31" fmla="*/ 7 h 84"/>
                <a:gd name="T32" fmla="*/ 4 w 26"/>
                <a:gd name="T33" fmla="*/ 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84">
                  <a:moveTo>
                    <a:pt x="4" y="7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15" y="27"/>
                    <a:pt x="17" y="28"/>
                  </a:cubicBezTo>
                  <a:cubicBezTo>
                    <a:pt x="16" y="77"/>
                    <a:pt x="16" y="77"/>
                    <a:pt x="16" y="77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84"/>
                    <a:pt x="12" y="84"/>
                    <a:pt x="12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2" y="77"/>
                    <a:pt x="22" y="77"/>
                    <a:pt x="22" y="7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26"/>
                    <a:pt x="11" y="19"/>
                    <a:pt x="10" y="18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4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0" name="Freeform 234"/>
            <p:cNvSpPr>
              <a:spLocks noEditPoints="1"/>
            </p:cNvSpPr>
            <p:nvPr/>
          </p:nvSpPr>
          <p:spPr bwMode="auto">
            <a:xfrm>
              <a:off x="8948738" y="6604001"/>
              <a:ext cx="261938" cy="58738"/>
            </a:xfrm>
            <a:custGeom>
              <a:avLst/>
              <a:gdLst>
                <a:gd name="T0" fmla="*/ 14 w 70"/>
                <a:gd name="T1" fmla="*/ 2 h 16"/>
                <a:gd name="T2" fmla="*/ 14 w 70"/>
                <a:gd name="T3" fmla="*/ 6 h 16"/>
                <a:gd name="T4" fmla="*/ 7 w 70"/>
                <a:gd name="T5" fmla="*/ 6 h 16"/>
                <a:gd name="T6" fmla="*/ 3 w 70"/>
                <a:gd name="T7" fmla="*/ 4 h 16"/>
                <a:gd name="T8" fmla="*/ 0 w 70"/>
                <a:gd name="T9" fmla="*/ 8 h 16"/>
                <a:gd name="T10" fmla="*/ 3 w 70"/>
                <a:gd name="T11" fmla="*/ 12 h 16"/>
                <a:gd name="T12" fmla="*/ 7 w 70"/>
                <a:gd name="T13" fmla="*/ 10 h 16"/>
                <a:gd name="T14" fmla="*/ 14 w 70"/>
                <a:gd name="T15" fmla="*/ 10 h 16"/>
                <a:gd name="T16" fmla="*/ 14 w 70"/>
                <a:gd name="T17" fmla="*/ 14 h 16"/>
                <a:gd name="T18" fmla="*/ 16 w 70"/>
                <a:gd name="T19" fmla="*/ 16 h 16"/>
                <a:gd name="T20" fmla="*/ 53 w 70"/>
                <a:gd name="T21" fmla="*/ 16 h 16"/>
                <a:gd name="T22" fmla="*/ 55 w 70"/>
                <a:gd name="T23" fmla="*/ 14 h 16"/>
                <a:gd name="T24" fmla="*/ 55 w 70"/>
                <a:gd name="T25" fmla="*/ 10 h 16"/>
                <a:gd name="T26" fmla="*/ 63 w 70"/>
                <a:gd name="T27" fmla="*/ 10 h 16"/>
                <a:gd name="T28" fmla="*/ 66 w 70"/>
                <a:gd name="T29" fmla="*/ 12 h 16"/>
                <a:gd name="T30" fmla="*/ 70 w 70"/>
                <a:gd name="T31" fmla="*/ 8 h 16"/>
                <a:gd name="T32" fmla="*/ 66 w 70"/>
                <a:gd name="T33" fmla="*/ 4 h 16"/>
                <a:gd name="T34" fmla="*/ 63 w 70"/>
                <a:gd name="T35" fmla="*/ 6 h 16"/>
                <a:gd name="T36" fmla="*/ 55 w 70"/>
                <a:gd name="T37" fmla="*/ 6 h 16"/>
                <a:gd name="T38" fmla="*/ 55 w 70"/>
                <a:gd name="T39" fmla="*/ 2 h 16"/>
                <a:gd name="T40" fmla="*/ 53 w 70"/>
                <a:gd name="T41" fmla="*/ 0 h 16"/>
                <a:gd name="T42" fmla="*/ 16 w 70"/>
                <a:gd name="T43" fmla="*/ 0 h 16"/>
                <a:gd name="T44" fmla="*/ 14 w 70"/>
                <a:gd name="T45" fmla="*/ 2 h 16"/>
                <a:gd name="T46" fmla="*/ 2 w 70"/>
                <a:gd name="T47" fmla="*/ 8 h 16"/>
                <a:gd name="T48" fmla="*/ 3 w 70"/>
                <a:gd name="T49" fmla="*/ 6 h 16"/>
                <a:gd name="T50" fmla="*/ 5 w 70"/>
                <a:gd name="T51" fmla="*/ 8 h 16"/>
                <a:gd name="T52" fmla="*/ 3 w 70"/>
                <a:gd name="T53" fmla="*/ 10 h 16"/>
                <a:gd name="T54" fmla="*/ 2 w 70"/>
                <a:gd name="T55" fmla="*/ 8 h 16"/>
                <a:gd name="T56" fmla="*/ 68 w 70"/>
                <a:gd name="T57" fmla="*/ 8 h 16"/>
                <a:gd name="T58" fmla="*/ 66 w 70"/>
                <a:gd name="T59" fmla="*/ 10 h 16"/>
                <a:gd name="T60" fmla="*/ 64 w 70"/>
                <a:gd name="T61" fmla="*/ 8 h 16"/>
                <a:gd name="T62" fmla="*/ 66 w 70"/>
                <a:gd name="T63" fmla="*/ 6 h 16"/>
                <a:gd name="T64" fmla="*/ 68 w 70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6">
                  <a:moveTo>
                    <a:pt x="14" y="2"/>
                  </a:moveTo>
                  <a:cubicBezTo>
                    <a:pt x="14" y="6"/>
                    <a:pt x="14" y="6"/>
                    <a:pt x="14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4"/>
                    <a:pt x="3" y="4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1" y="12"/>
                    <a:pt x="3" y="12"/>
                  </a:cubicBezTo>
                  <a:cubicBezTo>
                    <a:pt x="5" y="12"/>
                    <a:pt x="6" y="11"/>
                    <a:pt x="7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5"/>
                    <a:pt x="15" y="16"/>
                    <a:pt x="16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1"/>
                    <a:pt x="65" y="12"/>
                    <a:pt x="66" y="12"/>
                  </a:cubicBezTo>
                  <a:cubicBezTo>
                    <a:pt x="68" y="12"/>
                    <a:pt x="70" y="10"/>
                    <a:pt x="70" y="8"/>
                  </a:cubicBezTo>
                  <a:cubicBezTo>
                    <a:pt x="70" y="6"/>
                    <a:pt x="68" y="4"/>
                    <a:pt x="66" y="4"/>
                  </a:cubicBezTo>
                  <a:cubicBezTo>
                    <a:pt x="65" y="4"/>
                    <a:pt x="64" y="5"/>
                    <a:pt x="63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1"/>
                    <a:pt x="14" y="2"/>
                  </a:cubicBezTo>
                  <a:close/>
                  <a:moveTo>
                    <a:pt x="2" y="8"/>
                  </a:moveTo>
                  <a:cubicBezTo>
                    <a:pt x="2" y="7"/>
                    <a:pt x="2" y="6"/>
                    <a:pt x="3" y="6"/>
                  </a:cubicBezTo>
                  <a:cubicBezTo>
                    <a:pt x="4" y="6"/>
                    <a:pt x="5" y="7"/>
                    <a:pt x="5" y="8"/>
                  </a:cubicBezTo>
                  <a:cubicBezTo>
                    <a:pt x="5" y="9"/>
                    <a:pt x="4" y="10"/>
                    <a:pt x="3" y="10"/>
                  </a:cubicBezTo>
                  <a:cubicBezTo>
                    <a:pt x="2" y="10"/>
                    <a:pt x="2" y="9"/>
                    <a:pt x="2" y="8"/>
                  </a:cubicBezTo>
                  <a:close/>
                  <a:moveTo>
                    <a:pt x="68" y="8"/>
                  </a:moveTo>
                  <a:cubicBezTo>
                    <a:pt x="68" y="9"/>
                    <a:pt x="67" y="10"/>
                    <a:pt x="66" y="10"/>
                  </a:cubicBezTo>
                  <a:cubicBezTo>
                    <a:pt x="65" y="10"/>
                    <a:pt x="64" y="9"/>
                    <a:pt x="64" y="8"/>
                  </a:cubicBezTo>
                  <a:cubicBezTo>
                    <a:pt x="64" y="7"/>
                    <a:pt x="65" y="6"/>
                    <a:pt x="66" y="6"/>
                  </a:cubicBezTo>
                  <a:cubicBezTo>
                    <a:pt x="67" y="6"/>
                    <a:pt x="68" y="7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1" name="Freeform 235"/>
            <p:cNvSpPr>
              <a:spLocks noEditPoints="1"/>
            </p:cNvSpPr>
            <p:nvPr/>
          </p:nvSpPr>
          <p:spPr bwMode="auto">
            <a:xfrm>
              <a:off x="8948738" y="6513513"/>
              <a:ext cx="261938" cy="63500"/>
            </a:xfrm>
            <a:custGeom>
              <a:avLst/>
              <a:gdLst>
                <a:gd name="T0" fmla="*/ 14 w 70"/>
                <a:gd name="T1" fmla="*/ 2 h 17"/>
                <a:gd name="T2" fmla="*/ 14 w 70"/>
                <a:gd name="T3" fmla="*/ 7 h 17"/>
                <a:gd name="T4" fmla="*/ 7 w 70"/>
                <a:gd name="T5" fmla="*/ 7 h 17"/>
                <a:gd name="T6" fmla="*/ 3 w 70"/>
                <a:gd name="T7" fmla="*/ 5 h 17"/>
                <a:gd name="T8" fmla="*/ 0 w 70"/>
                <a:gd name="T9" fmla="*/ 8 h 17"/>
                <a:gd name="T10" fmla="*/ 3 w 70"/>
                <a:gd name="T11" fmla="*/ 12 h 17"/>
                <a:gd name="T12" fmla="*/ 7 w 70"/>
                <a:gd name="T13" fmla="*/ 10 h 17"/>
                <a:gd name="T14" fmla="*/ 14 w 70"/>
                <a:gd name="T15" fmla="*/ 10 h 17"/>
                <a:gd name="T16" fmla="*/ 14 w 70"/>
                <a:gd name="T17" fmla="*/ 15 h 17"/>
                <a:gd name="T18" fmla="*/ 16 w 70"/>
                <a:gd name="T19" fmla="*/ 17 h 17"/>
                <a:gd name="T20" fmla="*/ 53 w 70"/>
                <a:gd name="T21" fmla="*/ 17 h 17"/>
                <a:gd name="T22" fmla="*/ 55 w 70"/>
                <a:gd name="T23" fmla="*/ 15 h 17"/>
                <a:gd name="T24" fmla="*/ 55 w 70"/>
                <a:gd name="T25" fmla="*/ 10 h 17"/>
                <a:gd name="T26" fmla="*/ 63 w 70"/>
                <a:gd name="T27" fmla="*/ 10 h 17"/>
                <a:gd name="T28" fmla="*/ 66 w 70"/>
                <a:gd name="T29" fmla="*/ 13 h 17"/>
                <a:gd name="T30" fmla="*/ 70 w 70"/>
                <a:gd name="T31" fmla="*/ 9 h 17"/>
                <a:gd name="T32" fmla="*/ 66 w 70"/>
                <a:gd name="T33" fmla="*/ 5 h 17"/>
                <a:gd name="T34" fmla="*/ 63 w 70"/>
                <a:gd name="T35" fmla="*/ 7 h 17"/>
                <a:gd name="T36" fmla="*/ 55 w 70"/>
                <a:gd name="T37" fmla="*/ 7 h 17"/>
                <a:gd name="T38" fmla="*/ 55 w 70"/>
                <a:gd name="T39" fmla="*/ 2 h 17"/>
                <a:gd name="T40" fmla="*/ 53 w 70"/>
                <a:gd name="T41" fmla="*/ 0 h 17"/>
                <a:gd name="T42" fmla="*/ 16 w 70"/>
                <a:gd name="T43" fmla="*/ 0 h 17"/>
                <a:gd name="T44" fmla="*/ 14 w 70"/>
                <a:gd name="T45" fmla="*/ 2 h 17"/>
                <a:gd name="T46" fmla="*/ 2 w 70"/>
                <a:gd name="T47" fmla="*/ 8 h 17"/>
                <a:gd name="T48" fmla="*/ 3 w 70"/>
                <a:gd name="T49" fmla="*/ 7 h 17"/>
                <a:gd name="T50" fmla="*/ 5 w 70"/>
                <a:gd name="T51" fmla="*/ 8 h 17"/>
                <a:gd name="T52" fmla="*/ 3 w 70"/>
                <a:gd name="T53" fmla="*/ 10 h 17"/>
                <a:gd name="T54" fmla="*/ 2 w 70"/>
                <a:gd name="T55" fmla="*/ 8 h 17"/>
                <a:gd name="T56" fmla="*/ 68 w 70"/>
                <a:gd name="T57" fmla="*/ 9 h 17"/>
                <a:gd name="T58" fmla="*/ 66 w 70"/>
                <a:gd name="T59" fmla="*/ 10 h 17"/>
                <a:gd name="T60" fmla="*/ 65 w 70"/>
                <a:gd name="T61" fmla="*/ 9 h 17"/>
                <a:gd name="T62" fmla="*/ 66 w 70"/>
                <a:gd name="T63" fmla="*/ 7 h 17"/>
                <a:gd name="T64" fmla="*/ 68 w 70"/>
                <a:gd name="T6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7">
                  <a:moveTo>
                    <a:pt x="14" y="2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5"/>
                    <a:pt x="5" y="5"/>
                    <a:pt x="3" y="5"/>
                  </a:cubicBezTo>
                  <a:cubicBezTo>
                    <a:pt x="1" y="5"/>
                    <a:pt x="0" y="6"/>
                    <a:pt x="0" y="8"/>
                  </a:cubicBezTo>
                  <a:cubicBezTo>
                    <a:pt x="0" y="11"/>
                    <a:pt x="1" y="12"/>
                    <a:pt x="3" y="12"/>
                  </a:cubicBezTo>
                  <a:cubicBezTo>
                    <a:pt x="5" y="12"/>
                    <a:pt x="6" y="12"/>
                    <a:pt x="7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6"/>
                    <a:pt x="15" y="17"/>
                    <a:pt x="16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2"/>
                    <a:pt x="65" y="12"/>
                    <a:pt x="66" y="13"/>
                  </a:cubicBezTo>
                  <a:cubicBezTo>
                    <a:pt x="69" y="13"/>
                    <a:pt x="70" y="11"/>
                    <a:pt x="70" y="9"/>
                  </a:cubicBezTo>
                  <a:cubicBezTo>
                    <a:pt x="70" y="6"/>
                    <a:pt x="69" y="5"/>
                    <a:pt x="66" y="5"/>
                  </a:cubicBezTo>
                  <a:cubicBezTo>
                    <a:pt x="65" y="5"/>
                    <a:pt x="64" y="6"/>
                    <a:pt x="63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1"/>
                    <a:pt x="14" y="2"/>
                  </a:cubicBezTo>
                  <a:close/>
                  <a:moveTo>
                    <a:pt x="2" y="8"/>
                  </a:moveTo>
                  <a:cubicBezTo>
                    <a:pt x="2" y="7"/>
                    <a:pt x="2" y="7"/>
                    <a:pt x="3" y="7"/>
                  </a:cubicBezTo>
                  <a:cubicBezTo>
                    <a:pt x="5" y="7"/>
                    <a:pt x="5" y="7"/>
                    <a:pt x="5" y="8"/>
                  </a:cubicBezTo>
                  <a:cubicBezTo>
                    <a:pt x="5" y="10"/>
                    <a:pt x="5" y="10"/>
                    <a:pt x="3" y="10"/>
                  </a:cubicBezTo>
                  <a:cubicBezTo>
                    <a:pt x="2" y="10"/>
                    <a:pt x="2" y="9"/>
                    <a:pt x="2" y="8"/>
                  </a:cubicBezTo>
                  <a:close/>
                  <a:moveTo>
                    <a:pt x="68" y="9"/>
                  </a:moveTo>
                  <a:cubicBezTo>
                    <a:pt x="68" y="10"/>
                    <a:pt x="67" y="10"/>
                    <a:pt x="66" y="10"/>
                  </a:cubicBezTo>
                  <a:cubicBezTo>
                    <a:pt x="65" y="10"/>
                    <a:pt x="65" y="10"/>
                    <a:pt x="65" y="9"/>
                  </a:cubicBezTo>
                  <a:cubicBezTo>
                    <a:pt x="65" y="8"/>
                    <a:pt x="65" y="7"/>
                    <a:pt x="66" y="7"/>
                  </a:cubicBezTo>
                  <a:cubicBezTo>
                    <a:pt x="67" y="7"/>
                    <a:pt x="68" y="8"/>
                    <a:pt x="6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2" name="Freeform 236"/>
            <p:cNvSpPr>
              <a:spLocks noEditPoints="1"/>
            </p:cNvSpPr>
            <p:nvPr/>
          </p:nvSpPr>
          <p:spPr bwMode="auto">
            <a:xfrm>
              <a:off x="8948738" y="6427788"/>
              <a:ext cx="261938" cy="58738"/>
            </a:xfrm>
            <a:custGeom>
              <a:avLst/>
              <a:gdLst>
                <a:gd name="T0" fmla="*/ 14 w 70"/>
                <a:gd name="T1" fmla="*/ 2 h 16"/>
                <a:gd name="T2" fmla="*/ 14 w 70"/>
                <a:gd name="T3" fmla="*/ 6 h 16"/>
                <a:gd name="T4" fmla="*/ 7 w 70"/>
                <a:gd name="T5" fmla="*/ 6 h 16"/>
                <a:gd name="T6" fmla="*/ 4 w 70"/>
                <a:gd name="T7" fmla="*/ 4 h 16"/>
                <a:gd name="T8" fmla="*/ 0 w 70"/>
                <a:gd name="T9" fmla="*/ 8 h 16"/>
                <a:gd name="T10" fmla="*/ 4 w 70"/>
                <a:gd name="T11" fmla="*/ 12 h 16"/>
                <a:gd name="T12" fmla="*/ 7 w 70"/>
                <a:gd name="T13" fmla="*/ 10 h 16"/>
                <a:gd name="T14" fmla="*/ 14 w 70"/>
                <a:gd name="T15" fmla="*/ 10 h 16"/>
                <a:gd name="T16" fmla="*/ 14 w 70"/>
                <a:gd name="T17" fmla="*/ 14 h 16"/>
                <a:gd name="T18" fmla="*/ 16 w 70"/>
                <a:gd name="T19" fmla="*/ 16 h 16"/>
                <a:gd name="T20" fmla="*/ 53 w 70"/>
                <a:gd name="T21" fmla="*/ 16 h 16"/>
                <a:gd name="T22" fmla="*/ 55 w 70"/>
                <a:gd name="T23" fmla="*/ 14 h 16"/>
                <a:gd name="T24" fmla="*/ 55 w 70"/>
                <a:gd name="T25" fmla="*/ 10 h 16"/>
                <a:gd name="T26" fmla="*/ 63 w 70"/>
                <a:gd name="T27" fmla="*/ 10 h 16"/>
                <a:gd name="T28" fmla="*/ 66 w 70"/>
                <a:gd name="T29" fmla="*/ 12 h 16"/>
                <a:gd name="T30" fmla="*/ 70 w 70"/>
                <a:gd name="T31" fmla="*/ 8 h 16"/>
                <a:gd name="T32" fmla="*/ 66 w 70"/>
                <a:gd name="T33" fmla="*/ 4 h 16"/>
                <a:gd name="T34" fmla="*/ 63 w 70"/>
                <a:gd name="T35" fmla="*/ 6 h 16"/>
                <a:gd name="T36" fmla="*/ 55 w 70"/>
                <a:gd name="T37" fmla="*/ 6 h 16"/>
                <a:gd name="T38" fmla="*/ 55 w 70"/>
                <a:gd name="T39" fmla="*/ 2 h 16"/>
                <a:gd name="T40" fmla="*/ 53 w 70"/>
                <a:gd name="T41" fmla="*/ 0 h 16"/>
                <a:gd name="T42" fmla="*/ 16 w 70"/>
                <a:gd name="T43" fmla="*/ 0 h 16"/>
                <a:gd name="T44" fmla="*/ 14 w 70"/>
                <a:gd name="T45" fmla="*/ 2 h 16"/>
                <a:gd name="T46" fmla="*/ 2 w 70"/>
                <a:gd name="T47" fmla="*/ 8 h 16"/>
                <a:gd name="T48" fmla="*/ 4 w 70"/>
                <a:gd name="T49" fmla="*/ 6 h 16"/>
                <a:gd name="T50" fmla="*/ 5 w 70"/>
                <a:gd name="T51" fmla="*/ 8 h 16"/>
                <a:gd name="T52" fmla="*/ 4 w 70"/>
                <a:gd name="T53" fmla="*/ 10 h 16"/>
                <a:gd name="T54" fmla="*/ 2 w 70"/>
                <a:gd name="T55" fmla="*/ 8 h 16"/>
                <a:gd name="T56" fmla="*/ 68 w 70"/>
                <a:gd name="T57" fmla="*/ 8 h 16"/>
                <a:gd name="T58" fmla="*/ 66 w 70"/>
                <a:gd name="T59" fmla="*/ 10 h 16"/>
                <a:gd name="T60" fmla="*/ 65 w 70"/>
                <a:gd name="T61" fmla="*/ 8 h 16"/>
                <a:gd name="T62" fmla="*/ 66 w 70"/>
                <a:gd name="T63" fmla="*/ 6 h 16"/>
                <a:gd name="T64" fmla="*/ 68 w 70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6">
                  <a:moveTo>
                    <a:pt x="14" y="2"/>
                  </a:moveTo>
                  <a:cubicBezTo>
                    <a:pt x="14" y="6"/>
                    <a:pt x="14" y="6"/>
                    <a:pt x="14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4"/>
                    <a:pt x="4" y="4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1" y="12"/>
                    <a:pt x="4" y="12"/>
                  </a:cubicBezTo>
                  <a:cubicBezTo>
                    <a:pt x="5" y="12"/>
                    <a:pt x="6" y="11"/>
                    <a:pt x="7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5"/>
                    <a:pt x="15" y="16"/>
                    <a:pt x="16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5" y="12"/>
                    <a:pt x="66" y="12"/>
                  </a:cubicBezTo>
                  <a:cubicBezTo>
                    <a:pt x="69" y="12"/>
                    <a:pt x="70" y="10"/>
                    <a:pt x="70" y="8"/>
                  </a:cubicBezTo>
                  <a:cubicBezTo>
                    <a:pt x="70" y="6"/>
                    <a:pt x="69" y="4"/>
                    <a:pt x="66" y="4"/>
                  </a:cubicBezTo>
                  <a:cubicBezTo>
                    <a:pt x="65" y="4"/>
                    <a:pt x="64" y="5"/>
                    <a:pt x="63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1"/>
                    <a:pt x="14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68" y="8"/>
                  </a:moveTo>
                  <a:cubicBezTo>
                    <a:pt x="68" y="9"/>
                    <a:pt x="67" y="10"/>
                    <a:pt x="66" y="10"/>
                  </a:cubicBezTo>
                  <a:cubicBezTo>
                    <a:pt x="65" y="10"/>
                    <a:pt x="65" y="9"/>
                    <a:pt x="65" y="8"/>
                  </a:cubicBezTo>
                  <a:cubicBezTo>
                    <a:pt x="65" y="7"/>
                    <a:pt x="65" y="6"/>
                    <a:pt x="66" y="6"/>
                  </a:cubicBezTo>
                  <a:cubicBezTo>
                    <a:pt x="67" y="6"/>
                    <a:pt x="68" y="7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3" name="Freeform 237"/>
            <p:cNvSpPr>
              <a:spLocks noEditPoints="1"/>
            </p:cNvSpPr>
            <p:nvPr/>
          </p:nvSpPr>
          <p:spPr bwMode="auto">
            <a:xfrm>
              <a:off x="8948738" y="6337301"/>
              <a:ext cx="261938" cy="63500"/>
            </a:xfrm>
            <a:custGeom>
              <a:avLst/>
              <a:gdLst>
                <a:gd name="T0" fmla="*/ 14 w 70"/>
                <a:gd name="T1" fmla="*/ 2 h 17"/>
                <a:gd name="T2" fmla="*/ 14 w 70"/>
                <a:gd name="T3" fmla="*/ 7 h 17"/>
                <a:gd name="T4" fmla="*/ 7 w 70"/>
                <a:gd name="T5" fmla="*/ 7 h 17"/>
                <a:gd name="T6" fmla="*/ 4 w 70"/>
                <a:gd name="T7" fmla="*/ 5 h 17"/>
                <a:gd name="T8" fmla="*/ 0 w 70"/>
                <a:gd name="T9" fmla="*/ 9 h 17"/>
                <a:gd name="T10" fmla="*/ 4 w 70"/>
                <a:gd name="T11" fmla="*/ 12 h 17"/>
                <a:gd name="T12" fmla="*/ 7 w 70"/>
                <a:gd name="T13" fmla="*/ 10 h 17"/>
                <a:gd name="T14" fmla="*/ 14 w 70"/>
                <a:gd name="T15" fmla="*/ 10 h 17"/>
                <a:gd name="T16" fmla="*/ 14 w 70"/>
                <a:gd name="T17" fmla="*/ 15 h 17"/>
                <a:gd name="T18" fmla="*/ 16 w 70"/>
                <a:gd name="T19" fmla="*/ 17 h 17"/>
                <a:gd name="T20" fmla="*/ 53 w 70"/>
                <a:gd name="T21" fmla="*/ 17 h 17"/>
                <a:gd name="T22" fmla="*/ 55 w 70"/>
                <a:gd name="T23" fmla="*/ 15 h 17"/>
                <a:gd name="T24" fmla="*/ 55 w 70"/>
                <a:gd name="T25" fmla="*/ 10 h 17"/>
                <a:gd name="T26" fmla="*/ 63 w 70"/>
                <a:gd name="T27" fmla="*/ 10 h 17"/>
                <a:gd name="T28" fmla="*/ 66 w 70"/>
                <a:gd name="T29" fmla="*/ 13 h 17"/>
                <a:gd name="T30" fmla="*/ 70 w 70"/>
                <a:gd name="T31" fmla="*/ 9 h 17"/>
                <a:gd name="T32" fmla="*/ 66 w 70"/>
                <a:gd name="T33" fmla="*/ 5 h 17"/>
                <a:gd name="T34" fmla="*/ 63 w 70"/>
                <a:gd name="T35" fmla="*/ 7 h 17"/>
                <a:gd name="T36" fmla="*/ 55 w 70"/>
                <a:gd name="T37" fmla="*/ 7 h 17"/>
                <a:gd name="T38" fmla="*/ 55 w 70"/>
                <a:gd name="T39" fmla="*/ 2 h 17"/>
                <a:gd name="T40" fmla="*/ 53 w 70"/>
                <a:gd name="T41" fmla="*/ 0 h 17"/>
                <a:gd name="T42" fmla="*/ 16 w 70"/>
                <a:gd name="T43" fmla="*/ 0 h 17"/>
                <a:gd name="T44" fmla="*/ 14 w 70"/>
                <a:gd name="T45" fmla="*/ 2 h 17"/>
                <a:gd name="T46" fmla="*/ 2 w 70"/>
                <a:gd name="T47" fmla="*/ 9 h 17"/>
                <a:gd name="T48" fmla="*/ 4 w 70"/>
                <a:gd name="T49" fmla="*/ 7 h 17"/>
                <a:gd name="T50" fmla="*/ 5 w 70"/>
                <a:gd name="T51" fmla="*/ 9 h 17"/>
                <a:gd name="T52" fmla="*/ 4 w 70"/>
                <a:gd name="T53" fmla="*/ 10 h 17"/>
                <a:gd name="T54" fmla="*/ 2 w 70"/>
                <a:gd name="T55" fmla="*/ 9 h 17"/>
                <a:gd name="T56" fmla="*/ 68 w 70"/>
                <a:gd name="T57" fmla="*/ 9 h 17"/>
                <a:gd name="T58" fmla="*/ 66 w 70"/>
                <a:gd name="T59" fmla="*/ 11 h 17"/>
                <a:gd name="T60" fmla="*/ 65 w 70"/>
                <a:gd name="T61" fmla="*/ 9 h 17"/>
                <a:gd name="T62" fmla="*/ 66 w 70"/>
                <a:gd name="T63" fmla="*/ 7 h 17"/>
                <a:gd name="T64" fmla="*/ 68 w 70"/>
                <a:gd name="T6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7">
                  <a:moveTo>
                    <a:pt x="14" y="2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5"/>
                    <a:pt x="5" y="5"/>
                    <a:pt x="4" y="5"/>
                  </a:cubicBezTo>
                  <a:cubicBezTo>
                    <a:pt x="1" y="5"/>
                    <a:pt x="0" y="6"/>
                    <a:pt x="0" y="9"/>
                  </a:cubicBezTo>
                  <a:cubicBezTo>
                    <a:pt x="0" y="11"/>
                    <a:pt x="1" y="12"/>
                    <a:pt x="4" y="12"/>
                  </a:cubicBezTo>
                  <a:cubicBezTo>
                    <a:pt x="5" y="12"/>
                    <a:pt x="6" y="12"/>
                    <a:pt x="7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6"/>
                    <a:pt x="15" y="17"/>
                    <a:pt x="16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2"/>
                    <a:pt x="65" y="13"/>
                    <a:pt x="66" y="13"/>
                  </a:cubicBezTo>
                  <a:cubicBezTo>
                    <a:pt x="69" y="13"/>
                    <a:pt x="70" y="11"/>
                    <a:pt x="70" y="9"/>
                  </a:cubicBezTo>
                  <a:cubicBezTo>
                    <a:pt x="70" y="7"/>
                    <a:pt x="69" y="5"/>
                    <a:pt x="66" y="5"/>
                  </a:cubicBezTo>
                  <a:cubicBezTo>
                    <a:pt x="65" y="5"/>
                    <a:pt x="64" y="6"/>
                    <a:pt x="63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1"/>
                    <a:pt x="14" y="2"/>
                  </a:cubicBezTo>
                  <a:close/>
                  <a:moveTo>
                    <a:pt x="2" y="9"/>
                  </a:moveTo>
                  <a:cubicBezTo>
                    <a:pt x="2" y="8"/>
                    <a:pt x="3" y="7"/>
                    <a:pt x="4" y="7"/>
                  </a:cubicBezTo>
                  <a:cubicBezTo>
                    <a:pt x="5" y="7"/>
                    <a:pt x="5" y="8"/>
                    <a:pt x="5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3" y="10"/>
                    <a:pt x="2" y="10"/>
                    <a:pt x="2" y="9"/>
                  </a:cubicBezTo>
                  <a:close/>
                  <a:moveTo>
                    <a:pt x="68" y="9"/>
                  </a:moveTo>
                  <a:cubicBezTo>
                    <a:pt x="68" y="10"/>
                    <a:pt x="67" y="11"/>
                    <a:pt x="66" y="11"/>
                  </a:cubicBezTo>
                  <a:cubicBezTo>
                    <a:pt x="65" y="11"/>
                    <a:pt x="65" y="10"/>
                    <a:pt x="65" y="9"/>
                  </a:cubicBezTo>
                  <a:cubicBezTo>
                    <a:pt x="65" y="8"/>
                    <a:pt x="65" y="7"/>
                    <a:pt x="66" y="7"/>
                  </a:cubicBezTo>
                  <a:cubicBezTo>
                    <a:pt x="67" y="7"/>
                    <a:pt x="68" y="8"/>
                    <a:pt x="6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4" name="Freeform 238"/>
            <p:cNvSpPr>
              <a:spLocks noEditPoints="1"/>
            </p:cNvSpPr>
            <p:nvPr/>
          </p:nvSpPr>
          <p:spPr bwMode="auto">
            <a:xfrm>
              <a:off x="8948738" y="6249988"/>
              <a:ext cx="261938" cy="60325"/>
            </a:xfrm>
            <a:custGeom>
              <a:avLst/>
              <a:gdLst>
                <a:gd name="T0" fmla="*/ 14 w 70"/>
                <a:gd name="T1" fmla="*/ 2 h 16"/>
                <a:gd name="T2" fmla="*/ 14 w 70"/>
                <a:gd name="T3" fmla="*/ 6 h 16"/>
                <a:gd name="T4" fmla="*/ 7 w 70"/>
                <a:gd name="T5" fmla="*/ 6 h 16"/>
                <a:gd name="T6" fmla="*/ 4 w 70"/>
                <a:gd name="T7" fmla="*/ 4 h 16"/>
                <a:gd name="T8" fmla="*/ 0 w 70"/>
                <a:gd name="T9" fmla="*/ 8 h 16"/>
                <a:gd name="T10" fmla="*/ 4 w 70"/>
                <a:gd name="T11" fmla="*/ 12 h 16"/>
                <a:gd name="T12" fmla="*/ 7 w 70"/>
                <a:gd name="T13" fmla="*/ 10 h 16"/>
                <a:gd name="T14" fmla="*/ 14 w 70"/>
                <a:gd name="T15" fmla="*/ 10 h 16"/>
                <a:gd name="T16" fmla="*/ 14 w 70"/>
                <a:gd name="T17" fmla="*/ 14 h 16"/>
                <a:gd name="T18" fmla="*/ 16 w 70"/>
                <a:gd name="T19" fmla="*/ 16 h 16"/>
                <a:gd name="T20" fmla="*/ 53 w 70"/>
                <a:gd name="T21" fmla="*/ 16 h 16"/>
                <a:gd name="T22" fmla="*/ 55 w 70"/>
                <a:gd name="T23" fmla="*/ 14 h 16"/>
                <a:gd name="T24" fmla="*/ 55 w 70"/>
                <a:gd name="T25" fmla="*/ 10 h 16"/>
                <a:gd name="T26" fmla="*/ 63 w 70"/>
                <a:gd name="T27" fmla="*/ 10 h 16"/>
                <a:gd name="T28" fmla="*/ 67 w 70"/>
                <a:gd name="T29" fmla="*/ 12 h 16"/>
                <a:gd name="T30" fmla="*/ 70 w 70"/>
                <a:gd name="T31" fmla="*/ 8 h 16"/>
                <a:gd name="T32" fmla="*/ 67 w 70"/>
                <a:gd name="T33" fmla="*/ 4 h 16"/>
                <a:gd name="T34" fmla="*/ 63 w 70"/>
                <a:gd name="T35" fmla="*/ 6 h 16"/>
                <a:gd name="T36" fmla="*/ 55 w 70"/>
                <a:gd name="T37" fmla="*/ 6 h 16"/>
                <a:gd name="T38" fmla="*/ 55 w 70"/>
                <a:gd name="T39" fmla="*/ 2 h 16"/>
                <a:gd name="T40" fmla="*/ 53 w 70"/>
                <a:gd name="T41" fmla="*/ 0 h 16"/>
                <a:gd name="T42" fmla="*/ 16 w 70"/>
                <a:gd name="T43" fmla="*/ 0 h 16"/>
                <a:gd name="T44" fmla="*/ 14 w 70"/>
                <a:gd name="T45" fmla="*/ 2 h 16"/>
                <a:gd name="T46" fmla="*/ 2 w 70"/>
                <a:gd name="T47" fmla="*/ 8 h 16"/>
                <a:gd name="T48" fmla="*/ 4 w 70"/>
                <a:gd name="T49" fmla="*/ 6 h 16"/>
                <a:gd name="T50" fmla="*/ 5 w 70"/>
                <a:gd name="T51" fmla="*/ 8 h 16"/>
                <a:gd name="T52" fmla="*/ 4 w 70"/>
                <a:gd name="T53" fmla="*/ 10 h 16"/>
                <a:gd name="T54" fmla="*/ 2 w 70"/>
                <a:gd name="T55" fmla="*/ 8 h 16"/>
                <a:gd name="T56" fmla="*/ 68 w 70"/>
                <a:gd name="T57" fmla="*/ 8 h 16"/>
                <a:gd name="T58" fmla="*/ 67 w 70"/>
                <a:gd name="T59" fmla="*/ 10 h 16"/>
                <a:gd name="T60" fmla="*/ 65 w 70"/>
                <a:gd name="T61" fmla="*/ 8 h 16"/>
                <a:gd name="T62" fmla="*/ 67 w 70"/>
                <a:gd name="T63" fmla="*/ 6 h 16"/>
                <a:gd name="T64" fmla="*/ 68 w 70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6">
                  <a:moveTo>
                    <a:pt x="14" y="2"/>
                  </a:moveTo>
                  <a:cubicBezTo>
                    <a:pt x="14" y="6"/>
                    <a:pt x="14" y="6"/>
                    <a:pt x="14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5" y="4"/>
                    <a:pt x="4" y="4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1" y="12"/>
                    <a:pt x="4" y="12"/>
                  </a:cubicBezTo>
                  <a:cubicBezTo>
                    <a:pt x="5" y="12"/>
                    <a:pt x="6" y="11"/>
                    <a:pt x="7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4" y="15"/>
                    <a:pt x="15" y="16"/>
                    <a:pt x="16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6"/>
                    <a:pt x="55" y="14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5" y="12"/>
                    <a:pt x="67" y="12"/>
                  </a:cubicBezTo>
                  <a:cubicBezTo>
                    <a:pt x="69" y="12"/>
                    <a:pt x="70" y="10"/>
                    <a:pt x="70" y="8"/>
                  </a:cubicBezTo>
                  <a:cubicBezTo>
                    <a:pt x="70" y="6"/>
                    <a:pt x="69" y="4"/>
                    <a:pt x="67" y="4"/>
                  </a:cubicBezTo>
                  <a:cubicBezTo>
                    <a:pt x="65" y="4"/>
                    <a:pt x="64" y="5"/>
                    <a:pt x="63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4" y="1"/>
                    <a:pt x="14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68" y="8"/>
                  </a:moveTo>
                  <a:cubicBezTo>
                    <a:pt x="68" y="9"/>
                    <a:pt x="68" y="10"/>
                    <a:pt x="67" y="10"/>
                  </a:cubicBezTo>
                  <a:cubicBezTo>
                    <a:pt x="66" y="10"/>
                    <a:pt x="65" y="9"/>
                    <a:pt x="65" y="8"/>
                  </a:cubicBezTo>
                  <a:cubicBezTo>
                    <a:pt x="65" y="7"/>
                    <a:pt x="66" y="6"/>
                    <a:pt x="67" y="6"/>
                  </a:cubicBezTo>
                  <a:cubicBezTo>
                    <a:pt x="68" y="6"/>
                    <a:pt x="68" y="7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5" name="Freeform 239"/>
            <p:cNvSpPr>
              <a:spLocks noEditPoints="1"/>
            </p:cNvSpPr>
            <p:nvPr/>
          </p:nvSpPr>
          <p:spPr bwMode="auto">
            <a:xfrm>
              <a:off x="8948738" y="6161088"/>
              <a:ext cx="261938" cy="63500"/>
            </a:xfrm>
            <a:custGeom>
              <a:avLst/>
              <a:gdLst>
                <a:gd name="T0" fmla="*/ 15 w 70"/>
                <a:gd name="T1" fmla="*/ 2 h 17"/>
                <a:gd name="T2" fmla="*/ 15 w 70"/>
                <a:gd name="T3" fmla="*/ 7 h 17"/>
                <a:gd name="T4" fmla="*/ 7 w 70"/>
                <a:gd name="T5" fmla="*/ 7 h 17"/>
                <a:gd name="T6" fmla="*/ 4 w 70"/>
                <a:gd name="T7" fmla="*/ 5 h 17"/>
                <a:gd name="T8" fmla="*/ 0 w 70"/>
                <a:gd name="T9" fmla="*/ 9 h 17"/>
                <a:gd name="T10" fmla="*/ 4 w 70"/>
                <a:gd name="T11" fmla="*/ 13 h 17"/>
                <a:gd name="T12" fmla="*/ 7 w 70"/>
                <a:gd name="T13" fmla="*/ 10 h 17"/>
                <a:gd name="T14" fmla="*/ 15 w 70"/>
                <a:gd name="T15" fmla="*/ 10 h 17"/>
                <a:gd name="T16" fmla="*/ 15 w 70"/>
                <a:gd name="T17" fmla="*/ 15 h 17"/>
                <a:gd name="T18" fmla="*/ 16 w 70"/>
                <a:gd name="T19" fmla="*/ 17 h 17"/>
                <a:gd name="T20" fmla="*/ 53 w 70"/>
                <a:gd name="T21" fmla="*/ 17 h 17"/>
                <a:gd name="T22" fmla="*/ 55 w 70"/>
                <a:gd name="T23" fmla="*/ 15 h 17"/>
                <a:gd name="T24" fmla="*/ 55 w 70"/>
                <a:gd name="T25" fmla="*/ 11 h 17"/>
                <a:gd name="T26" fmla="*/ 63 w 70"/>
                <a:gd name="T27" fmla="*/ 11 h 17"/>
                <a:gd name="T28" fmla="*/ 67 w 70"/>
                <a:gd name="T29" fmla="*/ 13 h 17"/>
                <a:gd name="T30" fmla="*/ 70 w 70"/>
                <a:gd name="T31" fmla="*/ 9 h 17"/>
                <a:gd name="T32" fmla="*/ 67 w 70"/>
                <a:gd name="T33" fmla="*/ 5 h 17"/>
                <a:gd name="T34" fmla="*/ 63 w 70"/>
                <a:gd name="T35" fmla="*/ 7 h 17"/>
                <a:gd name="T36" fmla="*/ 55 w 70"/>
                <a:gd name="T37" fmla="*/ 7 h 17"/>
                <a:gd name="T38" fmla="*/ 55 w 70"/>
                <a:gd name="T39" fmla="*/ 2 h 17"/>
                <a:gd name="T40" fmla="*/ 53 w 70"/>
                <a:gd name="T41" fmla="*/ 1 h 17"/>
                <a:gd name="T42" fmla="*/ 16 w 70"/>
                <a:gd name="T43" fmla="*/ 0 h 17"/>
                <a:gd name="T44" fmla="*/ 15 w 70"/>
                <a:gd name="T45" fmla="*/ 2 h 17"/>
                <a:gd name="T46" fmla="*/ 2 w 70"/>
                <a:gd name="T47" fmla="*/ 9 h 17"/>
                <a:gd name="T48" fmla="*/ 4 w 70"/>
                <a:gd name="T49" fmla="*/ 7 h 17"/>
                <a:gd name="T50" fmla="*/ 6 w 70"/>
                <a:gd name="T51" fmla="*/ 9 h 17"/>
                <a:gd name="T52" fmla="*/ 4 w 70"/>
                <a:gd name="T53" fmla="*/ 10 h 17"/>
                <a:gd name="T54" fmla="*/ 2 w 70"/>
                <a:gd name="T55" fmla="*/ 9 h 17"/>
                <a:gd name="T56" fmla="*/ 68 w 70"/>
                <a:gd name="T57" fmla="*/ 9 h 17"/>
                <a:gd name="T58" fmla="*/ 67 w 70"/>
                <a:gd name="T59" fmla="*/ 11 h 17"/>
                <a:gd name="T60" fmla="*/ 65 w 70"/>
                <a:gd name="T61" fmla="*/ 9 h 17"/>
                <a:gd name="T62" fmla="*/ 67 w 70"/>
                <a:gd name="T63" fmla="*/ 7 h 17"/>
                <a:gd name="T64" fmla="*/ 68 w 70"/>
                <a:gd name="T6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0" h="17">
                  <a:moveTo>
                    <a:pt x="15" y="2"/>
                  </a:moveTo>
                  <a:cubicBezTo>
                    <a:pt x="15" y="7"/>
                    <a:pt x="15" y="7"/>
                    <a:pt x="15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5" y="5"/>
                    <a:pt x="4" y="5"/>
                  </a:cubicBezTo>
                  <a:cubicBezTo>
                    <a:pt x="2" y="5"/>
                    <a:pt x="0" y="6"/>
                    <a:pt x="0" y="9"/>
                  </a:cubicBezTo>
                  <a:cubicBezTo>
                    <a:pt x="0" y="11"/>
                    <a:pt x="2" y="13"/>
                    <a:pt x="4" y="13"/>
                  </a:cubicBezTo>
                  <a:cubicBezTo>
                    <a:pt x="5" y="13"/>
                    <a:pt x="6" y="12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5" y="17"/>
                    <a:pt x="16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5" y="16"/>
                    <a:pt x="55" y="15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4" y="12"/>
                    <a:pt x="65" y="13"/>
                    <a:pt x="67" y="13"/>
                  </a:cubicBezTo>
                  <a:cubicBezTo>
                    <a:pt x="69" y="13"/>
                    <a:pt x="70" y="11"/>
                    <a:pt x="70" y="9"/>
                  </a:cubicBezTo>
                  <a:cubicBezTo>
                    <a:pt x="70" y="7"/>
                    <a:pt x="69" y="5"/>
                    <a:pt x="67" y="5"/>
                  </a:cubicBezTo>
                  <a:cubicBezTo>
                    <a:pt x="65" y="5"/>
                    <a:pt x="64" y="6"/>
                    <a:pt x="63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1"/>
                    <a:pt x="53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1"/>
                    <a:pt x="15" y="2"/>
                  </a:cubicBezTo>
                  <a:close/>
                  <a:moveTo>
                    <a:pt x="2" y="9"/>
                  </a:moveTo>
                  <a:cubicBezTo>
                    <a:pt x="2" y="8"/>
                    <a:pt x="3" y="7"/>
                    <a:pt x="4" y="7"/>
                  </a:cubicBezTo>
                  <a:cubicBezTo>
                    <a:pt x="5" y="7"/>
                    <a:pt x="6" y="8"/>
                    <a:pt x="6" y="9"/>
                  </a:cubicBezTo>
                  <a:cubicBezTo>
                    <a:pt x="6" y="10"/>
                    <a:pt x="5" y="10"/>
                    <a:pt x="4" y="10"/>
                  </a:cubicBezTo>
                  <a:cubicBezTo>
                    <a:pt x="3" y="10"/>
                    <a:pt x="2" y="10"/>
                    <a:pt x="2" y="9"/>
                  </a:cubicBezTo>
                  <a:close/>
                  <a:moveTo>
                    <a:pt x="68" y="9"/>
                  </a:moveTo>
                  <a:cubicBezTo>
                    <a:pt x="68" y="10"/>
                    <a:pt x="68" y="11"/>
                    <a:pt x="67" y="11"/>
                  </a:cubicBezTo>
                  <a:cubicBezTo>
                    <a:pt x="66" y="11"/>
                    <a:pt x="65" y="10"/>
                    <a:pt x="65" y="9"/>
                  </a:cubicBezTo>
                  <a:cubicBezTo>
                    <a:pt x="65" y="8"/>
                    <a:pt x="66" y="7"/>
                    <a:pt x="67" y="7"/>
                  </a:cubicBezTo>
                  <a:cubicBezTo>
                    <a:pt x="68" y="7"/>
                    <a:pt x="68" y="8"/>
                    <a:pt x="6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6" name="Freeform 240"/>
            <p:cNvSpPr>
              <a:spLocks noEditPoints="1"/>
            </p:cNvSpPr>
            <p:nvPr/>
          </p:nvSpPr>
          <p:spPr bwMode="auto">
            <a:xfrm>
              <a:off x="8948738" y="6073776"/>
              <a:ext cx="265113" cy="60325"/>
            </a:xfrm>
            <a:custGeom>
              <a:avLst/>
              <a:gdLst>
                <a:gd name="T0" fmla="*/ 15 w 71"/>
                <a:gd name="T1" fmla="*/ 2 h 16"/>
                <a:gd name="T2" fmla="*/ 15 w 71"/>
                <a:gd name="T3" fmla="*/ 6 h 16"/>
                <a:gd name="T4" fmla="*/ 7 w 71"/>
                <a:gd name="T5" fmla="*/ 6 h 16"/>
                <a:gd name="T6" fmla="*/ 4 w 71"/>
                <a:gd name="T7" fmla="*/ 4 h 16"/>
                <a:gd name="T8" fmla="*/ 0 w 71"/>
                <a:gd name="T9" fmla="*/ 8 h 16"/>
                <a:gd name="T10" fmla="*/ 4 w 71"/>
                <a:gd name="T11" fmla="*/ 12 h 16"/>
                <a:gd name="T12" fmla="*/ 7 w 71"/>
                <a:gd name="T13" fmla="*/ 10 h 16"/>
                <a:gd name="T14" fmla="*/ 15 w 71"/>
                <a:gd name="T15" fmla="*/ 10 h 16"/>
                <a:gd name="T16" fmla="*/ 15 w 71"/>
                <a:gd name="T17" fmla="*/ 14 h 16"/>
                <a:gd name="T18" fmla="*/ 16 w 71"/>
                <a:gd name="T19" fmla="*/ 16 h 16"/>
                <a:gd name="T20" fmla="*/ 53 w 71"/>
                <a:gd name="T21" fmla="*/ 16 h 16"/>
                <a:gd name="T22" fmla="*/ 55 w 71"/>
                <a:gd name="T23" fmla="*/ 15 h 16"/>
                <a:gd name="T24" fmla="*/ 55 w 71"/>
                <a:gd name="T25" fmla="*/ 10 h 16"/>
                <a:gd name="T26" fmla="*/ 63 w 71"/>
                <a:gd name="T27" fmla="*/ 10 h 16"/>
                <a:gd name="T28" fmla="*/ 67 w 71"/>
                <a:gd name="T29" fmla="*/ 12 h 16"/>
                <a:gd name="T30" fmla="*/ 71 w 71"/>
                <a:gd name="T31" fmla="*/ 8 h 16"/>
                <a:gd name="T32" fmla="*/ 67 w 71"/>
                <a:gd name="T33" fmla="*/ 4 h 16"/>
                <a:gd name="T34" fmla="*/ 63 w 71"/>
                <a:gd name="T35" fmla="*/ 6 h 16"/>
                <a:gd name="T36" fmla="*/ 55 w 71"/>
                <a:gd name="T37" fmla="*/ 6 h 16"/>
                <a:gd name="T38" fmla="*/ 55 w 71"/>
                <a:gd name="T39" fmla="*/ 2 h 16"/>
                <a:gd name="T40" fmla="*/ 53 w 71"/>
                <a:gd name="T41" fmla="*/ 0 h 16"/>
                <a:gd name="T42" fmla="*/ 16 w 71"/>
                <a:gd name="T43" fmla="*/ 0 h 16"/>
                <a:gd name="T44" fmla="*/ 15 w 71"/>
                <a:gd name="T45" fmla="*/ 2 h 16"/>
                <a:gd name="T46" fmla="*/ 2 w 71"/>
                <a:gd name="T47" fmla="*/ 8 h 16"/>
                <a:gd name="T48" fmla="*/ 4 w 71"/>
                <a:gd name="T49" fmla="*/ 6 h 16"/>
                <a:gd name="T50" fmla="*/ 6 w 71"/>
                <a:gd name="T51" fmla="*/ 8 h 16"/>
                <a:gd name="T52" fmla="*/ 4 w 71"/>
                <a:gd name="T53" fmla="*/ 10 h 16"/>
                <a:gd name="T54" fmla="*/ 2 w 71"/>
                <a:gd name="T55" fmla="*/ 8 h 16"/>
                <a:gd name="T56" fmla="*/ 68 w 71"/>
                <a:gd name="T57" fmla="*/ 8 h 16"/>
                <a:gd name="T58" fmla="*/ 67 w 71"/>
                <a:gd name="T59" fmla="*/ 10 h 16"/>
                <a:gd name="T60" fmla="*/ 65 w 71"/>
                <a:gd name="T61" fmla="*/ 8 h 16"/>
                <a:gd name="T62" fmla="*/ 67 w 71"/>
                <a:gd name="T63" fmla="*/ 6 h 16"/>
                <a:gd name="T64" fmla="*/ 68 w 71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5" y="16"/>
                    <a:pt x="16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6"/>
                    <a:pt x="55" y="15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5" y="12"/>
                    <a:pt x="67" y="12"/>
                  </a:cubicBezTo>
                  <a:cubicBezTo>
                    <a:pt x="69" y="12"/>
                    <a:pt x="71" y="10"/>
                    <a:pt x="71" y="8"/>
                  </a:cubicBezTo>
                  <a:cubicBezTo>
                    <a:pt x="71" y="6"/>
                    <a:pt x="69" y="4"/>
                    <a:pt x="67" y="4"/>
                  </a:cubicBezTo>
                  <a:cubicBezTo>
                    <a:pt x="65" y="4"/>
                    <a:pt x="64" y="5"/>
                    <a:pt x="63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68" y="8"/>
                  </a:moveTo>
                  <a:cubicBezTo>
                    <a:pt x="68" y="9"/>
                    <a:pt x="68" y="10"/>
                    <a:pt x="67" y="10"/>
                  </a:cubicBezTo>
                  <a:cubicBezTo>
                    <a:pt x="66" y="10"/>
                    <a:pt x="65" y="9"/>
                    <a:pt x="65" y="8"/>
                  </a:cubicBezTo>
                  <a:cubicBezTo>
                    <a:pt x="65" y="7"/>
                    <a:pt x="66" y="6"/>
                    <a:pt x="67" y="6"/>
                  </a:cubicBezTo>
                  <a:cubicBezTo>
                    <a:pt x="68" y="6"/>
                    <a:pt x="68" y="7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7" name="Freeform 241"/>
            <p:cNvSpPr>
              <a:spLocks noEditPoints="1"/>
            </p:cNvSpPr>
            <p:nvPr/>
          </p:nvSpPr>
          <p:spPr bwMode="auto">
            <a:xfrm>
              <a:off x="8948738" y="5988051"/>
              <a:ext cx="265113" cy="60325"/>
            </a:xfrm>
            <a:custGeom>
              <a:avLst/>
              <a:gdLst>
                <a:gd name="T0" fmla="*/ 15 w 71"/>
                <a:gd name="T1" fmla="*/ 1 h 16"/>
                <a:gd name="T2" fmla="*/ 15 w 71"/>
                <a:gd name="T3" fmla="*/ 6 h 16"/>
                <a:gd name="T4" fmla="*/ 7 w 71"/>
                <a:gd name="T5" fmla="*/ 6 h 16"/>
                <a:gd name="T6" fmla="*/ 4 w 71"/>
                <a:gd name="T7" fmla="*/ 4 h 16"/>
                <a:gd name="T8" fmla="*/ 0 w 71"/>
                <a:gd name="T9" fmla="*/ 8 h 16"/>
                <a:gd name="T10" fmla="*/ 4 w 71"/>
                <a:gd name="T11" fmla="*/ 12 h 16"/>
                <a:gd name="T12" fmla="*/ 7 w 71"/>
                <a:gd name="T13" fmla="*/ 9 h 16"/>
                <a:gd name="T14" fmla="*/ 15 w 71"/>
                <a:gd name="T15" fmla="*/ 9 h 16"/>
                <a:gd name="T16" fmla="*/ 15 w 71"/>
                <a:gd name="T17" fmla="*/ 14 h 16"/>
                <a:gd name="T18" fmla="*/ 16 w 71"/>
                <a:gd name="T19" fmla="*/ 16 h 16"/>
                <a:gd name="T20" fmla="*/ 53 w 71"/>
                <a:gd name="T21" fmla="*/ 16 h 16"/>
                <a:gd name="T22" fmla="*/ 55 w 71"/>
                <a:gd name="T23" fmla="*/ 14 h 16"/>
                <a:gd name="T24" fmla="*/ 55 w 71"/>
                <a:gd name="T25" fmla="*/ 10 h 16"/>
                <a:gd name="T26" fmla="*/ 63 w 71"/>
                <a:gd name="T27" fmla="*/ 10 h 16"/>
                <a:gd name="T28" fmla="*/ 67 w 71"/>
                <a:gd name="T29" fmla="*/ 12 h 16"/>
                <a:gd name="T30" fmla="*/ 71 w 71"/>
                <a:gd name="T31" fmla="*/ 8 h 16"/>
                <a:gd name="T32" fmla="*/ 67 w 71"/>
                <a:gd name="T33" fmla="*/ 4 h 16"/>
                <a:gd name="T34" fmla="*/ 63 w 71"/>
                <a:gd name="T35" fmla="*/ 6 h 16"/>
                <a:gd name="T36" fmla="*/ 55 w 71"/>
                <a:gd name="T37" fmla="*/ 6 h 16"/>
                <a:gd name="T38" fmla="*/ 55 w 71"/>
                <a:gd name="T39" fmla="*/ 1 h 16"/>
                <a:gd name="T40" fmla="*/ 54 w 71"/>
                <a:gd name="T41" fmla="*/ 0 h 16"/>
                <a:gd name="T42" fmla="*/ 16 w 71"/>
                <a:gd name="T43" fmla="*/ 0 h 16"/>
                <a:gd name="T44" fmla="*/ 15 w 71"/>
                <a:gd name="T45" fmla="*/ 1 h 16"/>
                <a:gd name="T46" fmla="*/ 2 w 71"/>
                <a:gd name="T47" fmla="*/ 8 h 16"/>
                <a:gd name="T48" fmla="*/ 4 w 71"/>
                <a:gd name="T49" fmla="*/ 6 h 16"/>
                <a:gd name="T50" fmla="*/ 6 w 71"/>
                <a:gd name="T51" fmla="*/ 8 h 16"/>
                <a:gd name="T52" fmla="*/ 4 w 71"/>
                <a:gd name="T53" fmla="*/ 10 h 16"/>
                <a:gd name="T54" fmla="*/ 2 w 71"/>
                <a:gd name="T55" fmla="*/ 8 h 16"/>
                <a:gd name="T56" fmla="*/ 69 w 71"/>
                <a:gd name="T57" fmla="*/ 8 h 16"/>
                <a:gd name="T58" fmla="*/ 67 w 71"/>
                <a:gd name="T59" fmla="*/ 10 h 16"/>
                <a:gd name="T60" fmla="*/ 65 w 71"/>
                <a:gd name="T61" fmla="*/ 8 h 16"/>
                <a:gd name="T62" fmla="*/ 67 w 71"/>
                <a:gd name="T63" fmla="*/ 6 h 16"/>
                <a:gd name="T64" fmla="*/ 69 w 71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" h="16">
                  <a:moveTo>
                    <a:pt x="15" y="1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5" y="16"/>
                    <a:pt x="16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6"/>
                    <a:pt x="55" y="15"/>
                    <a:pt x="55" y="14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5" y="12"/>
                    <a:pt x="67" y="12"/>
                  </a:cubicBezTo>
                  <a:cubicBezTo>
                    <a:pt x="69" y="12"/>
                    <a:pt x="71" y="10"/>
                    <a:pt x="71" y="8"/>
                  </a:cubicBezTo>
                  <a:cubicBezTo>
                    <a:pt x="71" y="6"/>
                    <a:pt x="69" y="4"/>
                    <a:pt x="67" y="4"/>
                  </a:cubicBezTo>
                  <a:cubicBezTo>
                    <a:pt x="65" y="4"/>
                    <a:pt x="64" y="5"/>
                    <a:pt x="63" y="6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1"/>
                    <a:pt x="55" y="1"/>
                    <a:pt x="55" y="1"/>
                  </a:cubicBezTo>
                  <a:cubicBezTo>
                    <a:pt x="55" y="0"/>
                    <a:pt x="55" y="0"/>
                    <a:pt x="5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1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69" y="8"/>
                  </a:moveTo>
                  <a:cubicBezTo>
                    <a:pt x="69" y="9"/>
                    <a:pt x="68" y="10"/>
                    <a:pt x="67" y="10"/>
                  </a:cubicBezTo>
                  <a:cubicBezTo>
                    <a:pt x="66" y="10"/>
                    <a:pt x="65" y="9"/>
                    <a:pt x="65" y="8"/>
                  </a:cubicBezTo>
                  <a:cubicBezTo>
                    <a:pt x="65" y="7"/>
                    <a:pt x="66" y="6"/>
                    <a:pt x="67" y="6"/>
                  </a:cubicBezTo>
                  <a:cubicBezTo>
                    <a:pt x="68" y="6"/>
                    <a:pt x="69" y="7"/>
                    <a:pt x="6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8" name="Freeform 242"/>
            <p:cNvSpPr>
              <a:spLocks noEditPoints="1"/>
            </p:cNvSpPr>
            <p:nvPr/>
          </p:nvSpPr>
          <p:spPr bwMode="auto">
            <a:xfrm>
              <a:off x="8948738" y="5897563"/>
              <a:ext cx="265113" cy="60325"/>
            </a:xfrm>
            <a:custGeom>
              <a:avLst/>
              <a:gdLst>
                <a:gd name="T0" fmla="*/ 15 w 71"/>
                <a:gd name="T1" fmla="*/ 2 h 16"/>
                <a:gd name="T2" fmla="*/ 15 w 71"/>
                <a:gd name="T3" fmla="*/ 6 h 16"/>
                <a:gd name="T4" fmla="*/ 7 w 71"/>
                <a:gd name="T5" fmla="*/ 6 h 16"/>
                <a:gd name="T6" fmla="*/ 4 w 71"/>
                <a:gd name="T7" fmla="*/ 4 h 16"/>
                <a:gd name="T8" fmla="*/ 0 w 71"/>
                <a:gd name="T9" fmla="*/ 8 h 16"/>
                <a:gd name="T10" fmla="*/ 4 w 71"/>
                <a:gd name="T11" fmla="*/ 12 h 16"/>
                <a:gd name="T12" fmla="*/ 7 w 71"/>
                <a:gd name="T13" fmla="*/ 10 h 16"/>
                <a:gd name="T14" fmla="*/ 15 w 71"/>
                <a:gd name="T15" fmla="*/ 10 h 16"/>
                <a:gd name="T16" fmla="*/ 15 w 71"/>
                <a:gd name="T17" fmla="*/ 15 h 16"/>
                <a:gd name="T18" fmla="*/ 16 w 71"/>
                <a:gd name="T19" fmla="*/ 16 h 16"/>
                <a:gd name="T20" fmla="*/ 54 w 71"/>
                <a:gd name="T21" fmla="*/ 16 h 16"/>
                <a:gd name="T22" fmla="*/ 55 w 71"/>
                <a:gd name="T23" fmla="*/ 15 h 16"/>
                <a:gd name="T24" fmla="*/ 55 w 71"/>
                <a:gd name="T25" fmla="*/ 10 h 16"/>
                <a:gd name="T26" fmla="*/ 63 w 71"/>
                <a:gd name="T27" fmla="*/ 10 h 16"/>
                <a:gd name="T28" fmla="*/ 67 w 71"/>
                <a:gd name="T29" fmla="*/ 12 h 16"/>
                <a:gd name="T30" fmla="*/ 71 w 71"/>
                <a:gd name="T31" fmla="*/ 8 h 16"/>
                <a:gd name="T32" fmla="*/ 67 w 71"/>
                <a:gd name="T33" fmla="*/ 4 h 16"/>
                <a:gd name="T34" fmla="*/ 63 w 71"/>
                <a:gd name="T35" fmla="*/ 7 h 16"/>
                <a:gd name="T36" fmla="*/ 55 w 71"/>
                <a:gd name="T37" fmla="*/ 7 h 16"/>
                <a:gd name="T38" fmla="*/ 55 w 71"/>
                <a:gd name="T39" fmla="*/ 2 h 16"/>
                <a:gd name="T40" fmla="*/ 54 w 71"/>
                <a:gd name="T41" fmla="*/ 0 h 16"/>
                <a:gd name="T42" fmla="*/ 17 w 71"/>
                <a:gd name="T43" fmla="*/ 0 h 16"/>
                <a:gd name="T44" fmla="*/ 15 w 71"/>
                <a:gd name="T45" fmla="*/ 2 h 16"/>
                <a:gd name="T46" fmla="*/ 2 w 71"/>
                <a:gd name="T47" fmla="*/ 8 h 16"/>
                <a:gd name="T48" fmla="*/ 4 w 71"/>
                <a:gd name="T49" fmla="*/ 6 h 16"/>
                <a:gd name="T50" fmla="*/ 6 w 71"/>
                <a:gd name="T51" fmla="*/ 8 h 16"/>
                <a:gd name="T52" fmla="*/ 4 w 71"/>
                <a:gd name="T53" fmla="*/ 10 h 16"/>
                <a:gd name="T54" fmla="*/ 2 w 71"/>
                <a:gd name="T55" fmla="*/ 8 h 16"/>
                <a:gd name="T56" fmla="*/ 69 w 71"/>
                <a:gd name="T57" fmla="*/ 8 h 16"/>
                <a:gd name="T58" fmla="*/ 67 w 71"/>
                <a:gd name="T59" fmla="*/ 10 h 16"/>
                <a:gd name="T60" fmla="*/ 65 w 71"/>
                <a:gd name="T61" fmla="*/ 8 h 16"/>
                <a:gd name="T62" fmla="*/ 67 w 71"/>
                <a:gd name="T63" fmla="*/ 7 h 16"/>
                <a:gd name="T64" fmla="*/ 69 w 71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1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5" y="16"/>
                    <a:pt x="16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5" y="16"/>
                    <a:pt x="55" y="16"/>
                    <a:pt x="55" y="15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5" y="12"/>
                    <a:pt x="67" y="12"/>
                  </a:cubicBezTo>
                  <a:cubicBezTo>
                    <a:pt x="69" y="12"/>
                    <a:pt x="71" y="11"/>
                    <a:pt x="71" y="8"/>
                  </a:cubicBezTo>
                  <a:cubicBezTo>
                    <a:pt x="71" y="6"/>
                    <a:pt x="69" y="4"/>
                    <a:pt x="67" y="4"/>
                  </a:cubicBezTo>
                  <a:cubicBezTo>
                    <a:pt x="65" y="4"/>
                    <a:pt x="64" y="5"/>
                    <a:pt x="63" y="7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1"/>
                    <a:pt x="55" y="0"/>
                    <a:pt x="54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69" y="8"/>
                  </a:moveTo>
                  <a:cubicBezTo>
                    <a:pt x="69" y="9"/>
                    <a:pt x="68" y="10"/>
                    <a:pt x="67" y="10"/>
                  </a:cubicBezTo>
                  <a:cubicBezTo>
                    <a:pt x="66" y="10"/>
                    <a:pt x="65" y="9"/>
                    <a:pt x="65" y="8"/>
                  </a:cubicBezTo>
                  <a:cubicBezTo>
                    <a:pt x="65" y="7"/>
                    <a:pt x="66" y="7"/>
                    <a:pt x="67" y="7"/>
                  </a:cubicBezTo>
                  <a:cubicBezTo>
                    <a:pt x="68" y="7"/>
                    <a:pt x="69" y="7"/>
                    <a:pt x="6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39" name="Freeform 243"/>
            <p:cNvSpPr>
              <a:spLocks noEditPoints="1"/>
            </p:cNvSpPr>
            <p:nvPr/>
          </p:nvSpPr>
          <p:spPr bwMode="auto">
            <a:xfrm>
              <a:off x="9461501" y="6615113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7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7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6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7" y="12"/>
                    <a:pt x="68" y="12"/>
                  </a:cubicBezTo>
                  <a:cubicBezTo>
                    <a:pt x="70" y="12"/>
                    <a:pt x="72" y="10"/>
                    <a:pt x="72" y="8"/>
                  </a:cubicBezTo>
                  <a:cubicBezTo>
                    <a:pt x="72" y="6"/>
                    <a:pt x="70" y="4"/>
                    <a:pt x="68" y="4"/>
                  </a:cubicBezTo>
                  <a:cubicBezTo>
                    <a:pt x="67" y="4"/>
                    <a:pt x="65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6" y="9"/>
                    <a:pt x="66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0" name="Freeform 244"/>
            <p:cNvSpPr>
              <a:spLocks noEditPoints="1"/>
            </p:cNvSpPr>
            <p:nvPr/>
          </p:nvSpPr>
          <p:spPr bwMode="auto">
            <a:xfrm>
              <a:off x="9461501" y="6524626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7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7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6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5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6" y="9"/>
                    <a:pt x="66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1" name="Freeform 245"/>
            <p:cNvSpPr>
              <a:spLocks noEditPoints="1"/>
            </p:cNvSpPr>
            <p:nvPr/>
          </p:nvSpPr>
          <p:spPr bwMode="auto">
            <a:xfrm>
              <a:off x="9461501" y="6434138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8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8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6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5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6" y="9"/>
                    <a:pt x="66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2" name="Freeform 246"/>
            <p:cNvSpPr>
              <a:spLocks noEditPoints="1"/>
            </p:cNvSpPr>
            <p:nvPr/>
          </p:nvSpPr>
          <p:spPr bwMode="auto">
            <a:xfrm>
              <a:off x="9461501" y="6345238"/>
              <a:ext cx="269875" cy="58738"/>
            </a:xfrm>
            <a:custGeom>
              <a:avLst/>
              <a:gdLst>
                <a:gd name="T0" fmla="*/ 15 w 72"/>
                <a:gd name="T1" fmla="*/ 2 h 16"/>
                <a:gd name="T2" fmla="*/ 15 w 72"/>
                <a:gd name="T3" fmla="*/ 6 h 16"/>
                <a:gd name="T4" fmla="*/ 8 w 72"/>
                <a:gd name="T5" fmla="*/ 6 h 16"/>
                <a:gd name="T6" fmla="*/ 4 w 72"/>
                <a:gd name="T7" fmla="*/ 4 h 16"/>
                <a:gd name="T8" fmla="*/ 0 w 72"/>
                <a:gd name="T9" fmla="*/ 8 h 16"/>
                <a:gd name="T10" fmla="*/ 4 w 72"/>
                <a:gd name="T11" fmla="*/ 12 h 16"/>
                <a:gd name="T12" fmla="*/ 8 w 72"/>
                <a:gd name="T13" fmla="*/ 10 h 16"/>
                <a:gd name="T14" fmla="*/ 15 w 72"/>
                <a:gd name="T15" fmla="*/ 10 h 16"/>
                <a:gd name="T16" fmla="*/ 15 w 72"/>
                <a:gd name="T17" fmla="*/ 15 h 16"/>
                <a:gd name="T18" fmla="*/ 17 w 72"/>
                <a:gd name="T19" fmla="*/ 16 h 16"/>
                <a:gd name="T20" fmla="*/ 55 w 72"/>
                <a:gd name="T21" fmla="*/ 16 h 16"/>
                <a:gd name="T22" fmla="*/ 57 w 72"/>
                <a:gd name="T23" fmla="*/ 15 h 16"/>
                <a:gd name="T24" fmla="*/ 57 w 72"/>
                <a:gd name="T25" fmla="*/ 10 h 16"/>
                <a:gd name="T26" fmla="*/ 65 w 72"/>
                <a:gd name="T27" fmla="*/ 10 h 16"/>
                <a:gd name="T28" fmla="*/ 68 w 72"/>
                <a:gd name="T29" fmla="*/ 12 h 16"/>
                <a:gd name="T30" fmla="*/ 72 w 72"/>
                <a:gd name="T31" fmla="*/ 8 h 16"/>
                <a:gd name="T32" fmla="*/ 68 w 72"/>
                <a:gd name="T33" fmla="*/ 4 h 16"/>
                <a:gd name="T34" fmla="*/ 65 w 72"/>
                <a:gd name="T35" fmla="*/ 6 h 16"/>
                <a:gd name="T36" fmla="*/ 57 w 72"/>
                <a:gd name="T37" fmla="*/ 6 h 16"/>
                <a:gd name="T38" fmla="*/ 57 w 72"/>
                <a:gd name="T39" fmla="*/ 2 h 16"/>
                <a:gd name="T40" fmla="*/ 55 w 72"/>
                <a:gd name="T41" fmla="*/ 0 h 16"/>
                <a:gd name="T42" fmla="*/ 17 w 72"/>
                <a:gd name="T43" fmla="*/ 0 h 16"/>
                <a:gd name="T44" fmla="*/ 15 w 72"/>
                <a:gd name="T45" fmla="*/ 2 h 16"/>
                <a:gd name="T46" fmla="*/ 2 w 72"/>
                <a:gd name="T47" fmla="*/ 8 h 16"/>
                <a:gd name="T48" fmla="*/ 4 w 72"/>
                <a:gd name="T49" fmla="*/ 6 h 16"/>
                <a:gd name="T50" fmla="*/ 6 w 72"/>
                <a:gd name="T51" fmla="*/ 8 h 16"/>
                <a:gd name="T52" fmla="*/ 4 w 72"/>
                <a:gd name="T53" fmla="*/ 10 h 16"/>
                <a:gd name="T54" fmla="*/ 2 w 72"/>
                <a:gd name="T55" fmla="*/ 8 h 16"/>
                <a:gd name="T56" fmla="*/ 70 w 72"/>
                <a:gd name="T57" fmla="*/ 8 h 16"/>
                <a:gd name="T58" fmla="*/ 68 w 72"/>
                <a:gd name="T59" fmla="*/ 10 h 16"/>
                <a:gd name="T60" fmla="*/ 67 w 72"/>
                <a:gd name="T61" fmla="*/ 8 h 16"/>
                <a:gd name="T62" fmla="*/ 68 w 72"/>
                <a:gd name="T63" fmla="*/ 6 h 16"/>
                <a:gd name="T64" fmla="*/ 70 w 72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3" name="Freeform 247"/>
            <p:cNvSpPr>
              <a:spLocks noEditPoints="1"/>
            </p:cNvSpPr>
            <p:nvPr/>
          </p:nvSpPr>
          <p:spPr bwMode="auto">
            <a:xfrm>
              <a:off x="9461501" y="6254751"/>
              <a:ext cx="269875" cy="60325"/>
            </a:xfrm>
            <a:custGeom>
              <a:avLst/>
              <a:gdLst>
                <a:gd name="T0" fmla="*/ 15 w 72"/>
                <a:gd name="T1" fmla="*/ 2 h 16"/>
                <a:gd name="T2" fmla="*/ 15 w 72"/>
                <a:gd name="T3" fmla="*/ 6 h 16"/>
                <a:gd name="T4" fmla="*/ 8 w 72"/>
                <a:gd name="T5" fmla="*/ 6 h 16"/>
                <a:gd name="T6" fmla="*/ 4 w 72"/>
                <a:gd name="T7" fmla="*/ 4 h 16"/>
                <a:gd name="T8" fmla="*/ 0 w 72"/>
                <a:gd name="T9" fmla="*/ 8 h 16"/>
                <a:gd name="T10" fmla="*/ 4 w 72"/>
                <a:gd name="T11" fmla="*/ 12 h 16"/>
                <a:gd name="T12" fmla="*/ 8 w 72"/>
                <a:gd name="T13" fmla="*/ 10 h 16"/>
                <a:gd name="T14" fmla="*/ 15 w 72"/>
                <a:gd name="T15" fmla="*/ 10 h 16"/>
                <a:gd name="T16" fmla="*/ 15 w 72"/>
                <a:gd name="T17" fmla="*/ 14 h 16"/>
                <a:gd name="T18" fmla="*/ 17 w 72"/>
                <a:gd name="T19" fmla="*/ 16 h 16"/>
                <a:gd name="T20" fmla="*/ 55 w 72"/>
                <a:gd name="T21" fmla="*/ 16 h 16"/>
                <a:gd name="T22" fmla="*/ 57 w 72"/>
                <a:gd name="T23" fmla="*/ 15 h 16"/>
                <a:gd name="T24" fmla="*/ 57 w 72"/>
                <a:gd name="T25" fmla="*/ 10 h 16"/>
                <a:gd name="T26" fmla="*/ 65 w 72"/>
                <a:gd name="T27" fmla="*/ 10 h 16"/>
                <a:gd name="T28" fmla="*/ 68 w 72"/>
                <a:gd name="T29" fmla="*/ 12 h 16"/>
                <a:gd name="T30" fmla="*/ 72 w 72"/>
                <a:gd name="T31" fmla="*/ 8 h 16"/>
                <a:gd name="T32" fmla="*/ 68 w 72"/>
                <a:gd name="T33" fmla="*/ 4 h 16"/>
                <a:gd name="T34" fmla="*/ 65 w 72"/>
                <a:gd name="T35" fmla="*/ 6 h 16"/>
                <a:gd name="T36" fmla="*/ 57 w 72"/>
                <a:gd name="T37" fmla="*/ 6 h 16"/>
                <a:gd name="T38" fmla="*/ 57 w 72"/>
                <a:gd name="T39" fmla="*/ 2 h 16"/>
                <a:gd name="T40" fmla="*/ 55 w 72"/>
                <a:gd name="T41" fmla="*/ 0 h 16"/>
                <a:gd name="T42" fmla="*/ 17 w 72"/>
                <a:gd name="T43" fmla="*/ 0 h 16"/>
                <a:gd name="T44" fmla="*/ 15 w 72"/>
                <a:gd name="T45" fmla="*/ 2 h 16"/>
                <a:gd name="T46" fmla="*/ 2 w 72"/>
                <a:gd name="T47" fmla="*/ 8 h 16"/>
                <a:gd name="T48" fmla="*/ 4 w 72"/>
                <a:gd name="T49" fmla="*/ 6 h 16"/>
                <a:gd name="T50" fmla="*/ 6 w 72"/>
                <a:gd name="T51" fmla="*/ 8 h 16"/>
                <a:gd name="T52" fmla="*/ 4 w 72"/>
                <a:gd name="T53" fmla="*/ 10 h 16"/>
                <a:gd name="T54" fmla="*/ 2 w 72"/>
                <a:gd name="T55" fmla="*/ 8 h 16"/>
                <a:gd name="T56" fmla="*/ 70 w 72"/>
                <a:gd name="T57" fmla="*/ 8 h 16"/>
                <a:gd name="T58" fmla="*/ 68 w 72"/>
                <a:gd name="T59" fmla="*/ 10 h 16"/>
                <a:gd name="T60" fmla="*/ 67 w 72"/>
                <a:gd name="T61" fmla="*/ 8 h 16"/>
                <a:gd name="T62" fmla="*/ 68 w 72"/>
                <a:gd name="T63" fmla="*/ 6 h 16"/>
                <a:gd name="T64" fmla="*/ 70 w 72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8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8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4" name="Freeform 248"/>
            <p:cNvSpPr>
              <a:spLocks noEditPoints="1"/>
            </p:cNvSpPr>
            <p:nvPr/>
          </p:nvSpPr>
          <p:spPr bwMode="auto">
            <a:xfrm>
              <a:off x="9461501" y="6164263"/>
              <a:ext cx="274638" cy="60325"/>
            </a:xfrm>
            <a:custGeom>
              <a:avLst/>
              <a:gdLst>
                <a:gd name="T0" fmla="*/ 15 w 73"/>
                <a:gd name="T1" fmla="*/ 2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5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2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0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0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9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9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5" name="Freeform 249"/>
            <p:cNvSpPr>
              <a:spLocks noEditPoints="1"/>
            </p:cNvSpPr>
            <p:nvPr/>
          </p:nvSpPr>
          <p:spPr bwMode="auto">
            <a:xfrm>
              <a:off x="9461501" y="6073776"/>
              <a:ext cx="274638" cy="60325"/>
            </a:xfrm>
            <a:custGeom>
              <a:avLst/>
              <a:gdLst>
                <a:gd name="T0" fmla="*/ 15 w 73"/>
                <a:gd name="T1" fmla="*/ 2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2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0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0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6" name="Freeform 250"/>
            <p:cNvSpPr>
              <a:spLocks noEditPoints="1"/>
            </p:cNvSpPr>
            <p:nvPr/>
          </p:nvSpPr>
          <p:spPr bwMode="auto">
            <a:xfrm>
              <a:off x="9461501" y="5984876"/>
              <a:ext cx="274638" cy="60325"/>
            </a:xfrm>
            <a:custGeom>
              <a:avLst/>
              <a:gdLst>
                <a:gd name="T0" fmla="*/ 15 w 73"/>
                <a:gd name="T1" fmla="*/ 1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1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1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1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1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1" y="8"/>
                  </a:moveTo>
                  <a:cubicBezTo>
                    <a:pt x="71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1" y="7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7" name="Freeform 251"/>
            <p:cNvSpPr>
              <a:spLocks noEditPoints="1"/>
            </p:cNvSpPr>
            <p:nvPr/>
          </p:nvSpPr>
          <p:spPr bwMode="auto">
            <a:xfrm>
              <a:off x="9461501" y="5894388"/>
              <a:ext cx="274638" cy="60325"/>
            </a:xfrm>
            <a:custGeom>
              <a:avLst/>
              <a:gdLst>
                <a:gd name="T0" fmla="*/ 15 w 73"/>
                <a:gd name="T1" fmla="*/ 1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1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1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1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1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5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0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1" y="8"/>
                  </a:moveTo>
                  <a:cubicBezTo>
                    <a:pt x="71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1" y="7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8" name="Freeform 252"/>
            <p:cNvSpPr>
              <a:spLocks noEditPoints="1"/>
            </p:cNvSpPr>
            <p:nvPr/>
          </p:nvSpPr>
          <p:spPr bwMode="auto">
            <a:xfrm>
              <a:off x="9747251" y="6615113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7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7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6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5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7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5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6" y="9"/>
                    <a:pt x="66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49" name="Freeform 253"/>
            <p:cNvSpPr>
              <a:spLocks noEditPoints="1"/>
            </p:cNvSpPr>
            <p:nvPr/>
          </p:nvSpPr>
          <p:spPr bwMode="auto">
            <a:xfrm>
              <a:off x="9747251" y="6524626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8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8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6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5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5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6" y="9"/>
                    <a:pt x="66" y="8"/>
                  </a:cubicBezTo>
                  <a:cubicBezTo>
                    <a:pt x="66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0" name="Freeform 254"/>
            <p:cNvSpPr>
              <a:spLocks noEditPoints="1"/>
            </p:cNvSpPr>
            <p:nvPr/>
          </p:nvSpPr>
          <p:spPr bwMode="auto">
            <a:xfrm>
              <a:off x="9747251" y="6434138"/>
              <a:ext cx="269875" cy="63500"/>
            </a:xfrm>
            <a:custGeom>
              <a:avLst/>
              <a:gdLst>
                <a:gd name="T0" fmla="*/ 15 w 72"/>
                <a:gd name="T1" fmla="*/ 2 h 17"/>
                <a:gd name="T2" fmla="*/ 15 w 72"/>
                <a:gd name="T3" fmla="*/ 6 h 17"/>
                <a:gd name="T4" fmla="*/ 8 w 72"/>
                <a:gd name="T5" fmla="*/ 6 h 17"/>
                <a:gd name="T6" fmla="*/ 4 w 72"/>
                <a:gd name="T7" fmla="*/ 4 h 17"/>
                <a:gd name="T8" fmla="*/ 0 w 72"/>
                <a:gd name="T9" fmla="*/ 8 h 17"/>
                <a:gd name="T10" fmla="*/ 4 w 72"/>
                <a:gd name="T11" fmla="*/ 12 h 17"/>
                <a:gd name="T12" fmla="*/ 8 w 72"/>
                <a:gd name="T13" fmla="*/ 10 h 17"/>
                <a:gd name="T14" fmla="*/ 15 w 72"/>
                <a:gd name="T15" fmla="*/ 10 h 17"/>
                <a:gd name="T16" fmla="*/ 15 w 72"/>
                <a:gd name="T17" fmla="*/ 15 h 17"/>
                <a:gd name="T18" fmla="*/ 17 w 72"/>
                <a:gd name="T19" fmla="*/ 16 h 17"/>
                <a:gd name="T20" fmla="*/ 55 w 72"/>
                <a:gd name="T21" fmla="*/ 17 h 17"/>
                <a:gd name="T22" fmla="*/ 57 w 72"/>
                <a:gd name="T23" fmla="*/ 15 h 17"/>
                <a:gd name="T24" fmla="*/ 57 w 72"/>
                <a:gd name="T25" fmla="*/ 10 h 17"/>
                <a:gd name="T26" fmla="*/ 65 w 72"/>
                <a:gd name="T27" fmla="*/ 10 h 17"/>
                <a:gd name="T28" fmla="*/ 68 w 72"/>
                <a:gd name="T29" fmla="*/ 12 h 17"/>
                <a:gd name="T30" fmla="*/ 72 w 72"/>
                <a:gd name="T31" fmla="*/ 8 h 17"/>
                <a:gd name="T32" fmla="*/ 68 w 72"/>
                <a:gd name="T33" fmla="*/ 4 h 17"/>
                <a:gd name="T34" fmla="*/ 65 w 72"/>
                <a:gd name="T35" fmla="*/ 6 h 17"/>
                <a:gd name="T36" fmla="*/ 57 w 72"/>
                <a:gd name="T37" fmla="*/ 6 h 17"/>
                <a:gd name="T38" fmla="*/ 57 w 72"/>
                <a:gd name="T39" fmla="*/ 2 h 17"/>
                <a:gd name="T40" fmla="*/ 55 w 72"/>
                <a:gd name="T41" fmla="*/ 0 h 17"/>
                <a:gd name="T42" fmla="*/ 17 w 72"/>
                <a:gd name="T43" fmla="*/ 0 h 17"/>
                <a:gd name="T44" fmla="*/ 15 w 72"/>
                <a:gd name="T45" fmla="*/ 2 h 17"/>
                <a:gd name="T46" fmla="*/ 2 w 72"/>
                <a:gd name="T47" fmla="*/ 8 h 17"/>
                <a:gd name="T48" fmla="*/ 4 w 72"/>
                <a:gd name="T49" fmla="*/ 6 h 17"/>
                <a:gd name="T50" fmla="*/ 6 w 72"/>
                <a:gd name="T51" fmla="*/ 8 h 17"/>
                <a:gd name="T52" fmla="*/ 4 w 72"/>
                <a:gd name="T53" fmla="*/ 10 h 17"/>
                <a:gd name="T54" fmla="*/ 2 w 72"/>
                <a:gd name="T55" fmla="*/ 8 h 17"/>
                <a:gd name="T56" fmla="*/ 70 w 72"/>
                <a:gd name="T57" fmla="*/ 8 h 17"/>
                <a:gd name="T58" fmla="*/ 68 w 72"/>
                <a:gd name="T59" fmla="*/ 10 h 17"/>
                <a:gd name="T60" fmla="*/ 67 w 72"/>
                <a:gd name="T61" fmla="*/ 8 h 17"/>
                <a:gd name="T62" fmla="*/ 68 w 72"/>
                <a:gd name="T63" fmla="*/ 6 h 17"/>
                <a:gd name="T64" fmla="*/ 70 w 72"/>
                <a:gd name="T65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7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7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69" y="10"/>
                    <a:pt x="68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8" y="6"/>
                  </a:cubicBezTo>
                  <a:cubicBezTo>
                    <a:pt x="69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1" name="Freeform 255"/>
            <p:cNvSpPr>
              <a:spLocks noEditPoints="1"/>
            </p:cNvSpPr>
            <p:nvPr/>
          </p:nvSpPr>
          <p:spPr bwMode="auto">
            <a:xfrm>
              <a:off x="9747251" y="6345238"/>
              <a:ext cx="269875" cy="58738"/>
            </a:xfrm>
            <a:custGeom>
              <a:avLst/>
              <a:gdLst>
                <a:gd name="T0" fmla="*/ 15 w 72"/>
                <a:gd name="T1" fmla="*/ 2 h 16"/>
                <a:gd name="T2" fmla="*/ 15 w 72"/>
                <a:gd name="T3" fmla="*/ 6 h 16"/>
                <a:gd name="T4" fmla="*/ 8 w 72"/>
                <a:gd name="T5" fmla="*/ 6 h 16"/>
                <a:gd name="T6" fmla="*/ 4 w 72"/>
                <a:gd name="T7" fmla="*/ 4 h 16"/>
                <a:gd name="T8" fmla="*/ 0 w 72"/>
                <a:gd name="T9" fmla="*/ 8 h 16"/>
                <a:gd name="T10" fmla="*/ 4 w 72"/>
                <a:gd name="T11" fmla="*/ 12 h 16"/>
                <a:gd name="T12" fmla="*/ 8 w 72"/>
                <a:gd name="T13" fmla="*/ 10 h 16"/>
                <a:gd name="T14" fmla="*/ 15 w 72"/>
                <a:gd name="T15" fmla="*/ 10 h 16"/>
                <a:gd name="T16" fmla="*/ 15 w 72"/>
                <a:gd name="T17" fmla="*/ 15 h 16"/>
                <a:gd name="T18" fmla="*/ 17 w 72"/>
                <a:gd name="T19" fmla="*/ 16 h 16"/>
                <a:gd name="T20" fmla="*/ 55 w 72"/>
                <a:gd name="T21" fmla="*/ 16 h 16"/>
                <a:gd name="T22" fmla="*/ 57 w 72"/>
                <a:gd name="T23" fmla="*/ 15 h 16"/>
                <a:gd name="T24" fmla="*/ 57 w 72"/>
                <a:gd name="T25" fmla="*/ 10 h 16"/>
                <a:gd name="T26" fmla="*/ 65 w 72"/>
                <a:gd name="T27" fmla="*/ 10 h 16"/>
                <a:gd name="T28" fmla="*/ 68 w 72"/>
                <a:gd name="T29" fmla="*/ 12 h 16"/>
                <a:gd name="T30" fmla="*/ 72 w 72"/>
                <a:gd name="T31" fmla="*/ 8 h 16"/>
                <a:gd name="T32" fmla="*/ 68 w 72"/>
                <a:gd name="T33" fmla="*/ 4 h 16"/>
                <a:gd name="T34" fmla="*/ 65 w 72"/>
                <a:gd name="T35" fmla="*/ 6 h 16"/>
                <a:gd name="T36" fmla="*/ 57 w 72"/>
                <a:gd name="T37" fmla="*/ 6 h 16"/>
                <a:gd name="T38" fmla="*/ 57 w 72"/>
                <a:gd name="T39" fmla="*/ 2 h 16"/>
                <a:gd name="T40" fmla="*/ 55 w 72"/>
                <a:gd name="T41" fmla="*/ 0 h 16"/>
                <a:gd name="T42" fmla="*/ 17 w 72"/>
                <a:gd name="T43" fmla="*/ 0 h 16"/>
                <a:gd name="T44" fmla="*/ 15 w 72"/>
                <a:gd name="T45" fmla="*/ 2 h 16"/>
                <a:gd name="T46" fmla="*/ 2 w 72"/>
                <a:gd name="T47" fmla="*/ 8 h 16"/>
                <a:gd name="T48" fmla="*/ 4 w 72"/>
                <a:gd name="T49" fmla="*/ 6 h 16"/>
                <a:gd name="T50" fmla="*/ 6 w 72"/>
                <a:gd name="T51" fmla="*/ 8 h 16"/>
                <a:gd name="T52" fmla="*/ 4 w 72"/>
                <a:gd name="T53" fmla="*/ 10 h 16"/>
                <a:gd name="T54" fmla="*/ 2 w 72"/>
                <a:gd name="T55" fmla="*/ 8 h 16"/>
                <a:gd name="T56" fmla="*/ 70 w 72"/>
                <a:gd name="T57" fmla="*/ 8 h 16"/>
                <a:gd name="T58" fmla="*/ 68 w 72"/>
                <a:gd name="T59" fmla="*/ 10 h 16"/>
                <a:gd name="T60" fmla="*/ 67 w 72"/>
                <a:gd name="T61" fmla="*/ 8 h 16"/>
                <a:gd name="T62" fmla="*/ 68 w 72"/>
                <a:gd name="T63" fmla="*/ 6 h 16"/>
                <a:gd name="T64" fmla="*/ 70 w 72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8" y="12"/>
                  </a:cubicBezTo>
                  <a:cubicBezTo>
                    <a:pt x="71" y="12"/>
                    <a:pt x="72" y="10"/>
                    <a:pt x="72" y="8"/>
                  </a:cubicBezTo>
                  <a:cubicBezTo>
                    <a:pt x="72" y="6"/>
                    <a:pt x="71" y="4"/>
                    <a:pt x="68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8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8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2" name="Freeform 256"/>
            <p:cNvSpPr>
              <a:spLocks noEditPoints="1"/>
            </p:cNvSpPr>
            <p:nvPr/>
          </p:nvSpPr>
          <p:spPr bwMode="auto">
            <a:xfrm>
              <a:off x="9747251" y="6254751"/>
              <a:ext cx="273050" cy="60325"/>
            </a:xfrm>
            <a:custGeom>
              <a:avLst/>
              <a:gdLst>
                <a:gd name="T0" fmla="*/ 15 w 73"/>
                <a:gd name="T1" fmla="*/ 2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5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2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0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0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6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1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9" y="10"/>
                  </a:cubicBezTo>
                  <a:cubicBezTo>
                    <a:pt x="67" y="10"/>
                    <a:pt x="67" y="9"/>
                    <a:pt x="67" y="8"/>
                  </a:cubicBezTo>
                  <a:cubicBezTo>
                    <a:pt x="67" y="7"/>
                    <a:pt x="67" y="6"/>
                    <a:pt x="69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3" name="Freeform 257"/>
            <p:cNvSpPr>
              <a:spLocks noEditPoints="1"/>
            </p:cNvSpPr>
            <p:nvPr/>
          </p:nvSpPr>
          <p:spPr bwMode="auto">
            <a:xfrm>
              <a:off x="9747251" y="6164263"/>
              <a:ext cx="273050" cy="60325"/>
            </a:xfrm>
            <a:custGeom>
              <a:avLst/>
              <a:gdLst>
                <a:gd name="T0" fmla="*/ 15 w 73"/>
                <a:gd name="T1" fmla="*/ 2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5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2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0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0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5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0" y="8"/>
                  </a:moveTo>
                  <a:cubicBezTo>
                    <a:pt x="70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0" y="7"/>
                    <a:pt x="7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4" name="Freeform 258"/>
            <p:cNvSpPr>
              <a:spLocks noEditPoints="1"/>
            </p:cNvSpPr>
            <p:nvPr/>
          </p:nvSpPr>
          <p:spPr bwMode="auto">
            <a:xfrm>
              <a:off x="9747251" y="6073776"/>
              <a:ext cx="273050" cy="60325"/>
            </a:xfrm>
            <a:custGeom>
              <a:avLst/>
              <a:gdLst>
                <a:gd name="T0" fmla="*/ 15 w 73"/>
                <a:gd name="T1" fmla="*/ 2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2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1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1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2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2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1" y="8"/>
                  </a:moveTo>
                  <a:cubicBezTo>
                    <a:pt x="71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1" y="7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5" name="Freeform 259"/>
            <p:cNvSpPr>
              <a:spLocks noEditPoints="1"/>
            </p:cNvSpPr>
            <p:nvPr/>
          </p:nvSpPr>
          <p:spPr bwMode="auto">
            <a:xfrm>
              <a:off x="9747251" y="5984876"/>
              <a:ext cx="273050" cy="60325"/>
            </a:xfrm>
            <a:custGeom>
              <a:avLst/>
              <a:gdLst>
                <a:gd name="T0" fmla="*/ 15 w 73"/>
                <a:gd name="T1" fmla="*/ 1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1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1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1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1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6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1" y="8"/>
                  </a:moveTo>
                  <a:cubicBezTo>
                    <a:pt x="71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1" y="7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6" name="Freeform 260"/>
            <p:cNvSpPr>
              <a:spLocks noEditPoints="1"/>
            </p:cNvSpPr>
            <p:nvPr/>
          </p:nvSpPr>
          <p:spPr bwMode="auto">
            <a:xfrm>
              <a:off x="9747251" y="5894388"/>
              <a:ext cx="273050" cy="60325"/>
            </a:xfrm>
            <a:custGeom>
              <a:avLst/>
              <a:gdLst>
                <a:gd name="T0" fmla="*/ 15 w 73"/>
                <a:gd name="T1" fmla="*/ 1 h 16"/>
                <a:gd name="T2" fmla="*/ 15 w 73"/>
                <a:gd name="T3" fmla="*/ 6 h 16"/>
                <a:gd name="T4" fmla="*/ 8 w 73"/>
                <a:gd name="T5" fmla="*/ 6 h 16"/>
                <a:gd name="T6" fmla="*/ 4 w 73"/>
                <a:gd name="T7" fmla="*/ 4 h 16"/>
                <a:gd name="T8" fmla="*/ 0 w 73"/>
                <a:gd name="T9" fmla="*/ 8 h 16"/>
                <a:gd name="T10" fmla="*/ 4 w 73"/>
                <a:gd name="T11" fmla="*/ 12 h 16"/>
                <a:gd name="T12" fmla="*/ 8 w 73"/>
                <a:gd name="T13" fmla="*/ 10 h 16"/>
                <a:gd name="T14" fmla="*/ 15 w 73"/>
                <a:gd name="T15" fmla="*/ 10 h 16"/>
                <a:gd name="T16" fmla="*/ 15 w 73"/>
                <a:gd name="T17" fmla="*/ 14 h 16"/>
                <a:gd name="T18" fmla="*/ 17 w 73"/>
                <a:gd name="T19" fmla="*/ 16 h 16"/>
                <a:gd name="T20" fmla="*/ 55 w 73"/>
                <a:gd name="T21" fmla="*/ 16 h 16"/>
                <a:gd name="T22" fmla="*/ 57 w 73"/>
                <a:gd name="T23" fmla="*/ 14 h 16"/>
                <a:gd name="T24" fmla="*/ 57 w 73"/>
                <a:gd name="T25" fmla="*/ 10 h 16"/>
                <a:gd name="T26" fmla="*/ 65 w 73"/>
                <a:gd name="T27" fmla="*/ 10 h 16"/>
                <a:gd name="T28" fmla="*/ 69 w 73"/>
                <a:gd name="T29" fmla="*/ 12 h 16"/>
                <a:gd name="T30" fmla="*/ 73 w 73"/>
                <a:gd name="T31" fmla="*/ 8 h 16"/>
                <a:gd name="T32" fmla="*/ 69 w 73"/>
                <a:gd name="T33" fmla="*/ 4 h 16"/>
                <a:gd name="T34" fmla="*/ 65 w 73"/>
                <a:gd name="T35" fmla="*/ 6 h 16"/>
                <a:gd name="T36" fmla="*/ 57 w 73"/>
                <a:gd name="T37" fmla="*/ 6 h 16"/>
                <a:gd name="T38" fmla="*/ 57 w 73"/>
                <a:gd name="T39" fmla="*/ 2 h 16"/>
                <a:gd name="T40" fmla="*/ 55 w 73"/>
                <a:gd name="T41" fmla="*/ 0 h 16"/>
                <a:gd name="T42" fmla="*/ 17 w 73"/>
                <a:gd name="T43" fmla="*/ 0 h 16"/>
                <a:gd name="T44" fmla="*/ 15 w 73"/>
                <a:gd name="T45" fmla="*/ 1 h 16"/>
                <a:gd name="T46" fmla="*/ 2 w 73"/>
                <a:gd name="T47" fmla="*/ 8 h 16"/>
                <a:gd name="T48" fmla="*/ 4 w 73"/>
                <a:gd name="T49" fmla="*/ 6 h 16"/>
                <a:gd name="T50" fmla="*/ 6 w 73"/>
                <a:gd name="T51" fmla="*/ 8 h 16"/>
                <a:gd name="T52" fmla="*/ 4 w 73"/>
                <a:gd name="T53" fmla="*/ 10 h 16"/>
                <a:gd name="T54" fmla="*/ 2 w 73"/>
                <a:gd name="T55" fmla="*/ 8 h 16"/>
                <a:gd name="T56" fmla="*/ 71 w 73"/>
                <a:gd name="T57" fmla="*/ 8 h 16"/>
                <a:gd name="T58" fmla="*/ 69 w 73"/>
                <a:gd name="T59" fmla="*/ 10 h 16"/>
                <a:gd name="T60" fmla="*/ 67 w 73"/>
                <a:gd name="T61" fmla="*/ 8 h 16"/>
                <a:gd name="T62" fmla="*/ 69 w 73"/>
                <a:gd name="T63" fmla="*/ 6 h 16"/>
                <a:gd name="T64" fmla="*/ 71 w 73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" h="16">
                  <a:moveTo>
                    <a:pt x="15" y="1"/>
                  </a:moveTo>
                  <a:cubicBezTo>
                    <a:pt x="15" y="6"/>
                    <a:pt x="15" y="6"/>
                    <a:pt x="15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6" y="4"/>
                    <a:pt x="4" y="4"/>
                  </a:cubicBezTo>
                  <a:cubicBezTo>
                    <a:pt x="2" y="4"/>
                    <a:pt x="0" y="6"/>
                    <a:pt x="0" y="8"/>
                  </a:cubicBezTo>
                  <a:cubicBezTo>
                    <a:pt x="0" y="10"/>
                    <a:pt x="2" y="12"/>
                    <a:pt x="4" y="12"/>
                  </a:cubicBezTo>
                  <a:cubicBezTo>
                    <a:pt x="6" y="12"/>
                    <a:pt x="7" y="11"/>
                    <a:pt x="8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5"/>
                    <a:pt x="16" y="16"/>
                    <a:pt x="17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6" y="16"/>
                    <a:pt x="57" y="15"/>
                    <a:pt x="57" y="14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6" y="11"/>
                    <a:pt x="67" y="12"/>
                    <a:pt x="69" y="12"/>
                  </a:cubicBezTo>
                  <a:cubicBezTo>
                    <a:pt x="71" y="12"/>
                    <a:pt x="73" y="10"/>
                    <a:pt x="73" y="8"/>
                  </a:cubicBezTo>
                  <a:cubicBezTo>
                    <a:pt x="73" y="6"/>
                    <a:pt x="71" y="4"/>
                    <a:pt x="69" y="4"/>
                  </a:cubicBezTo>
                  <a:cubicBezTo>
                    <a:pt x="67" y="4"/>
                    <a:pt x="66" y="5"/>
                    <a:pt x="65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7" y="0"/>
                    <a:pt x="56" y="0"/>
                    <a:pt x="5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lose/>
                  <a:moveTo>
                    <a:pt x="2" y="8"/>
                  </a:moveTo>
                  <a:cubicBezTo>
                    <a:pt x="2" y="7"/>
                    <a:pt x="3" y="6"/>
                    <a:pt x="4" y="6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5" y="10"/>
                    <a:pt x="4" y="10"/>
                  </a:cubicBezTo>
                  <a:cubicBezTo>
                    <a:pt x="3" y="10"/>
                    <a:pt x="2" y="9"/>
                    <a:pt x="2" y="8"/>
                  </a:cubicBezTo>
                  <a:close/>
                  <a:moveTo>
                    <a:pt x="71" y="8"/>
                  </a:moveTo>
                  <a:cubicBezTo>
                    <a:pt x="71" y="9"/>
                    <a:pt x="70" y="10"/>
                    <a:pt x="69" y="10"/>
                  </a:cubicBezTo>
                  <a:cubicBezTo>
                    <a:pt x="68" y="10"/>
                    <a:pt x="67" y="9"/>
                    <a:pt x="67" y="8"/>
                  </a:cubicBezTo>
                  <a:cubicBezTo>
                    <a:pt x="67" y="7"/>
                    <a:pt x="68" y="6"/>
                    <a:pt x="69" y="6"/>
                  </a:cubicBezTo>
                  <a:cubicBezTo>
                    <a:pt x="70" y="6"/>
                    <a:pt x="71" y="7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7" name="Freeform 261"/>
            <p:cNvSpPr>
              <a:spLocks noEditPoints="1"/>
            </p:cNvSpPr>
            <p:nvPr/>
          </p:nvSpPr>
          <p:spPr bwMode="auto">
            <a:xfrm>
              <a:off x="9701213" y="3160713"/>
              <a:ext cx="98425" cy="1128713"/>
            </a:xfrm>
            <a:custGeom>
              <a:avLst/>
              <a:gdLst>
                <a:gd name="T0" fmla="*/ 13 w 26"/>
                <a:gd name="T1" fmla="*/ 0 h 301"/>
                <a:gd name="T2" fmla="*/ 0 w 26"/>
                <a:gd name="T3" fmla="*/ 12 h 301"/>
                <a:gd name="T4" fmla="*/ 9 w 26"/>
                <a:gd name="T5" fmla="*/ 25 h 301"/>
                <a:gd name="T6" fmla="*/ 9 w 26"/>
                <a:gd name="T7" fmla="*/ 301 h 301"/>
                <a:gd name="T8" fmla="*/ 12 w 26"/>
                <a:gd name="T9" fmla="*/ 301 h 301"/>
                <a:gd name="T10" fmla="*/ 12 w 26"/>
                <a:gd name="T11" fmla="*/ 25 h 301"/>
                <a:gd name="T12" fmla="*/ 13 w 26"/>
                <a:gd name="T13" fmla="*/ 25 h 301"/>
                <a:gd name="T14" fmla="*/ 26 w 26"/>
                <a:gd name="T15" fmla="*/ 12 h 301"/>
                <a:gd name="T16" fmla="*/ 13 w 26"/>
                <a:gd name="T17" fmla="*/ 0 h 301"/>
                <a:gd name="T18" fmla="*/ 13 w 26"/>
                <a:gd name="T19" fmla="*/ 22 h 301"/>
                <a:gd name="T20" fmla="*/ 12 w 26"/>
                <a:gd name="T21" fmla="*/ 22 h 301"/>
                <a:gd name="T22" fmla="*/ 12 w 26"/>
                <a:gd name="T23" fmla="*/ 22 h 301"/>
                <a:gd name="T24" fmla="*/ 12 w 26"/>
                <a:gd name="T25" fmla="*/ 22 h 301"/>
                <a:gd name="T26" fmla="*/ 3 w 26"/>
                <a:gd name="T27" fmla="*/ 12 h 301"/>
                <a:gd name="T28" fmla="*/ 13 w 26"/>
                <a:gd name="T29" fmla="*/ 3 h 301"/>
                <a:gd name="T30" fmla="*/ 22 w 26"/>
                <a:gd name="T31" fmla="*/ 12 h 301"/>
                <a:gd name="T32" fmla="*/ 13 w 26"/>
                <a:gd name="T33" fmla="*/ 2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" h="301">
                  <a:moveTo>
                    <a:pt x="13" y="0"/>
                  </a:moveTo>
                  <a:cubicBezTo>
                    <a:pt x="6" y="0"/>
                    <a:pt x="0" y="5"/>
                    <a:pt x="0" y="12"/>
                  </a:cubicBezTo>
                  <a:cubicBezTo>
                    <a:pt x="0" y="18"/>
                    <a:pt x="4" y="23"/>
                    <a:pt x="9" y="25"/>
                  </a:cubicBezTo>
                  <a:cubicBezTo>
                    <a:pt x="9" y="301"/>
                    <a:pt x="9" y="301"/>
                    <a:pt x="9" y="301"/>
                  </a:cubicBezTo>
                  <a:cubicBezTo>
                    <a:pt x="12" y="301"/>
                    <a:pt x="12" y="301"/>
                    <a:pt x="12" y="301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20" y="25"/>
                    <a:pt x="26" y="19"/>
                    <a:pt x="26" y="12"/>
                  </a:cubicBezTo>
                  <a:cubicBezTo>
                    <a:pt x="26" y="5"/>
                    <a:pt x="20" y="0"/>
                    <a:pt x="13" y="0"/>
                  </a:cubicBezTo>
                  <a:close/>
                  <a:moveTo>
                    <a:pt x="13" y="22"/>
                  </a:moveTo>
                  <a:cubicBezTo>
                    <a:pt x="13" y="22"/>
                    <a:pt x="13" y="22"/>
                    <a:pt x="1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7" y="21"/>
                    <a:pt x="3" y="17"/>
                    <a:pt x="3" y="12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8" y="3"/>
                    <a:pt x="22" y="7"/>
                    <a:pt x="22" y="12"/>
                  </a:cubicBezTo>
                  <a:cubicBezTo>
                    <a:pt x="22" y="18"/>
                    <a:pt x="18" y="22"/>
                    <a:pt x="1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8" name="Freeform 262"/>
            <p:cNvSpPr>
              <a:spLocks noEditPoints="1"/>
            </p:cNvSpPr>
            <p:nvPr/>
          </p:nvSpPr>
          <p:spPr bwMode="auto">
            <a:xfrm>
              <a:off x="9855201" y="3997326"/>
              <a:ext cx="296863" cy="2670175"/>
            </a:xfrm>
            <a:custGeom>
              <a:avLst/>
              <a:gdLst>
                <a:gd name="T0" fmla="*/ 12 w 79"/>
                <a:gd name="T1" fmla="*/ 78 h 712"/>
                <a:gd name="T2" fmla="*/ 12 w 79"/>
                <a:gd name="T3" fmla="*/ 20 h 712"/>
                <a:gd name="T4" fmla="*/ 19 w 79"/>
                <a:gd name="T5" fmla="*/ 10 h 712"/>
                <a:gd name="T6" fmla="*/ 9 w 79"/>
                <a:gd name="T7" fmla="*/ 0 h 712"/>
                <a:gd name="T8" fmla="*/ 2 w 79"/>
                <a:gd name="T9" fmla="*/ 3 h 712"/>
                <a:gd name="T10" fmla="*/ 0 w 79"/>
                <a:gd name="T11" fmla="*/ 10 h 712"/>
                <a:gd name="T12" fmla="*/ 2 w 79"/>
                <a:gd name="T13" fmla="*/ 17 h 712"/>
                <a:gd name="T14" fmla="*/ 5 w 79"/>
                <a:gd name="T15" fmla="*/ 19 h 712"/>
                <a:gd name="T16" fmla="*/ 5 w 79"/>
                <a:gd name="T17" fmla="*/ 82 h 712"/>
                <a:gd name="T18" fmla="*/ 72 w 79"/>
                <a:gd name="T19" fmla="*/ 124 h 712"/>
                <a:gd name="T20" fmla="*/ 72 w 79"/>
                <a:gd name="T21" fmla="*/ 712 h 712"/>
                <a:gd name="T22" fmla="*/ 79 w 79"/>
                <a:gd name="T23" fmla="*/ 712 h 712"/>
                <a:gd name="T24" fmla="*/ 79 w 79"/>
                <a:gd name="T25" fmla="*/ 121 h 712"/>
                <a:gd name="T26" fmla="*/ 12 w 79"/>
                <a:gd name="T27" fmla="*/ 78 h 712"/>
                <a:gd name="T28" fmla="*/ 7 w 79"/>
                <a:gd name="T29" fmla="*/ 8 h 712"/>
                <a:gd name="T30" fmla="*/ 9 w 79"/>
                <a:gd name="T31" fmla="*/ 7 h 712"/>
                <a:gd name="T32" fmla="*/ 13 w 79"/>
                <a:gd name="T33" fmla="*/ 10 h 712"/>
                <a:gd name="T34" fmla="*/ 9 w 79"/>
                <a:gd name="T35" fmla="*/ 14 h 712"/>
                <a:gd name="T36" fmla="*/ 7 w 79"/>
                <a:gd name="T37" fmla="*/ 13 h 712"/>
                <a:gd name="T38" fmla="*/ 6 w 79"/>
                <a:gd name="T39" fmla="*/ 10 h 712"/>
                <a:gd name="T40" fmla="*/ 7 w 79"/>
                <a:gd name="T41" fmla="*/ 8 h 7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9" h="712">
                  <a:moveTo>
                    <a:pt x="12" y="78"/>
                  </a:moveTo>
                  <a:cubicBezTo>
                    <a:pt x="12" y="20"/>
                    <a:pt x="12" y="20"/>
                    <a:pt x="12" y="20"/>
                  </a:cubicBezTo>
                  <a:cubicBezTo>
                    <a:pt x="16" y="19"/>
                    <a:pt x="19" y="15"/>
                    <a:pt x="19" y="10"/>
                  </a:cubicBezTo>
                  <a:cubicBezTo>
                    <a:pt x="19" y="5"/>
                    <a:pt x="15" y="0"/>
                    <a:pt x="9" y="0"/>
                  </a:cubicBezTo>
                  <a:cubicBezTo>
                    <a:pt x="7" y="0"/>
                    <a:pt x="4" y="1"/>
                    <a:pt x="2" y="3"/>
                  </a:cubicBezTo>
                  <a:cubicBezTo>
                    <a:pt x="1" y="5"/>
                    <a:pt x="0" y="8"/>
                    <a:pt x="0" y="10"/>
                  </a:cubicBezTo>
                  <a:cubicBezTo>
                    <a:pt x="0" y="13"/>
                    <a:pt x="1" y="15"/>
                    <a:pt x="2" y="17"/>
                  </a:cubicBezTo>
                  <a:cubicBezTo>
                    <a:pt x="3" y="18"/>
                    <a:pt x="4" y="19"/>
                    <a:pt x="5" y="19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5" y="82"/>
                    <a:pt x="69" y="122"/>
                    <a:pt x="72" y="124"/>
                  </a:cubicBezTo>
                  <a:cubicBezTo>
                    <a:pt x="72" y="128"/>
                    <a:pt x="72" y="712"/>
                    <a:pt x="72" y="712"/>
                  </a:cubicBezTo>
                  <a:cubicBezTo>
                    <a:pt x="79" y="712"/>
                    <a:pt x="79" y="712"/>
                    <a:pt x="79" y="712"/>
                  </a:cubicBezTo>
                  <a:cubicBezTo>
                    <a:pt x="79" y="121"/>
                    <a:pt x="79" y="121"/>
                    <a:pt x="79" y="121"/>
                  </a:cubicBezTo>
                  <a:cubicBezTo>
                    <a:pt x="79" y="121"/>
                    <a:pt x="15" y="80"/>
                    <a:pt x="12" y="78"/>
                  </a:cubicBezTo>
                  <a:close/>
                  <a:moveTo>
                    <a:pt x="7" y="8"/>
                  </a:moveTo>
                  <a:cubicBezTo>
                    <a:pt x="8" y="7"/>
                    <a:pt x="9" y="7"/>
                    <a:pt x="9" y="7"/>
                  </a:cubicBezTo>
                  <a:cubicBezTo>
                    <a:pt x="11" y="7"/>
                    <a:pt x="13" y="9"/>
                    <a:pt x="13" y="10"/>
                  </a:cubicBezTo>
                  <a:cubicBezTo>
                    <a:pt x="13" y="12"/>
                    <a:pt x="11" y="14"/>
                    <a:pt x="9" y="14"/>
                  </a:cubicBezTo>
                  <a:cubicBezTo>
                    <a:pt x="9" y="14"/>
                    <a:pt x="8" y="13"/>
                    <a:pt x="7" y="13"/>
                  </a:cubicBezTo>
                  <a:cubicBezTo>
                    <a:pt x="7" y="12"/>
                    <a:pt x="6" y="11"/>
                    <a:pt x="6" y="10"/>
                  </a:cubicBezTo>
                  <a:cubicBezTo>
                    <a:pt x="6" y="9"/>
                    <a:pt x="7" y="9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59" name="Freeform 263"/>
            <p:cNvSpPr>
              <a:spLocks noEditPoints="1"/>
            </p:cNvSpPr>
            <p:nvPr/>
          </p:nvSpPr>
          <p:spPr bwMode="auto">
            <a:xfrm>
              <a:off x="9753601" y="3787776"/>
              <a:ext cx="334963" cy="2879725"/>
            </a:xfrm>
            <a:custGeom>
              <a:avLst/>
              <a:gdLst>
                <a:gd name="T0" fmla="*/ 22 w 89"/>
                <a:gd name="T1" fmla="*/ 140 h 768"/>
                <a:gd name="T2" fmla="*/ 22 w 89"/>
                <a:gd name="T3" fmla="*/ 32 h 768"/>
                <a:gd name="T4" fmla="*/ 32 w 89"/>
                <a:gd name="T5" fmla="*/ 16 h 768"/>
                <a:gd name="T6" fmla="*/ 16 w 89"/>
                <a:gd name="T7" fmla="*/ 0 h 768"/>
                <a:gd name="T8" fmla="*/ 0 w 89"/>
                <a:gd name="T9" fmla="*/ 16 h 768"/>
                <a:gd name="T10" fmla="*/ 9 w 89"/>
                <a:gd name="T11" fmla="*/ 31 h 768"/>
                <a:gd name="T12" fmla="*/ 9 w 89"/>
                <a:gd name="T13" fmla="*/ 147 h 768"/>
                <a:gd name="T14" fmla="*/ 76 w 89"/>
                <a:gd name="T15" fmla="*/ 191 h 768"/>
                <a:gd name="T16" fmla="*/ 76 w 89"/>
                <a:gd name="T17" fmla="*/ 768 h 768"/>
                <a:gd name="T18" fmla="*/ 89 w 89"/>
                <a:gd name="T19" fmla="*/ 768 h 768"/>
                <a:gd name="T20" fmla="*/ 89 w 89"/>
                <a:gd name="T21" fmla="*/ 184 h 768"/>
                <a:gd name="T22" fmla="*/ 22 w 89"/>
                <a:gd name="T23" fmla="*/ 140 h 768"/>
                <a:gd name="T24" fmla="*/ 16 w 89"/>
                <a:gd name="T25" fmla="*/ 13 h 768"/>
                <a:gd name="T26" fmla="*/ 19 w 89"/>
                <a:gd name="T27" fmla="*/ 16 h 768"/>
                <a:gd name="T28" fmla="*/ 16 w 89"/>
                <a:gd name="T29" fmla="*/ 20 h 768"/>
                <a:gd name="T30" fmla="*/ 13 w 89"/>
                <a:gd name="T31" fmla="*/ 16 h 768"/>
                <a:gd name="T32" fmla="*/ 16 w 89"/>
                <a:gd name="T33" fmla="*/ 13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9" h="768">
                  <a:moveTo>
                    <a:pt x="22" y="140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8" y="29"/>
                    <a:pt x="32" y="23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3"/>
                    <a:pt x="3" y="29"/>
                    <a:pt x="9" y="31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7"/>
                    <a:pt x="71" y="187"/>
                    <a:pt x="76" y="191"/>
                  </a:cubicBezTo>
                  <a:cubicBezTo>
                    <a:pt x="76" y="198"/>
                    <a:pt x="76" y="768"/>
                    <a:pt x="76" y="768"/>
                  </a:cubicBezTo>
                  <a:cubicBezTo>
                    <a:pt x="89" y="768"/>
                    <a:pt x="89" y="768"/>
                    <a:pt x="89" y="768"/>
                  </a:cubicBezTo>
                  <a:cubicBezTo>
                    <a:pt x="89" y="184"/>
                    <a:pt x="89" y="184"/>
                    <a:pt x="89" y="184"/>
                  </a:cubicBezTo>
                  <a:cubicBezTo>
                    <a:pt x="89" y="184"/>
                    <a:pt x="28" y="143"/>
                    <a:pt x="22" y="140"/>
                  </a:cubicBezTo>
                  <a:close/>
                  <a:moveTo>
                    <a:pt x="16" y="13"/>
                  </a:moveTo>
                  <a:cubicBezTo>
                    <a:pt x="18" y="13"/>
                    <a:pt x="19" y="15"/>
                    <a:pt x="19" y="16"/>
                  </a:cubicBezTo>
                  <a:cubicBezTo>
                    <a:pt x="19" y="18"/>
                    <a:pt x="18" y="20"/>
                    <a:pt x="16" y="20"/>
                  </a:cubicBezTo>
                  <a:cubicBezTo>
                    <a:pt x="14" y="20"/>
                    <a:pt x="13" y="18"/>
                    <a:pt x="13" y="16"/>
                  </a:cubicBezTo>
                  <a:cubicBezTo>
                    <a:pt x="13" y="15"/>
                    <a:pt x="14" y="13"/>
                    <a:pt x="1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0" name="Freeform 264"/>
            <p:cNvSpPr>
              <a:spLocks noEditPoints="1"/>
            </p:cNvSpPr>
            <p:nvPr/>
          </p:nvSpPr>
          <p:spPr bwMode="auto">
            <a:xfrm>
              <a:off x="9337676" y="3997326"/>
              <a:ext cx="296863" cy="2676525"/>
            </a:xfrm>
            <a:custGeom>
              <a:avLst/>
              <a:gdLst>
                <a:gd name="T0" fmla="*/ 79 w 79"/>
                <a:gd name="T1" fmla="*/ 10 h 714"/>
                <a:gd name="T2" fmla="*/ 76 w 79"/>
                <a:gd name="T3" fmla="*/ 3 h 714"/>
                <a:gd name="T4" fmla="*/ 69 w 79"/>
                <a:gd name="T5" fmla="*/ 0 h 714"/>
                <a:gd name="T6" fmla="*/ 62 w 79"/>
                <a:gd name="T7" fmla="*/ 3 h 714"/>
                <a:gd name="T8" fmla="*/ 59 w 79"/>
                <a:gd name="T9" fmla="*/ 10 h 714"/>
                <a:gd name="T10" fmla="*/ 62 w 79"/>
                <a:gd name="T11" fmla="*/ 17 h 714"/>
                <a:gd name="T12" fmla="*/ 67 w 79"/>
                <a:gd name="T13" fmla="*/ 20 h 714"/>
                <a:gd name="T14" fmla="*/ 67 w 79"/>
                <a:gd name="T15" fmla="*/ 78 h 714"/>
                <a:gd name="T16" fmla="*/ 0 w 79"/>
                <a:gd name="T17" fmla="*/ 121 h 714"/>
                <a:gd name="T18" fmla="*/ 0 w 79"/>
                <a:gd name="T19" fmla="*/ 714 h 714"/>
                <a:gd name="T20" fmla="*/ 6 w 79"/>
                <a:gd name="T21" fmla="*/ 714 h 714"/>
                <a:gd name="T22" fmla="*/ 6 w 79"/>
                <a:gd name="T23" fmla="*/ 124 h 714"/>
                <a:gd name="T24" fmla="*/ 73 w 79"/>
                <a:gd name="T25" fmla="*/ 82 h 714"/>
                <a:gd name="T26" fmla="*/ 73 w 79"/>
                <a:gd name="T27" fmla="*/ 19 h 714"/>
                <a:gd name="T28" fmla="*/ 79 w 79"/>
                <a:gd name="T29" fmla="*/ 10 h 714"/>
                <a:gd name="T30" fmla="*/ 66 w 79"/>
                <a:gd name="T31" fmla="*/ 10 h 714"/>
                <a:gd name="T32" fmla="*/ 67 w 79"/>
                <a:gd name="T33" fmla="*/ 8 h 714"/>
                <a:gd name="T34" fmla="*/ 69 w 79"/>
                <a:gd name="T35" fmla="*/ 7 h 714"/>
                <a:gd name="T36" fmla="*/ 71 w 79"/>
                <a:gd name="T37" fmla="*/ 8 h 714"/>
                <a:gd name="T38" fmla="*/ 72 w 79"/>
                <a:gd name="T39" fmla="*/ 10 h 714"/>
                <a:gd name="T40" fmla="*/ 69 w 79"/>
                <a:gd name="T41" fmla="*/ 14 h 714"/>
                <a:gd name="T42" fmla="*/ 67 w 79"/>
                <a:gd name="T43" fmla="*/ 13 h 714"/>
                <a:gd name="T44" fmla="*/ 66 w 79"/>
                <a:gd name="T45" fmla="*/ 10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9" h="714">
                  <a:moveTo>
                    <a:pt x="79" y="10"/>
                  </a:moveTo>
                  <a:cubicBezTo>
                    <a:pt x="79" y="8"/>
                    <a:pt x="78" y="5"/>
                    <a:pt x="76" y="3"/>
                  </a:cubicBezTo>
                  <a:cubicBezTo>
                    <a:pt x="74" y="1"/>
                    <a:pt x="72" y="0"/>
                    <a:pt x="69" y="0"/>
                  </a:cubicBezTo>
                  <a:cubicBezTo>
                    <a:pt x="66" y="0"/>
                    <a:pt x="64" y="1"/>
                    <a:pt x="62" y="3"/>
                  </a:cubicBezTo>
                  <a:cubicBezTo>
                    <a:pt x="60" y="5"/>
                    <a:pt x="59" y="8"/>
                    <a:pt x="59" y="10"/>
                  </a:cubicBezTo>
                  <a:cubicBezTo>
                    <a:pt x="59" y="13"/>
                    <a:pt x="60" y="15"/>
                    <a:pt x="62" y="17"/>
                  </a:cubicBezTo>
                  <a:cubicBezTo>
                    <a:pt x="63" y="19"/>
                    <a:pt x="65" y="19"/>
                    <a:pt x="67" y="20"/>
                  </a:cubicBezTo>
                  <a:cubicBezTo>
                    <a:pt x="67" y="78"/>
                    <a:pt x="67" y="78"/>
                    <a:pt x="67" y="78"/>
                  </a:cubicBezTo>
                  <a:cubicBezTo>
                    <a:pt x="64" y="80"/>
                    <a:pt x="0" y="121"/>
                    <a:pt x="0" y="121"/>
                  </a:cubicBezTo>
                  <a:cubicBezTo>
                    <a:pt x="0" y="714"/>
                    <a:pt x="0" y="714"/>
                    <a:pt x="0" y="714"/>
                  </a:cubicBezTo>
                  <a:cubicBezTo>
                    <a:pt x="6" y="714"/>
                    <a:pt x="6" y="714"/>
                    <a:pt x="6" y="714"/>
                  </a:cubicBezTo>
                  <a:cubicBezTo>
                    <a:pt x="6" y="714"/>
                    <a:pt x="6" y="128"/>
                    <a:pt x="6" y="124"/>
                  </a:cubicBezTo>
                  <a:cubicBezTo>
                    <a:pt x="9" y="122"/>
                    <a:pt x="73" y="82"/>
                    <a:pt x="73" y="82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7" y="17"/>
                    <a:pt x="79" y="14"/>
                    <a:pt x="79" y="10"/>
                  </a:cubicBezTo>
                  <a:close/>
                  <a:moveTo>
                    <a:pt x="66" y="10"/>
                  </a:moveTo>
                  <a:cubicBezTo>
                    <a:pt x="66" y="9"/>
                    <a:pt x="66" y="9"/>
                    <a:pt x="67" y="8"/>
                  </a:cubicBezTo>
                  <a:cubicBezTo>
                    <a:pt x="67" y="7"/>
                    <a:pt x="68" y="7"/>
                    <a:pt x="69" y="7"/>
                  </a:cubicBezTo>
                  <a:cubicBezTo>
                    <a:pt x="70" y="7"/>
                    <a:pt x="71" y="7"/>
                    <a:pt x="71" y="8"/>
                  </a:cubicBezTo>
                  <a:cubicBezTo>
                    <a:pt x="72" y="9"/>
                    <a:pt x="72" y="9"/>
                    <a:pt x="72" y="10"/>
                  </a:cubicBezTo>
                  <a:cubicBezTo>
                    <a:pt x="72" y="12"/>
                    <a:pt x="71" y="14"/>
                    <a:pt x="69" y="14"/>
                  </a:cubicBezTo>
                  <a:cubicBezTo>
                    <a:pt x="68" y="14"/>
                    <a:pt x="67" y="13"/>
                    <a:pt x="67" y="13"/>
                  </a:cubicBezTo>
                  <a:cubicBezTo>
                    <a:pt x="66" y="12"/>
                    <a:pt x="66" y="11"/>
                    <a:pt x="6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1" name="Freeform 265"/>
            <p:cNvSpPr>
              <a:spLocks noEditPoints="1"/>
            </p:cNvSpPr>
            <p:nvPr/>
          </p:nvSpPr>
          <p:spPr bwMode="auto">
            <a:xfrm>
              <a:off x="9398001" y="3787776"/>
              <a:ext cx="338138" cy="2886075"/>
            </a:xfrm>
            <a:custGeom>
              <a:avLst/>
              <a:gdLst>
                <a:gd name="T0" fmla="*/ 90 w 90"/>
                <a:gd name="T1" fmla="*/ 16 h 770"/>
                <a:gd name="T2" fmla="*/ 73 w 90"/>
                <a:gd name="T3" fmla="*/ 0 h 770"/>
                <a:gd name="T4" fmla="*/ 57 w 90"/>
                <a:gd name="T5" fmla="*/ 16 h 770"/>
                <a:gd name="T6" fmla="*/ 67 w 90"/>
                <a:gd name="T7" fmla="*/ 32 h 770"/>
                <a:gd name="T8" fmla="*/ 67 w 90"/>
                <a:gd name="T9" fmla="*/ 140 h 770"/>
                <a:gd name="T10" fmla="*/ 0 w 90"/>
                <a:gd name="T11" fmla="*/ 184 h 770"/>
                <a:gd name="T12" fmla="*/ 0 w 90"/>
                <a:gd name="T13" fmla="*/ 770 h 770"/>
                <a:gd name="T14" fmla="*/ 13 w 90"/>
                <a:gd name="T15" fmla="*/ 770 h 770"/>
                <a:gd name="T16" fmla="*/ 13 w 90"/>
                <a:gd name="T17" fmla="*/ 191 h 770"/>
                <a:gd name="T18" fmla="*/ 81 w 90"/>
                <a:gd name="T19" fmla="*/ 147 h 770"/>
                <a:gd name="T20" fmla="*/ 81 w 90"/>
                <a:gd name="T21" fmla="*/ 31 h 770"/>
                <a:gd name="T22" fmla="*/ 90 w 90"/>
                <a:gd name="T23" fmla="*/ 16 h 770"/>
                <a:gd name="T24" fmla="*/ 73 w 90"/>
                <a:gd name="T25" fmla="*/ 13 h 770"/>
                <a:gd name="T26" fmla="*/ 77 w 90"/>
                <a:gd name="T27" fmla="*/ 16 h 770"/>
                <a:gd name="T28" fmla="*/ 73 w 90"/>
                <a:gd name="T29" fmla="*/ 20 h 770"/>
                <a:gd name="T30" fmla="*/ 70 w 90"/>
                <a:gd name="T31" fmla="*/ 16 h 770"/>
                <a:gd name="T32" fmla="*/ 73 w 90"/>
                <a:gd name="T33" fmla="*/ 13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0" h="770">
                  <a:moveTo>
                    <a:pt x="90" y="16"/>
                  </a:moveTo>
                  <a:cubicBezTo>
                    <a:pt x="90" y="7"/>
                    <a:pt x="82" y="0"/>
                    <a:pt x="73" y="0"/>
                  </a:cubicBezTo>
                  <a:cubicBezTo>
                    <a:pt x="64" y="0"/>
                    <a:pt x="57" y="7"/>
                    <a:pt x="57" y="16"/>
                  </a:cubicBezTo>
                  <a:cubicBezTo>
                    <a:pt x="57" y="23"/>
                    <a:pt x="61" y="29"/>
                    <a:pt x="67" y="32"/>
                  </a:cubicBezTo>
                  <a:cubicBezTo>
                    <a:pt x="67" y="140"/>
                    <a:pt x="67" y="140"/>
                    <a:pt x="67" y="140"/>
                  </a:cubicBezTo>
                  <a:cubicBezTo>
                    <a:pt x="62" y="143"/>
                    <a:pt x="0" y="184"/>
                    <a:pt x="0" y="184"/>
                  </a:cubicBezTo>
                  <a:cubicBezTo>
                    <a:pt x="0" y="770"/>
                    <a:pt x="0" y="770"/>
                    <a:pt x="0" y="770"/>
                  </a:cubicBezTo>
                  <a:cubicBezTo>
                    <a:pt x="13" y="770"/>
                    <a:pt x="13" y="770"/>
                    <a:pt x="13" y="770"/>
                  </a:cubicBezTo>
                  <a:cubicBezTo>
                    <a:pt x="13" y="770"/>
                    <a:pt x="13" y="198"/>
                    <a:pt x="13" y="191"/>
                  </a:cubicBezTo>
                  <a:cubicBezTo>
                    <a:pt x="19" y="187"/>
                    <a:pt x="81" y="147"/>
                    <a:pt x="81" y="147"/>
                  </a:cubicBezTo>
                  <a:cubicBezTo>
                    <a:pt x="81" y="31"/>
                    <a:pt x="81" y="31"/>
                    <a:pt x="81" y="31"/>
                  </a:cubicBezTo>
                  <a:cubicBezTo>
                    <a:pt x="86" y="29"/>
                    <a:pt x="90" y="23"/>
                    <a:pt x="90" y="16"/>
                  </a:cubicBezTo>
                  <a:close/>
                  <a:moveTo>
                    <a:pt x="73" y="13"/>
                  </a:moveTo>
                  <a:cubicBezTo>
                    <a:pt x="75" y="13"/>
                    <a:pt x="77" y="15"/>
                    <a:pt x="77" y="16"/>
                  </a:cubicBezTo>
                  <a:cubicBezTo>
                    <a:pt x="77" y="18"/>
                    <a:pt x="75" y="20"/>
                    <a:pt x="73" y="20"/>
                  </a:cubicBezTo>
                  <a:cubicBezTo>
                    <a:pt x="72" y="20"/>
                    <a:pt x="70" y="18"/>
                    <a:pt x="70" y="16"/>
                  </a:cubicBezTo>
                  <a:cubicBezTo>
                    <a:pt x="70" y="15"/>
                    <a:pt x="72" y="13"/>
                    <a:pt x="73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2" name="Freeform 266"/>
            <p:cNvSpPr/>
            <p:nvPr/>
          </p:nvSpPr>
          <p:spPr bwMode="auto">
            <a:xfrm>
              <a:off x="9761538" y="4476751"/>
              <a:ext cx="247650" cy="1376363"/>
            </a:xfrm>
            <a:custGeom>
              <a:avLst/>
              <a:gdLst>
                <a:gd name="T0" fmla="*/ 156 w 156"/>
                <a:gd name="T1" fmla="*/ 865 h 867"/>
                <a:gd name="T2" fmla="*/ 156 w 156"/>
                <a:gd name="T3" fmla="*/ 88 h 867"/>
                <a:gd name="T4" fmla="*/ 52 w 156"/>
                <a:gd name="T5" fmla="*/ 5 h 867"/>
                <a:gd name="T6" fmla="*/ 0 w 156"/>
                <a:gd name="T7" fmla="*/ 0 h 867"/>
                <a:gd name="T8" fmla="*/ 14 w 156"/>
                <a:gd name="T9" fmla="*/ 45 h 867"/>
                <a:gd name="T10" fmla="*/ 104 w 156"/>
                <a:gd name="T11" fmla="*/ 118 h 867"/>
                <a:gd name="T12" fmla="*/ 106 w 156"/>
                <a:gd name="T13" fmla="*/ 867 h 867"/>
                <a:gd name="T14" fmla="*/ 156 w 156"/>
                <a:gd name="T15" fmla="*/ 865 h 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6" h="867">
                  <a:moveTo>
                    <a:pt x="156" y="865"/>
                  </a:moveTo>
                  <a:lnTo>
                    <a:pt x="156" y="88"/>
                  </a:lnTo>
                  <a:lnTo>
                    <a:pt x="52" y="5"/>
                  </a:lnTo>
                  <a:lnTo>
                    <a:pt x="0" y="0"/>
                  </a:lnTo>
                  <a:lnTo>
                    <a:pt x="14" y="45"/>
                  </a:lnTo>
                  <a:lnTo>
                    <a:pt x="104" y="118"/>
                  </a:lnTo>
                  <a:lnTo>
                    <a:pt x="106" y="867"/>
                  </a:lnTo>
                  <a:lnTo>
                    <a:pt x="156" y="8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3" name="Freeform 267"/>
            <p:cNvSpPr/>
            <p:nvPr/>
          </p:nvSpPr>
          <p:spPr bwMode="auto">
            <a:xfrm>
              <a:off x="9728201" y="4443413"/>
              <a:ext cx="292100" cy="1412875"/>
            </a:xfrm>
            <a:custGeom>
              <a:avLst/>
              <a:gdLst>
                <a:gd name="T0" fmla="*/ 9 w 78"/>
                <a:gd name="T1" fmla="*/ 34 h 377"/>
                <a:gd name="T2" fmla="*/ 45 w 78"/>
                <a:gd name="T3" fmla="*/ 64 h 377"/>
                <a:gd name="T4" fmla="*/ 47 w 78"/>
                <a:gd name="T5" fmla="*/ 377 h 377"/>
                <a:gd name="T6" fmla="*/ 49 w 78"/>
                <a:gd name="T7" fmla="*/ 377 h 377"/>
                <a:gd name="T8" fmla="*/ 47 w 78"/>
                <a:gd name="T9" fmla="*/ 63 h 377"/>
                <a:gd name="T10" fmla="*/ 11 w 78"/>
                <a:gd name="T11" fmla="*/ 33 h 377"/>
                <a:gd name="T12" fmla="*/ 3 w 78"/>
                <a:gd name="T13" fmla="*/ 3 h 377"/>
                <a:gd name="T14" fmla="*/ 36 w 78"/>
                <a:gd name="T15" fmla="*/ 4 h 377"/>
                <a:gd name="T16" fmla="*/ 76 w 78"/>
                <a:gd name="T17" fmla="*/ 37 h 377"/>
                <a:gd name="T18" fmla="*/ 78 w 78"/>
                <a:gd name="T19" fmla="*/ 36 h 377"/>
                <a:gd name="T20" fmla="*/ 37 w 78"/>
                <a:gd name="T21" fmla="*/ 2 h 377"/>
                <a:gd name="T22" fmla="*/ 0 w 78"/>
                <a:gd name="T23" fmla="*/ 0 h 377"/>
                <a:gd name="T24" fmla="*/ 9 w 78"/>
                <a:gd name="T25" fmla="*/ 34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377">
                  <a:moveTo>
                    <a:pt x="9" y="34"/>
                  </a:moveTo>
                  <a:cubicBezTo>
                    <a:pt x="9" y="34"/>
                    <a:pt x="45" y="64"/>
                    <a:pt x="45" y="64"/>
                  </a:cubicBezTo>
                  <a:cubicBezTo>
                    <a:pt x="45" y="65"/>
                    <a:pt x="47" y="377"/>
                    <a:pt x="47" y="377"/>
                  </a:cubicBezTo>
                  <a:cubicBezTo>
                    <a:pt x="49" y="377"/>
                    <a:pt x="49" y="377"/>
                    <a:pt x="49" y="377"/>
                  </a:cubicBezTo>
                  <a:cubicBezTo>
                    <a:pt x="47" y="63"/>
                    <a:pt x="47" y="63"/>
                    <a:pt x="47" y="63"/>
                  </a:cubicBezTo>
                  <a:cubicBezTo>
                    <a:pt x="47" y="63"/>
                    <a:pt x="11" y="34"/>
                    <a:pt x="11" y="33"/>
                  </a:cubicBezTo>
                  <a:cubicBezTo>
                    <a:pt x="11" y="33"/>
                    <a:pt x="3" y="5"/>
                    <a:pt x="3" y="3"/>
                  </a:cubicBezTo>
                  <a:cubicBezTo>
                    <a:pt x="5" y="3"/>
                    <a:pt x="35" y="4"/>
                    <a:pt x="36" y="4"/>
                  </a:cubicBezTo>
                  <a:cubicBezTo>
                    <a:pt x="36" y="5"/>
                    <a:pt x="76" y="37"/>
                    <a:pt x="76" y="37"/>
                  </a:cubicBezTo>
                  <a:cubicBezTo>
                    <a:pt x="78" y="36"/>
                    <a:pt x="78" y="36"/>
                    <a:pt x="78" y="36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9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4" name="Freeform 268"/>
            <p:cNvSpPr/>
            <p:nvPr/>
          </p:nvSpPr>
          <p:spPr bwMode="auto">
            <a:xfrm>
              <a:off x="9859963" y="4691063"/>
              <a:ext cx="14288" cy="1169988"/>
            </a:xfrm>
            <a:custGeom>
              <a:avLst/>
              <a:gdLst>
                <a:gd name="T0" fmla="*/ 4 w 9"/>
                <a:gd name="T1" fmla="*/ 737 h 737"/>
                <a:gd name="T2" fmla="*/ 9 w 9"/>
                <a:gd name="T3" fmla="*/ 737 h 737"/>
                <a:gd name="T4" fmla="*/ 4 w 9"/>
                <a:gd name="T5" fmla="*/ 0 h 737"/>
                <a:gd name="T6" fmla="*/ 0 w 9"/>
                <a:gd name="T7" fmla="*/ 0 h 737"/>
                <a:gd name="T8" fmla="*/ 4 w 9"/>
                <a:gd name="T9" fmla="*/ 737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37">
                  <a:moveTo>
                    <a:pt x="4" y="737"/>
                  </a:moveTo>
                  <a:lnTo>
                    <a:pt x="9" y="737"/>
                  </a:lnTo>
                  <a:lnTo>
                    <a:pt x="4" y="0"/>
                  </a:lnTo>
                  <a:lnTo>
                    <a:pt x="0" y="0"/>
                  </a:lnTo>
                  <a:lnTo>
                    <a:pt x="4" y="7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5" name="Freeform 269"/>
            <p:cNvSpPr>
              <a:spLocks noEditPoints="1"/>
            </p:cNvSpPr>
            <p:nvPr/>
          </p:nvSpPr>
          <p:spPr bwMode="auto">
            <a:xfrm>
              <a:off x="9818688" y="5027613"/>
              <a:ext cx="33338" cy="841375"/>
            </a:xfrm>
            <a:custGeom>
              <a:avLst/>
              <a:gdLst>
                <a:gd name="T0" fmla="*/ 2 w 9"/>
                <a:gd name="T1" fmla="*/ 1 h 224"/>
                <a:gd name="T2" fmla="*/ 1 w 9"/>
                <a:gd name="T3" fmla="*/ 6 h 224"/>
                <a:gd name="T4" fmla="*/ 4 w 9"/>
                <a:gd name="T5" fmla="*/ 8 h 224"/>
                <a:gd name="T6" fmla="*/ 5 w 9"/>
                <a:gd name="T7" fmla="*/ 224 h 224"/>
                <a:gd name="T8" fmla="*/ 7 w 9"/>
                <a:gd name="T9" fmla="*/ 224 h 224"/>
                <a:gd name="T10" fmla="*/ 6 w 9"/>
                <a:gd name="T11" fmla="*/ 7 h 224"/>
                <a:gd name="T12" fmla="*/ 7 w 9"/>
                <a:gd name="T13" fmla="*/ 7 h 224"/>
                <a:gd name="T14" fmla="*/ 7 w 9"/>
                <a:gd name="T15" fmla="*/ 2 h 224"/>
                <a:gd name="T16" fmla="*/ 2 w 9"/>
                <a:gd name="T17" fmla="*/ 1 h 224"/>
                <a:gd name="T18" fmla="*/ 5 w 9"/>
                <a:gd name="T19" fmla="*/ 5 h 224"/>
                <a:gd name="T20" fmla="*/ 3 w 9"/>
                <a:gd name="T21" fmla="*/ 5 h 224"/>
                <a:gd name="T22" fmla="*/ 4 w 9"/>
                <a:gd name="T23" fmla="*/ 3 h 224"/>
                <a:gd name="T24" fmla="*/ 5 w 9"/>
                <a:gd name="T25" fmla="*/ 3 h 224"/>
                <a:gd name="T26" fmla="*/ 5 w 9"/>
                <a:gd name="T27" fmla="*/ 5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" h="224">
                  <a:moveTo>
                    <a:pt x="2" y="1"/>
                  </a:moveTo>
                  <a:cubicBezTo>
                    <a:pt x="0" y="2"/>
                    <a:pt x="0" y="5"/>
                    <a:pt x="1" y="6"/>
                  </a:cubicBezTo>
                  <a:cubicBezTo>
                    <a:pt x="2" y="7"/>
                    <a:pt x="3" y="8"/>
                    <a:pt x="4" y="8"/>
                  </a:cubicBezTo>
                  <a:cubicBezTo>
                    <a:pt x="5" y="224"/>
                    <a:pt x="5" y="224"/>
                    <a:pt x="5" y="224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7" y="7"/>
                    <a:pt x="7" y="7"/>
                  </a:cubicBezTo>
                  <a:cubicBezTo>
                    <a:pt x="8" y="6"/>
                    <a:pt x="9" y="3"/>
                    <a:pt x="7" y="2"/>
                  </a:cubicBezTo>
                  <a:cubicBezTo>
                    <a:pt x="6" y="0"/>
                    <a:pt x="4" y="0"/>
                    <a:pt x="2" y="1"/>
                  </a:cubicBezTo>
                  <a:close/>
                  <a:moveTo>
                    <a:pt x="5" y="5"/>
                  </a:moveTo>
                  <a:cubicBezTo>
                    <a:pt x="5" y="5"/>
                    <a:pt x="4" y="5"/>
                    <a:pt x="3" y="5"/>
                  </a:cubicBezTo>
                  <a:cubicBezTo>
                    <a:pt x="3" y="4"/>
                    <a:pt x="3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6" y="4"/>
                    <a:pt x="6" y="4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6" name="Freeform 270"/>
            <p:cNvSpPr/>
            <p:nvPr/>
          </p:nvSpPr>
          <p:spPr bwMode="auto">
            <a:xfrm>
              <a:off x="9483726" y="4672013"/>
              <a:ext cx="225425" cy="1196975"/>
            </a:xfrm>
            <a:custGeom>
              <a:avLst/>
              <a:gdLst>
                <a:gd name="T0" fmla="*/ 5 w 60"/>
                <a:gd name="T1" fmla="*/ 242 h 319"/>
                <a:gd name="T2" fmla="*/ 2 w 60"/>
                <a:gd name="T3" fmla="*/ 144 h 319"/>
                <a:gd name="T4" fmla="*/ 59 w 60"/>
                <a:gd name="T5" fmla="*/ 102 h 319"/>
                <a:gd name="T6" fmla="*/ 60 w 60"/>
                <a:gd name="T7" fmla="*/ 0 h 319"/>
                <a:gd name="T8" fmla="*/ 58 w 60"/>
                <a:gd name="T9" fmla="*/ 0 h 319"/>
                <a:gd name="T10" fmla="*/ 57 w 60"/>
                <a:gd name="T11" fmla="*/ 101 h 319"/>
                <a:gd name="T12" fmla="*/ 0 w 60"/>
                <a:gd name="T13" fmla="*/ 143 h 319"/>
                <a:gd name="T14" fmla="*/ 3 w 60"/>
                <a:gd name="T15" fmla="*/ 243 h 319"/>
                <a:gd name="T16" fmla="*/ 52 w 60"/>
                <a:gd name="T17" fmla="*/ 278 h 319"/>
                <a:gd name="T18" fmla="*/ 52 w 60"/>
                <a:gd name="T19" fmla="*/ 319 h 319"/>
                <a:gd name="T20" fmla="*/ 54 w 60"/>
                <a:gd name="T21" fmla="*/ 319 h 319"/>
                <a:gd name="T22" fmla="*/ 54 w 60"/>
                <a:gd name="T23" fmla="*/ 277 h 319"/>
                <a:gd name="T24" fmla="*/ 5 w 60"/>
                <a:gd name="T25" fmla="*/ 242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" h="319">
                  <a:moveTo>
                    <a:pt x="5" y="242"/>
                  </a:moveTo>
                  <a:cubicBezTo>
                    <a:pt x="5" y="241"/>
                    <a:pt x="3" y="145"/>
                    <a:pt x="2" y="144"/>
                  </a:cubicBezTo>
                  <a:cubicBezTo>
                    <a:pt x="3" y="143"/>
                    <a:pt x="59" y="102"/>
                    <a:pt x="59" y="102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58" y="0"/>
                    <a:pt x="57" y="100"/>
                    <a:pt x="57" y="101"/>
                  </a:cubicBezTo>
                  <a:cubicBezTo>
                    <a:pt x="57" y="102"/>
                    <a:pt x="0" y="143"/>
                    <a:pt x="0" y="143"/>
                  </a:cubicBezTo>
                  <a:cubicBezTo>
                    <a:pt x="3" y="243"/>
                    <a:pt x="3" y="243"/>
                    <a:pt x="3" y="243"/>
                  </a:cubicBezTo>
                  <a:cubicBezTo>
                    <a:pt x="3" y="243"/>
                    <a:pt x="51" y="277"/>
                    <a:pt x="52" y="278"/>
                  </a:cubicBezTo>
                  <a:cubicBezTo>
                    <a:pt x="52" y="278"/>
                    <a:pt x="51" y="297"/>
                    <a:pt x="52" y="319"/>
                  </a:cubicBezTo>
                  <a:cubicBezTo>
                    <a:pt x="54" y="319"/>
                    <a:pt x="54" y="319"/>
                    <a:pt x="54" y="319"/>
                  </a:cubicBezTo>
                  <a:cubicBezTo>
                    <a:pt x="54" y="277"/>
                    <a:pt x="54" y="277"/>
                    <a:pt x="54" y="277"/>
                  </a:cubicBezTo>
                  <a:cubicBezTo>
                    <a:pt x="54" y="277"/>
                    <a:pt x="6" y="243"/>
                    <a:pt x="5" y="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7" name="Freeform 271"/>
            <p:cNvSpPr>
              <a:spLocks noEditPoints="1"/>
            </p:cNvSpPr>
            <p:nvPr/>
          </p:nvSpPr>
          <p:spPr bwMode="auto">
            <a:xfrm>
              <a:off x="9510713" y="4611688"/>
              <a:ext cx="258763" cy="1252538"/>
            </a:xfrm>
            <a:custGeom>
              <a:avLst/>
              <a:gdLst>
                <a:gd name="T0" fmla="*/ 67 w 69"/>
                <a:gd name="T1" fmla="*/ 3 h 334"/>
                <a:gd name="T2" fmla="*/ 58 w 69"/>
                <a:gd name="T3" fmla="*/ 2 h 334"/>
                <a:gd name="T4" fmla="*/ 57 w 69"/>
                <a:gd name="T5" fmla="*/ 12 h 334"/>
                <a:gd name="T6" fmla="*/ 58 w 69"/>
                <a:gd name="T7" fmla="*/ 13 h 334"/>
                <a:gd name="T8" fmla="*/ 57 w 69"/>
                <a:gd name="T9" fmla="*/ 121 h 334"/>
                <a:gd name="T10" fmla="*/ 0 w 69"/>
                <a:gd name="T11" fmla="*/ 162 h 334"/>
                <a:gd name="T12" fmla="*/ 3 w 69"/>
                <a:gd name="T13" fmla="*/ 255 h 334"/>
                <a:gd name="T14" fmla="*/ 53 w 69"/>
                <a:gd name="T15" fmla="*/ 290 h 334"/>
                <a:gd name="T16" fmla="*/ 52 w 69"/>
                <a:gd name="T17" fmla="*/ 334 h 334"/>
                <a:gd name="T18" fmla="*/ 59 w 69"/>
                <a:gd name="T19" fmla="*/ 334 h 334"/>
                <a:gd name="T20" fmla="*/ 60 w 69"/>
                <a:gd name="T21" fmla="*/ 288 h 334"/>
                <a:gd name="T22" fmla="*/ 16 w 69"/>
                <a:gd name="T23" fmla="*/ 256 h 334"/>
                <a:gd name="T24" fmla="*/ 14 w 69"/>
                <a:gd name="T25" fmla="*/ 157 h 334"/>
                <a:gd name="T26" fmla="*/ 61 w 69"/>
                <a:gd name="T27" fmla="*/ 123 h 334"/>
                <a:gd name="T28" fmla="*/ 62 w 69"/>
                <a:gd name="T29" fmla="*/ 14 h 334"/>
                <a:gd name="T30" fmla="*/ 66 w 69"/>
                <a:gd name="T31" fmla="*/ 12 h 334"/>
                <a:gd name="T32" fmla="*/ 67 w 69"/>
                <a:gd name="T33" fmla="*/ 3 h 334"/>
                <a:gd name="T34" fmla="*/ 63 w 69"/>
                <a:gd name="T35" fmla="*/ 9 h 334"/>
                <a:gd name="T36" fmla="*/ 60 w 69"/>
                <a:gd name="T37" fmla="*/ 9 h 334"/>
                <a:gd name="T38" fmla="*/ 61 w 69"/>
                <a:gd name="T39" fmla="*/ 6 h 334"/>
                <a:gd name="T40" fmla="*/ 64 w 69"/>
                <a:gd name="T41" fmla="*/ 6 h 334"/>
                <a:gd name="T42" fmla="*/ 63 w 69"/>
                <a:gd name="T43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9" h="334">
                  <a:moveTo>
                    <a:pt x="67" y="3"/>
                  </a:moveTo>
                  <a:cubicBezTo>
                    <a:pt x="65" y="0"/>
                    <a:pt x="60" y="0"/>
                    <a:pt x="58" y="2"/>
                  </a:cubicBezTo>
                  <a:cubicBezTo>
                    <a:pt x="55" y="5"/>
                    <a:pt x="54" y="9"/>
                    <a:pt x="57" y="12"/>
                  </a:cubicBezTo>
                  <a:cubicBezTo>
                    <a:pt x="57" y="12"/>
                    <a:pt x="58" y="13"/>
                    <a:pt x="58" y="13"/>
                  </a:cubicBezTo>
                  <a:cubicBezTo>
                    <a:pt x="57" y="121"/>
                    <a:pt x="57" y="121"/>
                    <a:pt x="57" y="121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3" y="255"/>
                    <a:pt x="3" y="255"/>
                    <a:pt x="3" y="255"/>
                  </a:cubicBezTo>
                  <a:cubicBezTo>
                    <a:pt x="53" y="290"/>
                    <a:pt x="53" y="290"/>
                    <a:pt x="53" y="290"/>
                  </a:cubicBezTo>
                  <a:cubicBezTo>
                    <a:pt x="52" y="334"/>
                    <a:pt x="52" y="334"/>
                    <a:pt x="52" y="334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60" y="288"/>
                    <a:pt x="60" y="288"/>
                    <a:pt x="60" y="288"/>
                  </a:cubicBezTo>
                  <a:cubicBezTo>
                    <a:pt x="16" y="256"/>
                    <a:pt x="16" y="256"/>
                    <a:pt x="16" y="256"/>
                  </a:cubicBezTo>
                  <a:cubicBezTo>
                    <a:pt x="14" y="157"/>
                    <a:pt x="14" y="157"/>
                    <a:pt x="14" y="157"/>
                  </a:cubicBezTo>
                  <a:cubicBezTo>
                    <a:pt x="61" y="123"/>
                    <a:pt x="61" y="123"/>
                    <a:pt x="61" y="123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4" y="14"/>
                    <a:pt x="65" y="13"/>
                    <a:pt x="66" y="12"/>
                  </a:cubicBezTo>
                  <a:cubicBezTo>
                    <a:pt x="69" y="10"/>
                    <a:pt x="69" y="6"/>
                    <a:pt x="67" y="3"/>
                  </a:cubicBezTo>
                  <a:close/>
                  <a:moveTo>
                    <a:pt x="63" y="9"/>
                  </a:moveTo>
                  <a:cubicBezTo>
                    <a:pt x="62" y="10"/>
                    <a:pt x="61" y="10"/>
                    <a:pt x="60" y="9"/>
                  </a:cubicBezTo>
                  <a:cubicBezTo>
                    <a:pt x="59" y="8"/>
                    <a:pt x="60" y="7"/>
                    <a:pt x="61" y="6"/>
                  </a:cubicBezTo>
                  <a:cubicBezTo>
                    <a:pt x="61" y="5"/>
                    <a:pt x="63" y="5"/>
                    <a:pt x="64" y="6"/>
                  </a:cubicBezTo>
                  <a:cubicBezTo>
                    <a:pt x="64" y="7"/>
                    <a:pt x="64" y="8"/>
                    <a:pt x="6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8" name="Freeform 272"/>
            <p:cNvSpPr>
              <a:spLocks noEditPoints="1"/>
            </p:cNvSpPr>
            <p:nvPr/>
          </p:nvSpPr>
          <p:spPr bwMode="auto">
            <a:xfrm>
              <a:off x="9623426" y="4826001"/>
              <a:ext cx="198438" cy="1038225"/>
            </a:xfrm>
            <a:custGeom>
              <a:avLst/>
              <a:gdLst>
                <a:gd name="T0" fmla="*/ 48 w 53"/>
                <a:gd name="T1" fmla="*/ 14 h 277"/>
                <a:gd name="T2" fmla="*/ 50 w 53"/>
                <a:gd name="T3" fmla="*/ 13 h 277"/>
                <a:gd name="T4" fmla="*/ 51 w 53"/>
                <a:gd name="T5" fmla="*/ 4 h 277"/>
                <a:gd name="T6" fmla="*/ 41 w 53"/>
                <a:gd name="T7" fmla="*/ 3 h 277"/>
                <a:gd name="T8" fmla="*/ 40 w 53"/>
                <a:gd name="T9" fmla="*/ 12 h 277"/>
                <a:gd name="T10" fmla="*/ 44 w 53"/>
                <a:gd name="T11" fmla="*/ 14 h 277"/>
                <a:gd name="T12" fmla="*/ 43 w 53"/>
                <a:gd name="T13" fmla="*/ 74 h 277"/>
                <a:gd name="T14" fmla="*/ 0 w 53"/>
                <a:gd name="T15" fmla="*/ 105 h 277"/>
                <a:gd name="T16" fmla="*/ 3 w 53"/>
                <a:gd name="T17" fmla="*/ 195 h 277"/>
                <a:gd name="T18" fmla="*/ 43 w 53"/>
                <a:gd name="T19" fmla="*/ 226 h 277"/>
                <a:gd name="T20" fmla="*/ 42 w 53"/>
                <a:gd name="T21" fmla="*/ 277 h 277"/>
                <a:gd name="T22" fmla="*/ 49 w 53"/>
                <a:gd name="T23" fmla="*/ 277 h 277"/>
                <a:gd name="T24" fmla="*/ 50 w 53"/>
                <a:gd name="T25" fmla="*/ 223 h 277"/>
                <a:gd name="T26" fmla="*/ 15 w 53"/>
                <a:gd name="T27" fmla="*/ 196 h 277"/>
                <a:gd name="T28" fmla="*/ 13 w 53"/>
                <a:gd name="T29" fmla="*/ 100 h 277"/>
                <a:gd name="T30" fmla="*/ 47 w 53"/>
                <a:gd name="T31" fmla="*/ 76 h 277"/>
                <a:gd name="T32" fmla="*/ 48 w 53"/>
                <a:gd name="T33" fmla="*/ 14 h 277"/>
                <a:gd name="T34" fmla="*/ 44 w 53"/>
                <a:gd name="T35" fmla="*/ 9 h 277"/>
                <a:gd name="T36" fmla="*/ 44 w 53"/>
                <a:gd name="T37" fmla="*/ 6 h 277"/>
                <a:gd name="T38" fmla="*/ 47 w 53"/>
                <a:gd name="T39" fmla="*/ 6 h 277"/>
                <a:gd name="T40" fmla="*/ 47 w 53"/>
                <a:gd name="T41" fmla="*/ 9 h 277"/>
                <a:gd name="T42" fmla="*/ 44 w 53"/>
                <a:gd name="T43" fmla="*/ 9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3" h="277">
                  <a:moveTo>
                    <a:pt x="48" y="14"/>
                  </a:moveTo>
                  <a:cubicBezTo>
                    <a:pt x="49" y="14"/>
                    <a:pt x="49" y="13"/>
                    <a:pt x="50" y="13"/>
                  </a:cubicBezTo>
                  <a:cubicBezTo>
                    <a:pt x="53" y="10"/>
                    <a:pt x="53" y="6"/>
                    <a:pt x="51" y="4"/>
                  </a:cubicBezTo>
                  <a:cubicBezTo>
                    <a:pt x="48" y="1"/>
                    <a:pt x="44" y="0"/>
                    <a:pt x="41" y="3"/>
                  </a:cubicBezTo>
                  <a:cubicBezTo>
                    <a:pt x="38" y="5"/>
                    <a:pt x="38" y="9"/>
                    <a:pt x="40" y="12"/>
                  </a:cubicBezTo>
                  <a:cubicBezTo>
                    <a:pt x="41" y="13"/>
                    <a:pt x="43" y="14"/>
                    <a:pt x="44" y="14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3" y="195"/>
                    <a:pt x="3" y="195"/>
                    <a:pt x="3" y="195"/>
                  </a:cubicBezTo>
                  <a:cubicBezTo>
                    <a:pt x="43" y="226"/>
                    <a:pt x="43" y="226"/>
                    <a:pt x="43" y="226"/>
                  </a:cubicBezTo>
                  <a:cubicBezTo>
                    <a:pt x="42" y="277"/>
                    <a:pt x="42" y="277"/>
                    <a:pt x="42" y="277"/>
                  </a:cubicBezTo>
                  <a:cubicBezTo>
                    <a:pt x="49" y="277"/>
                    <a:pt x="49" y="277"/>
                    <a:pt x="49" y="277"/>
                  </a:cubicBezTo>
                  <a:cubicBezTo>
                    <a:pt x="50" y="223"/>
                    <a:pt x="50" y="223"/>
                    <a:pt x="50" y="223"/>
                  </a:cubicBezTo>
                  <a:cubicBezTo>
                    <a:pt x="15" y="196"/>
                    <a:pt x="15" y="196"/>
                    <a:pt x="15" y="196"/>
                  </a:cubicBezTo>
                  <a:cubicBezTo>
                    <a:pt x="13" y="100"/>
                    <a:pt x="13" y="100"/>
                    <a:pt x="13" y="100"/>
                  </a:cubicBezTo>
                  <a:cubicBezTo>
                    <a:pt x="47" y="76"/>
                    <a:pt x="47" y="76"/>
                    <a:pt x="47" y="76"/>
                  </a:cubicBezTo>
                  <a:lnTo>
                    <a:pt x="48" y="14"/>
                  </a:lnTo>
                  <a:close/>
                  <a:moveTo>
                    <a:pt x="44" y="9"/>
                  </a:moveTo>
                  <a:cubicBezTo>
                    <a:pt x="43" y="8"/>
                    <a:pt x="43" y="7"/>
                    <a:pt x="44" y="6"/>
                  </a:cubicBezTo>
                  <a:cubicBezTo>
                    <a:pt x="45" y="5"/>
                    <a:pt x="46" y="5"/>
                    <a:pt x="47" y="6"/>
                  </a:cubicBezTo>
                  <a:cubicBezTo>
                    <a:pt x="48" y="7"/>
                    <a:pt x="48" y="9"/>
                    <a:pt x="47" y="9"/>
                  </a:cubicBezTo>
                  <a:cubicBezTo>
                    <a:pt x="46" y="10"/>
                    <a:pt x="45" y="10"/>
                    <a:pt x="4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69" name="Freeform 273"/>
            <p:cNvSpPr/>
            <p:nvPr/>
          </p:nvSpPr>
          <p:spPr bwMode="auto">
            <a:xfrm>
              <a:off x="9593263" y="4892676"/>
              <a:ext cx="173038" cy="971550"/>
            </a:xfrm>
            <a:custGeom>
              <a:avLst/>
              <a:gdLst>
                <a:gd name="T0" fmla="*/ 5 w 46"/>
                <a:gd name="T1" fmla="*/ 180 h 259"/>
                <a:gd name="T2" fmla="*/ 2 w 46"/>
                <a:gd name="T3" fmla="*/ 84 h 259"/>
                <a:gd name="T4" fmla="*/ 46 w 46"/>
                <a:gd name="T5" fmla="*/ 52 h 259"/>
                <a:gd name="T6" fmla="*/ 46 w 46"/>
                <a:gd name="T7" fmla="*/ 0 h 259"/>
                <a:gd name="T8" fmla="*/ 44 w 46"/>
                <a:gd name="T9" fmla="*/ 0 h 259"/>
                <a:gd name="T10" fmla="*/ 44 w 46"/>
                <a:gd name="T11" fmla="*/ 51 h 259"/>
                <a:gd name="T12" fmla="*/ 0 w 46"/>
                <a:gd name="T13" fmla="*/ 83 h 259"/>
                <a:gd name="T14" fmla="*/ 3 w 46"/>
                <a:gd name="T15" fmla="*/ 181 h 259"/>
                <a:gd name="T16" fmla="*/ 43 w 46"/>
                <a:gd name="T17" fmla="*/ 211 h 259"/>
                <a:gd name="T18" fmla="*/ 43 w 46"/>
                <a:gd name="T19" fmla="*/ 259 h 259"/>
                <a:gd name="T20" fmla="*/ 45 w 46"/>
                <a:gd name="T21" fmla="*/ 259 h 259"/>
                <a:gd name="T22" fmla="*/ 45 w 46"/>
                <a:gd name="T23" fmla="*/ 210 h 259"/>
                <a:gd name="T24" fmla="*/ 5 w 46"/>
                <a:gd name="T25" fmla="*/ 180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259">
                  <a:moveTo>
                    <a:pt x="5" y="180"/>
                  </a:moveTo>
                  <a:cubicBezTo>
                    <a:pt x="5" y="179"/>
                    <a:pt x="2" y="85"/>
                    <a:pt x="2" y="84"/>
                  </a:cubicBezTo>
                  <a:cubicBezTo>
                    <a:pt x="3" y="83"/>
                    <a:pt x="46" y="52"/>
                    <a:pt x="46" y="5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4" y="50"/>
                    <a:pt x="44" y="51"/>
                  </a:cubicBezTo>
                  <a:cubicBezTo>
                    <a:pt x="43" y="51"/>
                    <a:pt x="0" y="83"/>
                    <a:pt x="0" y="83"/>
                  </a:cubicBezTo>
                  <a:cubicBezTo>
                    <a:pt x="3" y="181"/>
                    <a:pt x="3" y="181"/>
                    <a:pt x="3" y="181"/>
                  </a:cubicBezTo>
                  <a:cubicBezTo>
                    <a:pt x="3" y="181"/>
                    <a:pt x="43" y="211"/>
                    <a:pt x="43" y="211"/>
                  </a:cubicBezTo>
                  <a:cubicBezTo>
                    <a:pt x="43" y="212"/>
                    <a:pt x="42" y="241"/>
                    <a:pt x="43" y="259"/>
                  </a:cubicBezTo>
                  <a:cubicBezTo>
                    <a:pt x="45" y="259"/>
                    <a:pt x="45" y="259"/>
                    <a:pt x="45" y="259"/>
                  </a:cubicBezTo>
                  <a:cubicBezTo>
                    <a:pt x="45" y="210"/>
                    <a:pt x="45" y="210"/>
                    <a:pt x="45" y="210"/>
                  </a:cubicBezTo>
                  <a:cubicBezTo>
                    <a:pt x="45" y="210"/>
                    <a:pt x="5" y="180"/>
                    <a:pt x="5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0" name="Freeform 274"/>
            <p:cNvSpPr/>
            <p:nvPr/>
          </p:nvSpPr>
          <p:spPr bwMode="auto">
            <a:xfrm>
              <a:off x="9144001" y="4608513"/>
              <a:ext cx="146050" cy="798513"/>
            </a:xfrm>
            <a:custGeom>
              <a:avLst/>
              <a:gdLst>
                <a:gd name="T0" fmla="*/ 36 w 39"/>
                <a:gd name="T1" fmla="*/ 0 h 213"/>
                <a:gd name="T2" fmla="*/ 36 w 39"/>
                <a:gd name="T3" fmla="*/ 90 h 213"/>
                <a:gd name="T4" fmla="*/ 0 w 39"/>
                <a:gd name="T5" fmla="*/ 152 h 213"/>
                <a:gd name="T6" fmla="*/ 0 w 39"/>
                <a:gd name="T7" fmla="*/ 213 h 213"/>
                <a:gd name="T8" fmla="*/ 3 w 39"/>
                <a:gd name="T9" fmla="*/ 213 h 213"/>
                <a:gd name="T10" fmla="*/ 3 w 39"/>
                <a:gd name="T11" fmla="*/ 153 h 213"/>
                <a:gd name="T12" fmla="*/ 39 w 39"/>
                <a:gd name="T13" fmla="*/ 91 h 213"/>
                <a:gd name="T14" fmla="*/ 39 w 39"/>
                <a:gd name="T15" fmla="*/ 0 h 213"/>
                <a:gd name="T16" fmla="*/ 36 w 39"/>
                <a:gd name="T17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213">
                  <a:moveTo>
                    <a:pt x="36" y="0"/>
                  </a:moveTo>
                  <a:cubicBezTo>
                    <a:pt x="36" y="0"/>
                    <a:pt x="36" y="90"/>
                    <a:pt x="36" y="90"/>
                  </a:cubicBezTo>
                  <a:cubicBezTo>
                    <a:pt x="36" y="91"/>
                    <a:pt x="0" y="152"/>
                    <a:pt x="0" y="152"/>
                  </a:cubicBezTo>
                  <a:cubicBezTo>
                    <a:pt x="0" y="213"/>
                    <a:pt x="0" y="213"/>
                    <a:pt x="0" y="213"/>
                  </a:cubicBezTo>
                  <a:cubicBezTo>
                    <a:pt x="3" y="213"/>
                    <a:pt x="3" y="213"/>
                    <a:pt x="3" y="213"/>
                  </a:cubicBezTo>
                  <a:cubicBezTo>
                    <a:pt x="3" y="213"/>
                    <a:pt x="3" y="154"/>
                    <a:pt x="3" y="153"/>
                  </a:cubicBezTo>
                  <a:cubicBezTo>
                    <a:pt x="4" y="152"/>
                    <a:pt x="39" y="91"/>
                    <a:pt x="39" y="91"/>
                  </a:cubicBezTo>
                  <a:cubicBezTo>
                    <a:pt x="39" y="0"/>
                    <a:pt x="39" y="0"/>
                    <a:pt x="39" y="0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1" name="Freeform 275"/>
            <p:cNvSpPr>
              <a:spLocks noEditPoints="1"/>
            </p:cNvSpPr>
            <p:nvPr/>
          </p:nvSpPr>
          <p:spPr bwMode="auto">
            <a:xfrm>
              <a:off x="9244013" y="4548188"/>
              <a:ext cx="71438" cy="71438"/>
            </a:xfrm>
            <a:custGeom>
              <a:avLst/>
              <a:gdLst>
                <a:gd name="T0" fmla="*/ 0 w 19"/>
                <a:gd name="T1" fmla="*/ 10 h 19"/>
                <a:gd name="T2" fmla="*/ 9 w 19"/>
                <a:gd name="T3" fmla="*/ 19 h 19"/>
                <a:gd name="T4" fmla="*/ 19 w 19"/>
                <a:gd name="T5" fmla="*/ 10 h 19"/>
                <a:gd name="T6" fmla="*/ 9 w 19"/>
                <a:gd name="T7" fmla="*/ 0 h 19"/>
                <a:gd name="T8" fmla="*/ 0 w 19"/>
                <a:gd name="T9" fmla="*/ 10 h 19"/>
                <a:gd name="T10" fmla="*/ 3 w 19"/>
                <a:gd name="T11" fmla="*/ 10 h 19"/>
                <a:gd name="T12" fmla="*/ 9 w 19"/>
                <a:gd name="T13" fmla="*/ 3 h 19"/>
                <a:gd name="T14" fmla="*/ 16 w 19"/>
                <a:gd name="T15" fmla="*/ 10 h 19"/>
                <a:gd name="T16" fmla="*/ 9 w 19"/>
                <a:gd name="T17" fmla="*/ 16 h 19"/>
                <a:gd name="T18" fmla="*/ 3 w 19"/>
                <a:gd name="T1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9">
                  <a:moveTo>
                    <a:pt x="0" y="10"/>
                  </a:moveTo>
                  <a:cubicBezTo>
                    <a:pt x="0" y="15"/>
                    <a:pt x="4" y="19"/>
                    <a:pt x="9" y="19"/>
                  </a:cubicBezTo>
                  <a:cubicBezTo>
                    <a:pt x="15" y="19"/>
                    <a:pt x="19" y="15"/>
                    <a:pt x="19" y="10"/>
                  </a:cubicBez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lose/>
                  <a:moveTo>
                    <a:pt x="3" y="10"/>
                  </a:moveTo>
                  <a:cubicBezTo>
                    <a:pt x="3" y="6"/>
                    <a:pt x="6" y="3"/>
                    <a:pt x="9" y="3"/>
                  </a:cubicBezTo>
                  <a:cubicBezTo>
                    <a:pt x="13" y="3"/>
                    <a:pt x="16" y="6"/>
                    <a:pt x="16" y="10"/>
                  </a:cubicBezTo>
                  <a:cubicBezTo>
                    <a:pt x="16" y="13"/>
                    <a:pt x="13" y="16"/>
                    <a:pt x="9" y="16"/>
                  </a:cubicBezTo>
                  <a:cubicBezTo>
                    <a:pt x="6" y="16"/>
                    <a:pt x="3" y="13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2" name="Freeform 276"/>
            <p:cNvSpPr/>
            <p:nvPr/>
          </p:nvSpPr>
          <p:spPr bwMode="auto">
            <a:xfrm>
              <a:off x="9097963" y="4210051"/>
              <a:ext cx="150813" cy="1196975"/>
            </a:xfrm>
            <a:custGeom>
              <a:avLst/>
              <a:gdLst>
                <a:gd name="T0" fmla="*/ 36 w 40"/>
                <a:gd name="T1" fmla="*/ 0 h 319"/>
                <a:gd name="T2" fmla="*/ 36 w 40"/>
                <a:gd name="T3" fmla="*/ 196 h 319"/>
                <a:gd name="T4" fmla="*/ 0 w 40"/>
                <a:gd name="T5" fmla="*/ 258 h 319"/>
                <a:gd name="T6" fmla="*/ 0 w 40"/>
                <a:gd name="T7" fmla="*/ 319 h 319"/>
                <a:gd name="T8" fmla="*/ 4 w 40"/>
                <a:gd name="T9" fmla="*/ 319 h 319"/>
                <a:gd name="T10" fmla="*/ 4 w 40"/>
                <a:gd name="T11" fmla="*/ 259 h 319"/>
                <a:gd name="T12" fmla="*/ 40 w 40"/>
                <a:gd name="T13" fmla="*/ 197 h 319"/>
                <a:gd name="T14" fmla="*/ 40 w 40"/>
                <a:gd name="T15" fmla="*/ 0 h 319"/>
                <a:gd name="T16" fmla="*/ 36 w 40"/>
                <a:gd name="T17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319">
                  <a:moveTo>
                    <a:pt x="36" y="0"/>
                  </a:moveTo>
                  <a:cubicBezTo>
                    <a:pt x="36" y="0"/>
                    <a:pt x="36" y="196"/>
                    <a:pt x="36" y="196"/>
                  </a:cubicBezTo>
                  <a:cubicBezTo>
                    <a:pt x="36" y="197"/>
                    <a:pt x="0" y="258"/>
                    <a:pt x="0" y="258"/>
                  </a:cubicBezTo>
                  <a:cubicBezTo>
                    <a:pt x="0" y="319"/>
                    <a:pt x="0" y="319"/>
                    <a:pt x="0" y="319"/>
                  </a:cubicBezTo>
                  <a:cubicBezTo>
                    <a:pt x="4" y="319"/>
                    <a:pt x="4" y="319"/>
                    <a:pt x="4" y="319"/>
                  </a:cubicBezTo>
                  <a:cubicBezTo>
                    <a:pt x="4" y="319"/>
                    <a:pt x="4" y="260"/>
                    <a:pt x="4" y="259"/>
                  </a:cubicBezTo>
                  <a:cubicBezTo>
                    <a:pt x="4" y="258"/>
                    <a:pt x="40" y="197"/>
                    <a:pt x="40" y="197"/>
                  </a:cubicBezTo>
                  <a:cubicBezTo>
                    <a:pt x="40" y="0"/>
                    <a:pt x="40" y="0"/>
                    <a:pt x="40" y="0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3" name="Freeform 277"/>
            <p:cNvSpPr>
              <a:spLocks noEditPoints="1"/>
            </p:cNvSpPr>
            <p:nvPr/>
          </p:nvSpPr>
          <p:spPr bwMode="auto">
            <a:xfrm>
              <a:off x="9199563" y="4151313"/>
              <a:ext cx="71438" cy="71438"/>
            </a:xfrm>
            <a:custGeom>
              <a:avLst/>
              <a:gdLst>
                <a:gd name="T0" fmla="*/ 0 w 19"/>
                <a:gd name="T1" fmla="*/ 9 h 19"/>
                <a:gd name="T2" fmla="*/ 9 w 19"/>
                <a:gd name="T3" fmla="*/ 19 h 19"/>
                <a:gd name="T4" fmla="*/ 19 w 19"/>
                <a:gd name="T5" fmla="*/ 9 h 19"/>
                <a:gd name="T6" fmla="*/ 9 w 19"/>
                <a:gd name="T7" fmla="*/ 0 h 19"/>
                <a:gd name="T8" fmla="*/ 0 w 19"/>
                <a:gd name="T9" fmla="*/ 9 h 19"/>
                <a:gd name="T10" fmla="*/ 3 w 19"/>
                <a:gd name="T11" fmla="*/ 9 h 19"/>
                <a:gd name="T12" fmla="*/ 9 w 19"/>
                <a:gd name="T13" fmla="*/ 3 h 19"/>
                <a:gd name="T14" fmla="*/ 16 w 19"/>
                <a:gd name="T15" fmla="*/ 9 h 19"/>
                <a:gd name="T16" fmla="*/ 9 w 19"/>
                <a:gd name="T17" fmla="*/ 15 h 19"/>
                <a:gd name="T18" fmla="*/ 3 w 19"/>
                <a:gd name="T19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19">
                  <a:moveTo>
                    <a:pt x="0" y="9"/>
                  </a:moveTo>
                  <a:cubicBezTo>
                    <a:pt x="0" y="14"/>
                    <a:pt x="4" y="19"/>
                    <a:pt x="9" y="19"/>
                  </a:cubicBezTo>
                  <a:cubicBezTo>
                    <a:pt x="15" y="19"/>
                    <a:pt x="19" y="14"/>
                    <a:pt x="19" y="9"/>
                  </a:cubicBez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lose/>
                  <a:moveTo>
                    <a:pt x="3" y="9"/>
                  </a:moveTo>
                  <a:cubicBezTo>
                    <a:pt x="3" y="6"/>
                    <a:pt x="6" y="3"/>
                    <a:pt x="9" y="3"/>
                  </a:cubicBezTo>
                  <a:cubicBezTo>
                    <a:pt x="13" y="3"/>
                    <a:pt x="16" y="6"/>
                    <a:pt x="16" y="9"/>
                  </a:cubicBezTo>
                  <a:cubicBezTo>
                    <a:pt x="16" y="12"/>
                    <a:pt x="13" y="15"/>
                    <a:pt x="9" y="15"/>
                  </a:cubicBezTo>
                  <a:cubicBezTo>
                    <a:pt x="6" y="15"/>
                    <a:pt x="3" y="12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4" name="Freeform 278"/>
            <p:cNvSpPr/>
            <p:nvPr/>
          </p:nvSpPr>
          <p:spPr bwMode="auto">
            <a:xfrm>
              <a:off x="9064626" y="4311651"/>
              <a:ext cx="134938" cy="1039813"/>
            </a:xfrm>
            <a:custGeom>
              <a:avLst/>
              <a:gdLst>
                <a:gd name="T0" fmla="*/ 33 w 36"/>
                <a:gd name="T1" fmla="*/ 0 h 277"/>
                <a:gd name="T2" fmla="*/ 33 w 36"/>
                <a:gd name="T3" fmla="*/ 167 h 277"/>
                <a:gd name="T4" fmla="*/ 0 w 36"/>
                <a:gd name="T5" fmla="*/ 228 h 277"/>
                <a:gd name="T6" fmla="*/ 0 w 36"/>
                <a:gd name="T7" fmla="*/ 277 h 277"/>
                <a:gd name="T8" fmla="*/ 3 w 36"/>
                <a:gd name="T9" fmla="*/ 277 h 277"/>
                <a:gd name="T10" fmla="*/ 3 w 36"/>
                <a:gd name="T11" fmla="*/ 229 h 277"/>
                <a:gd name="T12" fmla="*/ 36 w 36"/>
                <a:gd name="T13" fmla="*/ 168 h 277"/>
                <a:gd name="T14" fmla="*/ 36 w 36"/>
                <a:gd name="T15" fmla="*/ 0 h 277"/>
                <a:gd name="T16" fmla="*/ 33 w 36"/>
                <a:gd name="T17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277">
                  <a:moveTo>
                    <a:pt x="33" y="0"/>
                  </a:moveTo>
                  <a:cubicBezTo>
                    <a:pt x="33" y="0"/>
                    <a:pt x="33" y="166"/>
                    <a:pt x="33" y="167"/>
                  </a:cubicBezTo>
                  <a:cubicBezTo>
                    <a:pt x="32" y="168"/>
                    <a:pt x="0" y="228"/>
                    <a:pt x="0" y="228"/>
                  </a:cubicBezTo>
                  <a:cubicBezTo>
                    <a:pt x="0" y="277"/>
                    <a:pt x="0" y="277"/>
                    <a:pt x="0" y="277"/>
                  </a:cubicBezTo>
                  <a:cubicBezTo>
                    <a:pt x="3" y="277"/>
                    <a:pt x="3" y="277"/>
                    <a:pt x="3" y="277"/>
                  </a:cubicBezTo>
                  <a:cubicBezTo>
                    <a:pt x="3" y="277"/>
                    <a:pt x="3" y="230"/>
                    <a:pt x="3" y="229"/>
                  </a:cubicBezTo>
                  <a:cubicBezTo>
                    <a:pt x="3" y="228"/>
                    <a:pt x="36" y="168"/>
                    <a:pt x="36" y="168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5" name="Freeform 279"/>
            <p:cNvSpPr/>
            <p:nvPr/>
          </p:nvSpPr>
          <p:spPr bwMode="auto">
            <a:xfrm>
              <a:off x="9477376" y="4851401"/>
              <a:ext cx="36513" cy="323850"/>
            </a:xfrm>
            <a:custGeom>
              <a:avLst/>
              <a:gdLst>
                <a:gd name="T0" fmla="*/ 23 w 23"/>
                <a:gd name="T1" fmla="*/ 187 h 204"/>
                <a:gd name="T2" fmla="*/ 0 w 23"/>
                <a:gd name="T3" fmla="*/ 204 h 204"/>
                <a:gd name="T4" fmla="*/ 0 w 23"/>
                <a:gd name="T5" fmla="*/ 0 h 204"/>
                <a:gd name="T6" fmla="*/ 23 w 23"/>
                <a:gd name="T7" fmla="*/ 17 h 204"/>
                <a:gd name="T8" fmla="*/ 23 w 23"/>
                <a:gd name="T9" fmla="*/ 187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04">
                  <a:moveTo>
                    <a:pt x="23" y="187"/>
                  </a:moveTo>
                  <a:lnTo>
                    <a:pt x="0" y="204"/>
                  </a:lnTo>
                  <a:lnTo>
                    <a:pt x="0" y="0"/>
                  </a:lnTo>
                  <a:lnTo>
                    <a:pt x="23" y="17"/>
                  </a:lnTo>
                  <a:lnTo>
                    <a:pt x="23" y="1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176" name="Freeform 280"/>
            <p:cNvSpPr/>
            <p:nvPr/>
          </p:nvSpPr>
          <p:spPr bwMode="auto">
            <a:xfrm>
              <a:off x="9694863" y="5133976"/>
              <a:ext cx="127000" cy="498475"/>
            </a:xfrm>
            <a:custGeom>
              <a:avLst/>
              <a:gdLst>
                <a:gd name="T0" fmla="*/ 0 w 34"/>
                <a:gd name="T1" fmla="*/ 21 h 133"/>
                <a:gd name="T2" fmla="*/ 0 w 34"/>
                <a:gd name="T3" fmla="*/ 112 h 133"/>
                <a:gd name="T4" fmla="*/ 32 w 34"/>
                <a:gd name="T5" fmla="*/ 133 h 133"/>
                <a:gd name="T6" fmla="*/ 34 w 34"/>
                <a:gd name="T7" fmla="*/ 130 h 133"/>
                <a:gd name="T8" fmla="*/ 3 w 34"/>
                <a:gd name="T9" fmla="*/ 110 h 133"/>
                <a:gd name="T10" fmla="*/ 3 w 34"/>
                <a:gd name="T11" fmla="*/ 23 h 133"/>
                <a:gd name="T12" fmla="*/ 28 w 34"/>
                <a:gd name="T13" fmla="*/ 6 h 133"/>
                <a:gd name="T14" fmla="*/ 28 w 34"/>
                <a:gd name="T15" fmla="*/ 112 h 133"/>
                <a:gd name="T16" fmla="*/ 13 w 34"/>
                <a:gd name="T17" fmla="*/ 102 h 133"/>
                <a:gd name="T18" fmla="*/ 13 w 34"/>
                <a:gd name="T19" fmla="*/ 27 h 133"/>
                <a:gd name="T20" fmla="*/ 21 w 34"/>
                <a:gd name="T21" fmla="*/ 21 h 133"/>
                <a:gd name="T22" fmla="*/ 21 w 34"/>
                <a:gd name="T23" fmla="*/ 95 h 133"/>
                <a:gd name="T24" fmla="*/ 24 w 34"/>
                <a:gd name="T25" fmla="*/ 95 h 133"/>
                <a:gd name="T26" fmla="*/ 24 w 34"/>
                <a:gd name="T27" fmla="*/ 14 h 133"/>
                <a:gd name="T28" fmla="*/ 10 w 34"/>
                <a:gd name="T29" fmla="*/ 25 h 133"/>
                <a:gd name="T30" fmla="*/ 10 w 34"/>
                <a:gd name="T31" fmla="*/ 103 h 133"/>
                <a:gd name="T32" fmla="*/ 32 w 34"/>
                <a:gd name="T33" fmla="*/ 118 h 133"/>
                <a:gd name="T34" fmla="*/ 32 w 34"/>
                <a:gd name="T35" fmla="*/ 0 h 133"/>
                <a:gd name="T36" fmla="*/ 0 w 34"/>
                <a:gd name="T37" fmla="*/ 21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" h="133">
                  <a:moveTo>
                    <a:pt x="0" y="21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32" y="133"/>
                    <a:pt x="32" y="133"/>
                    <a:pt x="32" y="133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4" y="130"/>
                    <a:pt x="5" y="111"/>
                    <a:pt x="3" y="110"/>
                  </a:cubicBezTo>
                  <a:cubicBezTo>
                    <a:pt x="3" y="109"/>
                    <a:pt x="3" y="24"/>
                    <a:pt x="3" y="23"/>
                  </a:cubicBezTo>
                  <a:cubicBezTo>
                    <a:pt x="4" y="22"/>
                    <a:pt x="24" y="9"/>
                    <a:pt x="28" y="6"/>
                  </a:cubicBezTo>
                  <a:cubicBezTo>
                    <a:pt x="28" y="11"/>
                    <a:pt x="28" y="106"/>
                    <a:pt x="28" y="112"/>
                  </a:cubicBezTo>
                  <a:cubicBezTo>
                    <a:pt x="25" y="109"/>
                    <a:pt x="15" y="102"/>
                    <a:pt x="13" y="102"/>
                  </a:cubicBezTo>
                  <a:cubicBezTo>
                    <a:pt x="13" y="100"/>
                    <a:pt x="13" y="28"/>
                    <a:pt x="13" y="27"/>
                  </a:cubicBezTo>
                  <a:cubicBezTo>
                    <a:pt x="14" y="26"/>
                    <a:pt x="18" y="23"/>
                    <a:pt x="21" y="21"/>
                  </a:cubicBezTo>
                  <a:cubicBezTo>
                    <a:pt x="21" y="27"/>
                    <a:pt x="21" y="95"/>
                    <a:pt x="21" y="95"/>
                  </a:cubicBezTo>
                  <a:cubicBezTo>
                    <a:pt x="24" y="95"/>
                    <a:pt x="24" y="95"/>
                    <a:pt x="24" y="95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103"/>
                    <a:pt x="10" y="103"/>
                    <a:pt x="10" y="103"/>
                  </a:cubicBezTo>
                  <a:cubicBezTo>
                    <a:pt x="32" y="118"/>
                    <a:pt x="32" y="118"/>
                    <a:pt x="32" y="118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0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48133" name="组合 176"/>
          <p:cNvGrpSpPr/>
          <p:nvPr/>
        </p:nvGrpSpPr>
        <p:grpSpPr bwMode="auto">
          <a:xfrm>
            <a:off x="3660775" y="3432175"/>
            <a:ext cx="636588" cy="492125"/>
            <a:chOff x="3371804" y="3832404"/>
            <a:chExt cx="1212687" cy="936708"/>
          </a:xfrm>
        </p:grpSpPr>
        <p:grpSp>
          <p:nvGrpSpPr>
            <p:cNvPr id="48399" name="组合 177"/>
            <p:cNvGrpSpPr/>
            <p:nvPr/>
          </p:nvGrpSpPr>
          <p:grpSpPr bwMode="auto">
            <a:xfrm rot="5400000">
              <a:off x="3237732" y="4286867"/>
              <a:ext cx="843283" cy="121207"/>
              <a:chOff x="6633048" y="6004064"/>
              <a:chExt cx="843283" cy="121207"/>
            </a:xfrm>
          </p:grpSpPr>
          <p:sp>
            <p:nvSpPr>
              <p:cNvPr id="185" name="任意多边形 184"/>
              <p:cNvSpPr/>
              <p:nvPr/>
            </p:nvSpPr>
            <p:spPr>
              <a:xfrm flipH="1" flipV="1">
                <a:off x="6633296" y="6019581"/>
                <a:ext cx="776560" cy="81652"/>
              </a:xfrm>
              <a:custGeom>
                <a:avLst/>
                <a:gdLst>
                  <a:gd name="connsiteX0" fmla="*/ 0 w 2365829"/>
                  <a:gd name="connsiteY0" fmla="*/ 0 h 159657"/>
                  <a:gd name="connsiteX1" fmla="*/ 1524000 w 2365829"/>
                  <a:gd name="connsiteY1" fmla="*/ 0 h 159657"/>
                  <a:gd name="connsiteX2" fmla="*/ 1683657 w 2365829"/>
                  <a:gd name="connsiteY2" fmla="*/ 145142 h 159657"/>
                  <a:gd name="connsiteX3" fmla="*/ 2351315 w 2365829"/>
                  <a:gd name="connsiteY3" fmla="*/ 145142 h 159657"/>
                  <a:gd name="connsiteX4" fmla="*/ 2365829 w 2365829"/>
                  <a:gd name="connsiteY4" fmla="*/ 159657 h 159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5829" h="159657">
                    <a:moveTo>
                      <a:pt x="0" y="0"/>
                    </a:moveTo>
                    <a:lnTo>
                      <a:pt x="1524000" y="0"/>
                    </a:lnTo>
                    <a:lnTo>
                      <a:pt x="1683657" y="145142"/>
                    </a:lnTo>
                    <a:lnTo>
                      <a:pt x="2351315" y="145142"/>
                    </a:lnTo>
                    <a:lnTo>
                      <a:pt x="2365829" y="159657"/>
                    </a:lnTo>
                  </a:path>
                </a:pathLst>
              </a:custGeom>
              <a:noFill/>
              <a:ln w="63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86" name="椭圆 185"/>
              <p:cNvSpPr/>
              <p:nvPr/>
            </p:nvSpPr>
            <p:spPr>
              <a:xfrm>
                <a:off x="7394747" y="6058893"/>
                <a:ext cx="81583" cy="8165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grpSp>
          <p:nvGrpSpPr>
            <p:cNvPr id="48400" name="组合 178"/>
            <p:cNvGrpSpPr/>
            <p:nvPr/>
          </p:nvGrpSpPr>
          <p:grpSpPr bwMode="auto">
            <a:xfrm rot="5400000">
              <a:off x="3499078" y="4138682"/>
              <a:ext cx="697586" cy="85030"/>
              <a:chOff x="6778745" y="6040241"/>
              <a:chExt cx="697586" cy="85030"/>
            </a:xfrm>
          </p:grpSpPr>
          <p:sp>
            <p:nvSpPr>
              <p:cNvPr id="183" name="任意多边形 182"/>
              <p:cNvSpPr/>
              <p:nvPr/>
            </p:nvSpPr>
            <p:spPr>
              <a:xfrm flipH="1" flipV="1">
                <a:off x="6778745" y="6056814"/>
                <a:ext cx="631523" cy="45361"/>
              </a:xfrm>
              <a:custGeom>
                <a:avLst/>
                <a:gdLst>
                  <a:gd name="connsiteX0" fmla="*/ 0 w 2365829"/>
                  <a:gd name="connsiteY0" fmla="*/ 0 h 159657"/>
                  <a:gd name="connsiteX1" fmla="*/ 1524000 w 2365829"/>
                  <a:gd name="connsiteY1" fmla="*/ 0 h 159657"/>
                  <a:gd name="connsiteX2" fmla="*/ 1683657 w 2365829"/>
                  <a:gd name="connsiteY2" fmla="*/ 145142 h 159657"/>
                  <a:gd name="connsiteX3" fmla="*/ 2351315 w 2365829"/>
                  <a:gd name="connsiteY3" fmla="*/ 145142 h 159657"/>
                  <a:gd name="connsiteX4" fmla="*/ 2365829 w 2365829"/>
                  <a:gd name="connsiteY4" fmla="*/ 159657 h 159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5829" h="159657">
                    <a:moveTo>
                      <a:pt x="0" y="0"/>
                    </a:moveTo>
                    <a:lnTo>
                      <a:pt x="1524000" y="0"/>
                    </a:lnTo>
                    <a:lnTo>
                      <a:pt x="1683657" y="145142"/>
                    </a:lnTo>
                    <a:lnTo>
                      <a:pt x="2351315" y="145142"/>
                    </a:lnTo>
                    <a:lnTo>
                      <a:pt x="2365829" y="159657"/>
                    </a:lnTo>
                  </a:path>
                </a:pathLst>
              </a:custGeom>
              <a:noFill/>
              <a:ln w="63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84" name="椭圆 183"/>
              <p:cNvSpPr/>
              <p:nvPr/>
            </p:nvSpPr>
            <p:spPr>
              <a:xfrm>
                <a:off x="7395159" y="6059837"/>
                <a:ext cx="81585" cy="8165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grpSp>
          <p:nvGrpSpPr>
            <p:cNvPr id="48401" name="组合 179"/>
            <p:cNvGrpSpPr/>
            <p:nvPr/>
          </p:nvGrpSpPr>
          <p:grpSpPr bwMode="auto">
            <a:xfrm>
              <a:off x="3371804" y="4147777"/>
              <a:ext cx="1212687" cy="121206"/>
              <a:chOff x="6263644" y="6004065"/>
              <a:chExt cx="1212687" cy="121206"/>
            </a:xfrm>
          </p:grpSpPr>
          <p:sp>
            <p:nvSpPr>
              <p:cNvPr id="181" name="任意多边形 180"/>
              <p:cNvSpPr/>
              <p:nvPr/>
            </p:nvSpPr>
            <p:spPr>
              <a:xfrm flipH="1" flipV="1">
                <a:off x="6263644" y="6002942"/>
                <a:ext cx="1146156" cy="81585"/>
              </a:xfrm>
              <a:custGeom>
                <a:avLst/>
                <a:gdLst>
                  <a:gd name="connsiteX0" fmla="*/ 0 w 2365829"/>
                  <a:gd name="connsiteY0" fmla="*/ 0 h 159657"/>
                  <a:gd name="connsiteX1" fmla="*/ 1524000 w 2365829"/>
                  <a:gd name="connsiteY1" fmla="*/ 0 h 159657"/>
                  <a:gd name="connsiteX2" fmla="*/ 1683657 w 2365829"/>
                  <a:gd name="connsiteY2" fmla="*/ 145142 h 159657"/>
                  <a:gd name="connsiteX3" fmla="*/ 2351315 w 2365829"/>
                  <a:gd name="connsiteY3" fmla="*/ 145142 h 159657"/>
                  <a:gd name="connsiteX4" fmla="*/ 2365829 w 2365829"/>
                  <a:gd name="connsiteY4" fmla="*/ 159657 h 159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5829" h="159657">
                    <a:moveTo>
                      <a:pt x="0" y="0"/>
                    </a:moveTo>
                    <a:lnTo>
                      <a:pt x="1524000" y="0"/>
                    </a:lnTo>
                    <a:lnTo>
                      <a:pt x="1683657" y="145142"/>
                    </a:lnTo>
                    <a:lnTo>
                      <a:pt x="2351315" y="145142"/>
                    </a:lnTo>
                    <a:lnTo>
                      <a:pt x="2365829" y="159657"/>
                    </a:lnTo>
                  </a:path>
                </a:pathLst>
              </a:custGeom>
              <a:noFill/>
              <a:ln w="63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82" name="椭圆 181"/>
              <p:cNvSpPr/>
              <p:nvPr/>
            </p:nvSpPr>
            <p:spPr>
              <a:xfrm>
                <a:off x="7394678" y="6042224"/>
                <a:ext cx="81653" cy="81583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</p:grpSp>
      <p:grpSp>
        <p:nvGrpSpPr>
          <p:cNvPr id="48134" name="组合 186"/>
          <p:cNvGrpSpPr/>
          <p:nvPr/>
        </p:nvGrpSpPr>
        <p:grpSpPr bwMode="auto">
          <a:xfrm>
            <a:off x="2484438" y="2600325"/>
            <a:ext cx="1566862" cy="1398588"/>
            <a:chOff x="4267458" y="-1908294"/>
            <a:chExt cx="1738313" cy="1549400"/>
          </a:xfrm>
        </p:grpSpPr>
        <p:sp>
          <p:nvSpPr>
            <p:cNvPr id="48372" name="Freeform 375"/>
            <p:cNvSpPr/>
            <p:nvPr/>
          </p:nvSpPr>
          <p:spPr bwMode="auto">
            <a:xfrm>
              <a:off x="5029458" y="-1908294"/>
              <a:ext cx="95250" cy="1160462"/>
            </a:xfrm>
            <a:custGeom>
              <a:avLst/>
              <a:gdLst>
                <a:gd name="T0" fmla="*/ 2147483646 w 60"/>
                <a:gd name="T1" fmla="*/ 0 h 731"/>
                <a:gd name="T2" fmla="*/ 2147483646 w 60"/>
                <a:gd name="T3" fmla="*/ 2147483646 h 731"/>
                <a:gd name="T4" fmla="*/ 0 w 60"/>
                <a:gd name="T5" fmla="*/ 2147483646 h 731"/>
                <a:gd name="T6" fmla="*/ 0 w 60"/>
                <a:gd name="T7" fmla="*/ 2147483646 h 731"/>
                <a:gd name="T8" fmla="*/ 2147483646 w 60"/>
                <a:gd name="T9" fmla="*/ 2147483646 h 731"/>
                <a:gd name="T10" fmla="*/ 2147483646 w 60"/>
                <a:gd name="T11" fmla="*/ 2147483646 h 73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0" h="731">
                  <a:moveTo>
                    <a:pt x="60" y="0"/>
                  </a:moveTo>
                  <a:lnTo>
                    <a:pt x="60" y="207"/>
                  </a:lnTo>
                  <a:lnTo>
                    <a:pt x="0" y="290"/>
                  </a:lnTo>
                  <a:lnTo>
                    <a:pt x="0" y="462"/>
                  </a:lnTo>
                  <a:lnTo>
                    <a:pt x="60" y="535"/>
                  </a:lnTo>
                  <a:lnTo>
                    <a:pt x="60" y="73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3" name="Freeform 376"/>
            <p:cNvSpPr/>
            <p:nvPr/>
          </p:nvSpPr>
          <p:spPr bwMode="auto">
            <a:xfrm>
              <a:off x="4915158" y="-1905119"/>
              <a:ext cx="134937" cy="1489075"/>
            </a:xfrm>
            <a:custGeom>
              <a:avLst/>
              <a:gdLst>
                <a:gd name="T0" fmla="*/ 2147483646 w 85"/>
                <a:gd name="T1" fmla="*/ 0 h 938"/>
                <a:gd name="T2" fmla="*/ 2147483646 w 85"/>
                <a:gd name="T3" fmla="*/ 2147483646 h 938"/>
                <a:gd name="T4" fmla="*/ 0 w 85"/>
                <a:gd name="T5" fmla="*/ 2147483646 h 938"/>
                <a:gd name="T6" fmla="*/ 0 w 85"/>
                <a:gd name="T7" fmla="*/ 2147483646 h 938"/>
                <a:gd name="T8" fmla="*/ 2147483646 w 85"/>
                <a:gd name="T9" fmla="*/ 2147483646 h 938"/>
                <a:gd name="T10" fmla="*/ 2147483646 w 85"/>
                <a:gd name="T11" fmla="*/ 2147483646 h 9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5" h="938">
                  <a:moveTo>
                    <a:pt x="85" y="0"/>
                  </a:moveTo>
                  <a:lnTo>
                    <a:pt x="85" y="139"/>
                  </a:lnTo>
                  <a:lnTo>
                    <a:pt x="0" y="269"/>
                  </a:lnTo>
                  <a:lnTo>
                    <a:pt x="0" y="469"/>
                  </a:lnTo>
                  <a:lnTo>
                    <a:pt x="72" y="557"/>
                  </a:lnTo>
                  <a:lnTo>
                    <a:pt x="72" y="938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4" name="Freeform 377"/>
            <p:cNvSpPr/>
            <p:nvPr/>
          </p:nvSpPr>
          <p:spPr bwMode="auto">
            <a:xfrm>
              <a:off x="5197733" y="-1905119"/>
              <a:ext cx="87312" cy="1104900"/>
            </a:xfrm>
            <a:custGeom>
              <a:avLst/>
              <a:gdLst>
                <a:gd name="T0" fmla="*/ 0 w 55"/>
                <a:gd name="T1" fmla="*/ 0 h 696"/>
                <a:gd name="T2" fmla="*/ 0 w 55"/>
                <a:gd name="T3" fmla="*/ 2147483646 h 696"/>
                <a:gd name="T4" fmla="*/ 2147483646 w 55"/>
                <a:gd name="T5" fmla="*/ 2147483646 h 696"/>
                <a:gd name="T6" fmla="*/ 2147483646 w 55"/>
                <a:gd name="T7" fmla="*/ 2147483646 h 696"/>
                <a:gd name="T8" fmla="*/ 0 w 55"/>
                <a:gd name="T9" fmla="*/ 2147483646 h 696"/>
                <a:gd name="T10" fmla="*/ 0 w 55"/>
                <a:gd name="T11" fmla="*/ 2147483646 h 6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5" h="696">
                  <a:moveTo>
                    <a:pt x="0" y="0"/>
                  </a:moveTo>
                  <a:lnTo>
                    <a:pt x="0" y="104"/>
                  </a:lnTo>
                  <a:lnTo>
                    <a:pt x="55" y="200"/>
                  </a:lnTo>
                  <a:lnTo>
                    <a:pt x="55" y="454"/>
                  </a:lnTo>
                  <a:lnTo>
                    <a:pt x="0" y="529"/>
                  </a:lnTo>
                  <a:lnTo>
                    <a:pt x="0" y="69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5" name="Freeform 378"/>
            <p:cNvSpPr/>
            <p:nvPr/>
          </p:nvSpPr>
          <p:spPr bwMode="auto">
            <a:xfrm>
              <a:off x="5567621" y="-1905119"/>
              <a:ext cx="409575" cy="941387"/>
            </a:xfrm>
            <a:custGeom>
              <a:avLst/>
              <a:gdLst>
                <a:gd name="T0" fmla="*/ 0 w 258"/>
                <a:gd name="T1" fmla="*/ 0 h 593"/>
                <a:gd name="T2" fmla="*/ 0 w 258"/>
                <a:gd name="T3" fmla="*/ 2147483646 h 593"/>
                <a:gd name="T4" fmla="*/ 2147483646 w 258"/>
                <a:gd name="T5" fmla="*/ 2147483646 h 593"/>
                <a:gd name="T6" fmla="*/ 2147483646 w 258"/>
                <a:gd name="T7" fmla="*/ 2147483646 h 59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58" h="593">
                  <a:moveTo>
                    <a:pt x="0" y="0"/>
                  </a:moveTo>
                  <a:lnTo>
                    <a:pt x="0" y="238"/>
                  </a:lnTo>
                  <a:lnTo>
                    <a:pt x="258" y="363"/>
                  </a:lnTo>
                  <a:lnTo>
                    <a:pt x="258" y="59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6" name="Freeform 379"/>
            <p:cNvSpPr/>
            <p:nvPr/>
          </p:nvSpPr>
          <p:spPr bwMode="auto">
            <a:xfrm>
              <a:off x="5491421" y="-1905119"/>
              <a:ext cx="244475" cy="1279525"/>
            </a:xfrm>
            <a:custGeom>
              <a:avLst/>
              <a:gdLst>
                <a:gd name="T0" fmla="*/ 0 w 154"/>
                <a:gd name="T1" fmla="*/ 0 h 806"/>
                <a:gd name="T2" fmla="*/ 0 w 154"/>
                <a:gd name="T3" fmla="*/ 2147483646 h 806"/>
                <a:gd name="T4" fmla="*/ 2147483646 w 154"/>
                <a:gd name="T5" fmla="*/ 2147483646 h 806"/>
                <a:gd name="T6" fmla="*/ 2147483646 w 154"/>
                <a:gd name="T7" fmla="*/ 2147483646 h 80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4" h="806">
                  <a:moveTo>
                    <a:pt x="0" y="0"/>
                  </a:moveTo>
                  <a:lnTo>
                    <a:pt x="0" y="487"/>
                  </a:lnTo>
                  <a:lnTo>
                    <a:pt x="154" y="577"/>
                  </a:lnTo>
                  <a:lnTo>
                    <a:pt x="154" y="80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7" name="Freeform 380"/>
            <p:cNvSpPr/>
            <p:nvPr/>
          </p:nvSpPr>
          <p:spPr bwMode="auto">
            <a:xfrm>
              <a:off x="5418396" y="-1905119"/>
              <a:ext cx="96837" cy="1366837"/>
            </a:xfrm>
            <a:custGeom>
              <a:avLst/>
              <a:gdLst>
                <a:gd name="T0" fmla="*/ 0 w 61"/>
                <a:gd name="T1" fmla="*/ 0 h 861"/>
                <a:gd name="T2" fmla="*/ 0 w 61"/>
                <a:gd name="T3" fmla="*/ 2147483646 h 861"/>
                <a:gd name="T4" fmla="*/ 2147483646 w 61"/>
                <a:gd name="T5" fmla="*/ 2147483646 h 861"/>
                <a:gd name="T6" fmla="*/ 2147483646 w 61"/>
                <a:gd name="T7" fmla="*/ 2147483646 h 861"/>
                <a:gd name="T8" fmla="*/ 0 w 61"/>
                <a:gd name="T9" fmla="*/ 2147483646 h 861"/>
                <a:gd name="T10" fmla="*/ 0 w 61"/>
                <a:gd name="T11" fmla="*/ 2147483646 h 86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1" h="861">
                  <a:moveTo>
                    <a:pt x="0" y="0"/>
                  </a:moveTo>
                  <a:lnTo>
                    <a:pt x="0" y="498"/>
                  </a:lnTo>
                  <a:lnTo>
                    <a:pt x="61" y="562"/>
                  </a:lnTo>
                  <a:lnTo>
                    <a:pt x="61" y="696"/>
                  </a:lnTo>
                  <a:lnTo>
                    <a:pt x="0" y="753"/>
                  </a:lnTo>
                  <a:lnTo>
                    <a:pt x="0" y="86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8" name="Freeform 381"/>
            <p:cNvSpPr/>
            <p:nvPr/>
          </p:nvSpPr>
          <p:spPr bwMode="auto">
            <a:xfrm>
              <a:off x="5348546" y="-1908294"/>
              <a:ext cx="34925" cy="1168400"/>
            </a:xfrm>
            <a:custGeom>
              <a:avLst/>
              <a:gdLst>
                <a:gd name="T0" fmla="*/ 0 w 22"/>
                <a:gd name="T1" fmla="*/ 0 h 736"/>
                <a:gd name="T2" fmla="*/ 0 w 22"/>
                <a:gd name="T3" fmla="*/ 2147483646 h 736"/>
                <a:gd name="T4" fmla="*/ 2147483646 w 22"/>
                <a:gd name="T5" fmla="*/ 2147483646 h 736"/>
                <a:gd name="T6" fmla="*/ 2147483646 w 22"/>
                <a:gd name="T7" fmla="*/ 2147483646 h 736"/>
                <a:gd name="T8" fmla="*/ 0 w 22"/>
                <a:gd name="T9" fmla="*/ 2147483646 h 736"/>
                <a:gd name="T10" fmla="*/ 0 w 22"/>
                <a:gd name="T11" fmla="*/ 2147483646 h 7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" h="736">
                  <a:moveTo>
                    <a:pt x="0" y="0"/>
                  </a:moveTo>
                  <a:lnTo>
                    <a:pt x="0" y="121"/>
                  </a:lnTo>
                  <a:lnTo>
                    <a:pt x="22" y="178"/>
                  </a:lnTo>
                  <a:lnTo>
                    <a:pt x="22" y="493"/>
                  </a:lnTo>
                  <a:lnTo>
                    <a:pt x="0" y="557"/>
                  </a:lnTo>
                  <a:lnTo>
                    <a:pt x="0" y="73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79" name="Freeform 382"/>
            <p:cNvSpPr/>
            <p:nvPr/>
          </p:nvSpPr>
          <p:spPr bwMode="auto">
            <a:xfrm>
              <a:off x="5273933" y="-1905119"/>
              <a:ext cx="74612" cy="1325562"/>
            </a:xfrm>
            <a:custGeom>
              <a:avLst/>
              <a:gdLst>
                <a:gd name="T0" fmla="*/ 0 w 47"/>
                <a:gd name="T1" fmla="*/ 0 h 835"/>
                <a:gd name="T2" fmla="*/ 0 w 47"/>
                <a:gd name="T3" fmla="*/ 2147483646 h 835"/>
                <a:gd name="T4" fmla="*/ 2147483646 w 47"/>
                <a:gd name="T5" fmla="*/ 2147483646 h 835"/>
                <a:gd name="T6" fmla="*/ 2147483646 w 47"/>
                <a:gd name="T7" fmla="*/ 2147483646 h 835"/>
                <a:gd name="T8" fmla="*/ 0 w 47"/>
                <a:gd name="T9" fmla="*/ 2147483646 h 835"/>
                <a:gd name="T10" fmla="*/ 0 w 47"/>
                <a:gd name="T11" fmla="*/ 2147483646 h 83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" h="835">
                  <a:moveTo>
                    <a:pt x="0" y="0"/>
                  </a:moveTo>
                  <a:lnTo>
                    <a:pt x="0" y="104"/>
                  </a:lnTo>
                  <a:lnTo>
                    <a:pt x="47" y="189"/>
                  </a:lnTo>
                  <a:lnTo>
                    <a:pt x="47" y="484"/>
                  </a:lnTo>
                  <a:lnTo>
                    <a:pt x="0" y="582"/>
                  </a:lnTo>
                  <a:lnTo>
                    <a:pt x="0" y="835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0" name="Freeform 383"/>
            <p:cNvSpPr/>
            <p:nvPr/>
          </p:nvSpPr>
          <p:spPr bwMode="auto">
            <a:xfrm>
              <a:off x="4686558" y="-1905119"/>
              <a:ext cx="296862" cy="1336675"/>
            </a:xfrm>
            <a:custGeom>
              <a:avLst/>
              <a:gdLst>
                <a:gd name="T0" fmla="*/ 2147483646 w 187"/>
                <a:gd name="T1" fmla="*/ 0 h 842"/>
                <a:gd name="T2" fmla="*/ 2147483646 w 187"/>
                <a:gd name="T3" fmla="*/ 2147483646 h 842"/>
                <a:gd name="T4" fmla="*/ 2147483646 w 187"/>
                <a:gd name="T5" fmla="*/ 2147483646 h 842"/>
                <a:gd name="T6" fmla="*/ 2147483646 w 187"/>
                <a:gd name="T7" fmla="*/ 2147483646 h 842"/>
                <a:gd name="T8" fmla="*/ 0 w 187"/>
                <a:gd name="T9" fmla="*/ 2147483646 h 842"/>
                <a:gd name="T10" fmla="*/ 0 w 187"/>
                <a:gd name="T11" fmla="*/ 2147483646 h 84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7" h="842">
                  <a:moveTo>
                    <a:pt x="187" y="0"/>
                  </a:moveTo>
                  <a:lnTo>
                    <a:pt x="187" y="123"/>
                  </a:lnTo>
                  <a:lnTo>
                    <a:pt x="115" y="258"/>
                  </a:lnTo>
                  <a:lnTo>
                    <a:pt x="115" y="612"/>
                  </a:lnTo>
                  <a:lnTo>
                    <a:pt x="0" y="716"/>
                  </a:lnTo>
                  <a:lnTo>
                    <a:pt x="0" y="84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1" name="Freeform 384"/>
            <p:cNvSpPr/>
            <p:nvPr/>
          </p:nvSpPr>
          <p:spPr bwMode="auto">
            <a:xfrm>
              <a:off x="4686558" y="-1905119"/>
              <a:ext cx="214312" cy="989012"/>
            </a:xfrm>
            <a:custGeom>
              <a:avLst/>
              <a:gdLst>
                <a:gd name="T0" fmla="*/ 2147483646 w 135"/>
                <a:gd name="T1" fmla="*/ 0 h 623"/>
                <a:gd name="T2" fmla="*/ 2147483646 w 135"/>
                <a:gd name="T3" fmla="*/ 2147483646 h 623"/>
                <a:gd name="T4" fmla="*/ 2147483646 w 135"/>
                <a:gd name="T5" fmla="*/ 2147483646 h 623"/>
                <a:gd name="T6" fmla="*/ 2147483646 w 135"/>
                <a:gd name="T7" fmla="*/ 2147483646 h 623"/>
                <a:gd name="T8" fmla="*/ 2147483646 w 135"/>
                <a:gd name="T9" fmla="*/ 2147483646 h 623"/>
                <a:gd name="T10" fmla="*/ 2147483646 w 135"/>
                <a:gd name="T11" fmla="*/ 2147483646 h 623"/>
                <a:gd name="T12" fmla="*/ 0 w 135"/>
                <a:gd name="T13" fmla="*/ 2147483646 h 62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5" h="623">
                  <a:moveTo>
                    <a:pt x="135" y="0"/>
                  </a:moveTo>
                  <a:lnTo>
                    <a:pt x="135" y="112"/>
                  </a:lnTo>
                  <a:lnTo>
                    <a:pt x="86" y="229"/>
                  </a:lnTo>
                  <a:lnTo>
                    <a:pt x="86" y="430"/>
                  </a:lnTo>
                  <a:lnTo>
                    <a:pt x="38" y="480"/>
                  </a:lnTo>
                  <a:lnTo>
                    <a:pt x="38" y="579"/>
                  </a:lnTo>
                  <a:lnTo>
                    <a:pt x="0" y="62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2" name="Freeform 385"/>
            <p:cNvSpPr/>
            <p:nvPr/>
          </p:nvSpPr>
          <p:spPr bwMode="auto">
            <a:xfrm>
              <a:off x="4326196" y="-1905119"/>
              <a:ext cx="360362" cy="904875"/>
            </a:xfrm>
            <a:custGeom>
              <a:avLst/>
              <a:gdLst>
                <a:gd name="T0" fmla="*/ 2147483646 w 227"/>
                <a:gd name="T1" fmla="*/ 0 h 570"/>
                <a:gd name="T2" fmla="*/ 2147483646 w 227"/>
                <a:gd name="T3" fmla="*/ 2147483646 h 570"/>
                <a:gd name="T4" fmla="*/ 0 w 227"/>
                <a:gd name="T5" fmla="*/ 2147483646 h 570"/>
                <a:gd name="T6" fmla="*/ 0 w 227"/>
                <a:gd name="T7" fmla="*/ 2147483646 h 57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7" h="570">
                  <a:moveTo>
                    <a:pt x="227" y="0"/>
                  </a:moveTo>
                  <a:lnTo>
                    <a:pt x="227" y="97"/>
                  </a:lnTo>
                  <a:lnTo>
                    <a:pt x="0" y="311"/>
                  </a:lnTo>
                  <a:lnTo>
                    <a:pt x="0" y="57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3" name="Freeform 386"/>
            <p:cNvSpPr/>
            <p:nvPr/>
          </p:nvSpPr>
          <p:spPr bwMode="auto">
            <a:xfrm>
              <a:off x="4569083" y="-1905119"/>
              <a:ext cx="261937" cy="1206500"/>
            </a:xfrm>
            <a:custGeom>
              <a:avLst/>
              <a:gdLst>
                <a:gd name="T0" fmla="*/ 2147483646 w 165"/>
                <a:gd name="T1" fmla="*/ 0 h 760"/>
                <a:gd name="T2" fmla="*/ 2147483646 w 165"/>
                <a:gd name="T3" fmla="*/ 2147483646 h 760"/>
                <a:gd name="T4" fmla="*/ 2147483646 w 165"/>
                <a:gd name="T5" fmla="*/ 2147483646 h 760"/>
                <a:gd name="T6" fmla="*/ 2147483646 w 165"/>
                <a:gd name="T7" fmla="*/ 2147483646 h 760"/>
                <a:gd name="T8" fmla="*/ 0 w 165"/>
                <a:gd name="T9" fmla="*/ 2147483646 h 760"/>
                <a:gd name="T10" fmla="*/ 0 w 165"/>
                <a:gd name="T11" fmla="*/ 2147483646 h 76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5" h="760">
                  <a:moveTo>
                    <a:pt x="165" y="0"/>
                  </a:moveTo>
                  <a:lnTo>
                    <a:pt x="165" y="104"/>
                  </a:lnTo>
                  <a:lnTo>
                    <a:pt x="105" y="240"/>
                  </a:lnTo>
                  <a:lnTo>
                    <a:pt x="105" y="390"/>
                  </a:lnTo>
                  <a:lnTo>
                    <a:pt x="0" y="478"/>
                  </a:lnTo>
                  <a:lnTo>
                    <a:pt x="0" y="76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4" name="Freeform 387"/>
            <p:cNvSpPr/>
            <p:nvPr/>
          </p:nvSpPr>
          <p:spPr bwMode="auto">
            <a:xfrm>
              <a:off x="4462721" y="-1905119"/>
              <a:ext cx="293687" cy="1003300"/>
            </a:xfrm>
            <a:custGeom>
              <a:avLst/>
              <a:gdLst>
                <a:gd name="T0" fmla="*/ 2147483646 w 185"/>
                <a:gd name="T1" fmla="*/ 0 h 632"/>
                <a:gd name="T2" fmla="*/ 2147483646 w 185"/>
                <a:gd name="T3" fmla="*/ 2147483646 h 632"/>
                <a:gd name="T4" fmla="*/ 2147483646 w 185"/>
                <a:gd name="T5" fmla="*/ 2147483646 h 632"/>
                <a:gd name="T6" fmla="*/ 2147483646 w 185"/>
                <a:gd name="T7" fmla="*/ 2147483646 h 632"/>
                <a:gd name="T8" fmla="*/ 0 w 185"/>
                <a:gd name="T9" fmla="*/ 2147483646 h 632"/>
                <a:gd name="T10" fmla="*/ 0 w 185"/>
                <a:gd name="T11" fmla="*/ 2147483646 h 6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5" h="632">
                  <a:moveTo>
                    <a:pt x="185" y="0"/>
                  </a:moveTo>
                  <a:lnTo>
                    <a:pt x="185" y="108"/>
                  </a:lnTo>
                  <a:lnTo>
                    <a:pt x="141" y="225"/>
                  </a:lnTo>
                  <a:lnTo>
                    <a:pt x="141" y="363"/>
                  </a:lnTo>
                  <a:lnTo>
                    <a:pt x="0" y="438"/>
                  </a:lnTo>
                  <a:lnTo>
                    <a:pt x="0" y="63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85" name="Oval 358"/>
            <p:cNvSpPr>
              <a:spLocks noChangeArrowheads="1"/>
            </p:cNvSpPr>
            <p:nvPr/>
          </p:nvSpPr>
          <p:spPr bwMode="auto">
            <a:xfrm>
              <a:off x="4627821" y="-570031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86" name="Oval 360"/>
            <p:cNvSpPr>
              <a:spLocks noChangeArrowheads="1"/>
            </p:cNvSpPr>
            <p:nvPr/>
          </p:nvSpPr>
          <p:spPr bwMode="auto">
            <a:xfrm>
              <a:off x="4267458" y="-1000244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87" name="Oval 362"/>
            <p:cNvSpPr>
              <a:spLocks noChangeArrowheads="1"/>
            </p:cNvSpPr>
            <p:nvPr/>
          </p:nvSpPr>
          <p:spPr bwMode="auto">
            <a:xfrm>
              <a:off x="5358071" y="-538281"/>
              <a:ext cx="119062" cy="1190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88" name="Oval 364"/>
            <p:cNvSpPr>
              <a:spLocks noChangeArrowheads="1"/>
            </p:cNvSpPr>
            <p:nvPr/>
          </p:nvSpPr>
          <p:spPr bwMode="auto">
            <a:xfrm>
              <a:off x="4967546" y="-477956"/>
              <a:ext cx="119062" cy="1190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5" name="Oval 365"/>
            <p:cNvSpPr>
              <a:spLocks noChangeArrowheads="1"/>
            </p:cNvSpPr>
            <p:nvPr/>
          </p:nvSpPr>
          <p:spPr bwMode="auto">
            <a:xfrm>
              <a:off x="4998359" y="-448587"/>
              <a:ext cx="56359" cy="580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90" name="Oval 366"/>
            <p:cNvSpPr>
              <a:spLocks noChangeArrowheads="1"/>
            </p:cNvSpPr>
            <p:nvPr/>
          </p:nvSpPr>
          <p:spPr bwMode="auto">
            <a:xfrm>
              <a:off x="4537333" y="-709731"/>
              <a:ext cx="61912" cy="603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91" name="Oval 367"/>
            <p:cNvSpPr>
              <a:spLocks noChangeArrowheads="1"/>
            </p:cNvSpPr>
            <p:nvPr/>
          </p:nvSpPr>
          <p:spPr bwMode="auto">
            <a:xfrm>
              <a:off x="5169158" y="-800219"/>
              <a:ext cx="57150" cy="587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8" name="Oval 368"/>
            <p:cNvSpPr>
              <a:spLocks noChangeArrowheads="1"/>
            </p:cNvSpPr>
            <p:nvPr/>
          </p:nvSpPr>
          <p:spPr bwMode="auto">
            <a:xfrm>
              <a:off x="5949412" y="-963881"/>
              <a:ext cx="56359" cy="6155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93" name="Oval 369"/>
            <p:cNvSpPr>
              <a:spLocks noChangeArrowheads="1"/>
            </p:cNvSpPr>
            <p:nvPr/>
          </p:nvSpPr>
          <p:spPr bwMode="auto">
            <a:xfrm>
              <a:off x="5319971" y="-747831"/>
              <a:ext cx="58737" cy="587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94" name="Freeform 370"/>
            <p:cNvSpPr/>
            <p:nvPr/>
          </p:nvSpPr>
          <p:spPr bwMode="auto">
            <a:xfrm>
              <a:off x="4430971" y="-908169"/>
              <a:ext cx="66675" cy="66675"/>
            </a:xfrm>
            <a:custGeom>
              <a:avLst/>
              <a:gdLst>
                <a:gd name="T0" fmla="*/ 2147483646 w 23"/>
                <a:gd name="T1" fmla="*/ 2147483646 h 23"/>
                <a:gd name="T2" fmla="*/ 2147483646 w 23"/>
                <a:gd name="T3" fmla="*/ 2147483646 h 23"/>
                <a:gd name="T4" fmla="*/ 2147483646 w 23"/>
                <a:gd name="T5" fmla="*/ 2147483646 h 23"/>
                <a:gd name="T6" fmla="*/ 2147483646 w 23"/>
                <a:gd name="T7" fmla="*/ 2147483646 h 23"/>
                <a:gd name="T8" fmla="*/ 2147483646 w 23"/>
                <a:gd name="T9" fmla="*/ 2147483646 h 2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" h="23">
                  <a:moveTo>
                    <a:pt x="3" y="17"/>
                  </a:moveTo>
                  <a:cubicBezTo>
                    <a:pt x="0" y="13"/>
                    <a:pt x="1" y="6"/>
                    <a:pt x="6" y="3"/>
                  </a:cubicBezTo>
                  <a:cubicBezTo>
                    <a:pt x="10" y="0"/>
                    <a:pt x="17" y="1"/>
                    <a:pt x="20" y="6"/>
                  </a:cubicBezTo>
                  <a:cubicBezTo>
                    <a:pt x="23" y="11"/>
                    <a:pt x="22" y="17"/>
                    <a:pt x="17" y="20"/>
                  </a:cubicBezTo>
                  <a:cubicBezTo>
                    <a:pt x="12" y="23"/>
                    <a:pt x="6" y="22"/>
                    <a:pt x="3" y="17"/>
                  </a:cubicBezTo>
                  <a:close/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95" name="Oval 371"/>
            <p:cNvSpPr>
              <a:spLocks noChangeArrowheads="1"/>
            </p:cNvSpPr>
            <p:nvPr/>
          </p:nvSpPr>
          <p:spPr bwMode="auto">
            <a:xfrm>
              <a:off x="4638933" y="-925631"/>
              <a:ext cx="61912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96" name="Oval 372"/>
            <p:cNvSpPr>
              <a:spLocks noChangeArrowheads="1"/>
            </p:cNvSpPr>
            <p:nvPr/>
          </p:nvSpPr>
          <p:spPr bwMode="auto">
            <a:xfrm>
              <a:off x="5707321" y="-625594"/>
              <a:ext cx="57150" cy="57150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97" name="Oval 373"/>
            <p:cNvSpPr>
              <a:spLocks noChangeArrowheads="1"/>
            </p:cNvSpPr>
            <p:nvPr/>
          </p:nvSpPr>
          <p:spPr bwMode="auto">
            <a:xfrm>
              <a:off x="5242183" y="-585906"/>
              <a:ext cx="60325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98" name="Oval 374"/>
            <p:cNvSpPr>
              <a:spLocks noChangeArrowheads="1"/>
            </p:cNvSpPr>
            <p:nvPr/>
          </p:nvSpPr>
          <p:spPr bwMode="auto">
            <a:xfrm>
              <a:off x="5096133" y="-747831"/>
              <a:ext cx="60325" cy="58737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8135" name="组合 214"/>
          <p:cNvGrpSpPr/>
          <p:nvPr/>
        </p:nvGrpSpPr>
        <p:grpSpPr bwMode="auto">
          <a:xfrm rot="16200000" flipH="1">
            <a:off x="3736975" y="1347788"/>
            <a:ext cx="1568450" cy="1397000"/>
            <a:chOff x="4267458" y="-1908294"/>
            <a:chExt cx="1738313" cy="1549400"/>
          </a:xfrm>
        </p:grpSpPr>
        <p:sp>
          <p:nvSpPr>
            <p:cNvPr id="48343" name="Freeform 375"/>
            <p:cNvSpPr/>
            <p:nvPr/>
          </p:nvSpPr>
          <p:spPr bwMode="auto">
            <a:xfrm>
              <a:off x="5029458" y="-1908294"/>
              <a:ext cx="95250" cy="1160462"/>
            </a:xfrm>
            <a:custGeom>
              <a:avLst/>
              <a:gdLst>
                <a:gd name="T0" fmla="*/ 2147483646 w 60"/>
                <a:gd name="T1" fmla="*/ 0 h 731"/>
                <a:gd name="T2" fmla="*/ 2147483646 w 60"/>
                <a:gd name="T3" fmla="*/ 2147483646 h 731"/>
                <a:gd name="T4" fmla="*/ 0 w 60"/>
                <a:gd name="T5" fmla="*/ 2147483646 h 731"/>
                <a:gd name="T6" fmla="*/ 0 w 60"/>
                <a:gd name="T7" fmla="*/ 2147483646 h 731"/>
                <a:gd name="T8" fmla="*/ 2147483646 w 60"/>
                <a:gd name="T9" fmla="*/ 2147483646 h 731"/>
                <a:gd name="T10" fmla="*/ 2147483646 w 60"/>
                <a:gd name="T11" fmla="*/ 2147483646 h 73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0" h="731">
                  <a:moveTo>
                    <a:pt x="60" y="0"/>
                  </a:moveTo>
                  <a:lnTo>
                    <a:pt x="60" y="207"/>
                  </a:lnTo>
                  <a:lnTo>
                    <a:pt x="0" y="290"/>
                  </a:lnTo>
                  <a:lnTo>
                    <a:pt x="0" y="462"/>
                  </a:lnTo>
                  <a:lnTo>
                    <a:pt x="60" y="535"/>
                  </a:lnTo>
                  <a:lnTo>
                    <a:pt x="60" y="73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4" name="Freeform 376"/>
            <p:cNvSpPr/>
            <p:nvPr/>
          </p:nvSpPr>
          <p:spPr bwMode="auto">
            <a:xfrm>
              <a:off x="4915158" y="-1905119"/>
              <a:ext cx="134937" cy="1489075"/>
            </a:xfrm>
            <a:custGeom>
              <a:avLst/>
              <a:gdLst>
                <a:gd name="T0" fmla="*/ 2147483646 w 85"/>
                <a:gd name="T1" fmla="*/ 0 h 938"/>
                <a:gd name="T2" fmla="*/ 2147483646 w 85"/>
                <a:gd name="T3" fmla="*/ 2147483646 h 938"/>
                <a:gd name="T4" fmla="*/ 0 w 85"/>
                <a:gd name="T5" fmla="*/ 2147483646 h 938"/>
                <a:gd name="T6" fmla="*/ 0 w 85"/>
                <a:gd name="T7" fmla="*/ 2147483646 h 938"/>
                <a:gd name="T8" fmla="*/ 2147483646 w 85"/>
                <a:gd name="T9" fmla="*/ 2147483646 h 938"/>
                <a:gd name="T10" fmla="*/ 2147483646 w 85"/>
                <a:gd name="T11" fmla="*/ 2147483646 h 9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5" h="938">
                  <a:moveTo>
                    <a:pt x="85" y="0"/>
                  </a:moveTo>
                  <a:lnTo>
                    <a:pt x="85" y="139"/>
                  </a:lnTo>
                  <a:lnTo>
                    <a:pt x="0" y="269"/>
                  </a:lnTo>
                  <a:lnTo>
                    <a:pt x="0" y="469"/>
                  </a:lnTo>
                  <a:lnTo>
                    <a:pt x="72" y="557"/>
                  </a:lnTo>
                  <a:lnTo>
                    <a:pt x="72" y="938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5" name="Freeform 377"/>
            <p:cNvSpPr/>
            <p:nvPr/>
          </p:nvSpPr>
          <p:spPr bwMode="auto">
            <a:xfrm>
              <a:off x="5197733" y="-1905119"/>
              <a:ext cx="87312" cy="1104900"/>
            </a:xfrm>
            <a:custGeom>
              <a:avLst/>
              <a:gdLst>
                <a:gd name="T0" fmla="*/ 0 w 55"/>
                <a:gd name="T1" fmla="*/ 0 h 696"/>
                <a:gd name="T2" fmla="*/ 0 w 55"/>
                <a:gd name="T3" fmla="*/ 2147483646 h 696"/>
                <a:gd name="T4" fmla="*/ 2147483646 w 55"/>
                <a:gd name="T5" fmla="*/ 2147483646 h 696"/>
                <a:gd name="T6" fmla="*/ 2147483646 w 55"/>
                <a:gd name="T7" fmla="*/ 2147483646 h 696"/>
                <a:gd name="T8" fmla="*/ 0 w 55"/>
                <a:gd name="T9" fmla="*/ 2147483646 h 696"/>
                <a:gd name="T10" fmla="*/ 0 w 55"/>
                <a:gd name="T11" fmla="*/ 2147483646 h 6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5" h="696">
                  <a:moveTo>
                    <a:pt x="0" y="0"/>
                  </a:moveTo>
                  <a:lnTo>
                    <a:pt x="0" y="104"/>
                  </a:lnTo>
                  <a:lnTo>
                    <a:pt x="55" y="200"/>
                  </a:lnTo>
                  <a:lnTo>
                    <a:pt x="55" y="454"/>
                  </a:lnTo>
                  <a:lnTo>
                    <a:pt x="0" y="529"/>
                  </a:lnTo>
                  <a:lnTo>
                    <a:pt x="0" y="69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6" name="Freeform 378"/>
            <p:cNvSpPr/>
            <p:nvPr/>
          </p:nvSpPr>
          <p:spPr bwMode="auto">
            <a:xfrm>
              <a:off x="5567621" y="-1905119"/>
              <a:ext cx="409575" cy="941387"/>
            </a:xfrm>
            <a:custGeom>
              <a:avLst/>
              <a:gdLst>
                <a:gd name="T0" fmla="*/ 0 w 258"/>
                <a:gd name="T1" fmla="*/ 0 h 593"/>
                <a:gd name="T2" fmla="*/ 0 w 258"/>
                <a:gd name="T3" fmla="*/ 2147483646 h 593"/>
                <a:gd name="T4" fmla="*/ 2147483646 w 258"/>
                <a:gd name="T5" fmla="*/ 2147483646 h 593"/>
                <a:gd name="T6" fmla="*/ 2147483646 w 258"/>
                <a:gd name="T7" fmla="*/ 2147483646 h 59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58" h="593">
                  <a:moveTo>
                    <a:pt x="0" y="0"/>
                  </a:moveTo>
                  <a:lnTo>
                    <a:pt x="0" y="238"/>
                  </a:lnTo>
                  <a:lnTo>
                    <a:pt x="258" y="363"/>
                  </a:lnTo>
                  <a:lnTo>
                    <a:pt x="258" y="59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7" name="Freeform 379"/>
            <p:cNvSpPr/>
            <p:nvPr/>
          </p:nvSpPr>
          <p:spPr bwMode="auto">
            <a:xfrm>
              <a:off x="5491421" y="-1905119"/>
              <a:ext cx="244475" cy="1279525"/>
            </a:xfrm>
            <a:custGeom>
              <a:avLst/>
              <a:gdLst>
                <a:gd name="T0" fmla="*/ 0 w 154"/>
                <a:gd name="T1" fmla="*/ 0 h 806"/>
                <a:gd name="T2" fmla="*/ 0 w 154"/>
                <a:gd name="T3" fmla="*/ 2147483646 h 806"/>
                <a:gd name="T4" fmla="*/ 2147483646 w 154"/>
                <a:gd name="T5" fmla="*/ 2147483646 h 806"/>
                <a:gd name="T6" fmla="*/ 2147483646 w 154"/>
                <a:gd name="T7" fmla="*/ 2147483646 h 80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4" h="806">
                  <a:moveTo>
                    <a:pt x="0" y="0"/>
                  </a:moveTo>
                  <a:lnTo>
                    <a:pt x="0" y="487"/>
                  </a:lnTo>
                  <a:lnTo>
                    <a:pt x="154" y="577"/>
                  </a:lnTo>
                  <a:lnTo>
                    <a:pt x="154" y="80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8" name="Freeform 380"/>
            <p:cNvSpPr/>
            <p:nvPr/>
          </p:nvSpPr>
          <p:spPr bwMode="auto">
            <a:xfrm>
              <a:off x="5418396" y="-1905119"/>
              <a:ext cx="96837" cy="1366837"/>
            </a:xfrm>
            <a:custGeom>
              <a:avLst/>
              <a:gdLst>
                <a:gd name="T0" fmla="*/ 0 w 61"/>
                <a:gd name="T1" fmla="*/ 0 h 861"/>
                <a:gd name="T2" fmla="*/ 0 w 61"/>
                <a:gd name="T3" fmla="*/ 2147483646 h 861"/>
                <a:gd name="T4" fmla="*/ 2147483646 w 61"/>
                <a:gd name="T5" fmla="*/ 2147483646 h 861"/>
                <a:gd name="T6" fmla="*/ 2147483646 w 61"/>
                <a:gd name="T7" fmla="*/ 2147483646 h 861"/>
                <a:gd name="T8" fmla="*/ 0 w 61"/>
                <a:gd name="T9" fmla="*/ 2147483646 h 861"/>
                <a:gd name="T10" fmla="*/ 0 w 61"/>
                <a:gd name="T11" fmla="*/ 2147483646 h 86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1" h="861">
                  <a:moveTo>
                    <a:pt x="0" y="0"/>
                  </a:moveTo>
                  <a:lnTo>
                    <a:pt x="0" y="498"/>
                  </a:lnTo>
                  <a:lnTo>
                    <a:pt x="61" y="562"/>
                  </a:lnTo>
                  <a:lnTo>
                    <a:pt x="61" y="696"/>
                  </a:lnTo>
                  <a:lnTo>
                    <a:pt x="0" y="753"/>
                  </a:lnTo>
                  <a:lnTo>
                    <a:pt x="0" y="86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49" name="Freeform 381"/>
            <p:cNvSpPr/>
            <p:nvPr/>
          </p:nvSpPr>
          <p:spPr bwMode="auto">
            <a:xfrm>
              <a:off x="5348546" y="-1908294"/>
              <a:ext cx="34925" cy="1168400"/>
            </a:xfrm>
            <a:custGeom>
              <a:avLst/>
              <a:gdLst>
                <a:gd name="T0" fmla="*/ 0 w 22"/>
                <a:gd name="T1" fmla="*/ 0 h 736"/>
                <a:gd name="T2" fmla="*/ 0 w 22"/>
                <a:gd name="T3" fmla="*/ 2147483646 h 736"/>
                <a:gd name="T4" fmla="*/ 2147483646 w 22"/>
                <a:gd name="T5" fmla="*/ 2147483646 h 736"/>
                <a:gd name="T6" fmla="*/ 2147483646 w 22"/>
                <a:gd name="T7" fmla="*/ 2147483646 h 736"/>
                <a:gd name="T8" fmla="*/ 0 w 22"/>
                <a:gd name="T9" fmla="*/ 2147483646 h 736"/>
                <a:gd name="T10" fmla="*/ 0 w 22"/>
                <a:gd name="T11" fmla="*/ 2147483646 h 7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" h="736">
                  <a:moveTo>
                    <a:pt x="0" y="0"/>
                  </a:moveTo>
                  <a:lnTo>
                    <a:pt x="0" y="121"/>
                  </a:lnTo>
                  <a:lnTo>
                    <a:pt x="22" y="178"/>
                  </a:lnTo>
                  <a:lnTo>
                    <a:pt x="22" y="493"/>
                  </a:lnTo>
                  <a:lnTo>
                    <a:pt x="0" y="557"/>
                  </a:lnTo>
                  <a:lnTo>
                    <a:pt x="0" y="73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0" name="Freeform 382"/>
            <p:cNvSpPr/>
            <p:nvPr/>
          </p:nvSpPr>
          <p:spPr bwMode="auto">
            <a:xfrm>
              <a:off x="5273933" y="-1905119"/>
              <a:ext cx="74612" cy="1325562"/>
            </a:xfrm>
            <a:custGeom>
              <a:avLst/>
              <a:gdLst>
                <a:gd name="T0" fmla="*/ 0 w 47"/>
                <a:gd name="T1" fmla="*/ 0 h 835"/>
                <a:gd name="T2" fmla="*/ 0 w 47"/>
                <a:gd name="T3" fmla="*/ 2147483646 h 835"/>
                <a:gd name="T4" fmla="*/ 2147483646 w 47"/>
                <a:gd name="T5" fmla="*/ 2147483646 h 835"/>
                <a:gd name="T6" fmla="*/ 2147483646 w 47"/>
                <a:gd name="T7" fmla="*/ 2147483646 h 835"/>
                <a:gd name="T8" fmla="*/ 0 w 47"/>
                <a:gd name="T9" fmla="*/ 2147483646 h 835"/>
                <a:gd name="T10" fmla="*/ 0 w 47"/>
                <a:gd name="T11" fmla="*/ 2147483646 h 83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" h="835">
                  <a:moveTo>
                    <a:pt x="0" y="0"/>
                  </a:moveTo>
                  <a:lnTo>
                    <a:pt x="0" y="104"/>
                  </a:lnTo>
                  <a:lnTo>
                    <a:pt x="47" y="189"/>
                  </a:lnTo>
                  <a:lnTo>
                    <a:pt x="47" y="484"/>
                  </a:lnTo>
                  <a:lnTo>
                    <a:pt x="0" y="582"/>
                  </a:lnTo>
                  <a:lnTo>
                    <a:pt x="0" y="835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1" name="Freeform 383"/>
            <p:cNvSpPr/>
            <p:nvPr/>
          </p:nvSpPr>
          <p:spPr bwMode="auto">
            <a:xfrm>
              <a:off x="4686558" y="-1905119"/>
              <a:ext cx="296862" cy="1336675"/>
            </a:xfrm>
            <a:custGeom>
              <a:avLst/>
              <a:gdLst>
                <a:gd name="T0" fmla="*/ 2147483646 w 187"/>
                <a:gd name="T1" fmla="*/ 0 h 842"/>
                <a:gd name="T2" fmla="*/ 2147483646 w 187"/>
                <a:gd name="T3" fmla="*/ 2147483646 h 842"/>
                <a:gd name="T4" fmla="*/ 2147483646 w 187"/>
                <a:gd name="T5" fmla="*/ 2147483646 h 842"/>
                <a:gd name="T6" fmla="*/ 2147483646 w 187"/>
                <a:gd name="T7" fmla="*/ 2147483646 h 842"/>
                <a:gd name="T8" fmla="*/ 0 w 187"/>
                <a:gd name="T9" fmla="*/ 2147483646 h 842"/>
                <a:gd name="T10" fmla="*/ 0 w 187"/>
                <a:gd name="T11" fmla="*/ 2147483646 h 84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7" h="842">
                  <a:moveTo>
                    <a:pt x="187" y="0"/>
                  </a:moveTo>
                  <a:lnTo>
                    <a:pt x="187" y="123"/>
                  </a:lnTo>
                  <a:lnTo>
                    <a:pt x="115" y="258"/>
                  </a:lnTo>
                  <a:lnTo>
                    <a:pt x="115" y="612"/>
                  </a:lnTo>
                  <a:lnTo>
                    <a:pt x="0" y="716"/>
                  </a:lnTo>
                  <a:lnTo>
                    <a:pt x="0" y="84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2" name="Freeform 384"/>
            <p:cNvSpPr/>
            <p:nvPr/>
          </p:nvSpPr>
          <p:spPr bwMode="auto">
            <a:xfrm>
              <a:off x="4686558" y="-1905119"/>
              <a:ext cx="214312" cy="989012"/>
            </a:xfrm>
            <a:custGeom>
              <a:avLst/>
              <a:gdLst>
                <a:gd name="T0" fmla="*/ 2147483646 w 135"/>
                <a:gd name="T1" fmla="*/ 0 h 623"/>
                <a:gd name="T2" fmla="*/ 2147483646 w 135"/>
                <a:gd name="T3" fmla="*/ 2147483646 h 623"/>
                <a:gd name="T4" fmla="*/ 2147483646 w 135"/>
                <a:gd name="T5" fmla="*/ 2147483646 h 623"/>
                <a:gd name="T6" fmla="*/ 2147483646 w 135"/>
                <a:gd name="T7" fmla="*/ 2147483646 h 623"/>
                <a:gd name="T8" fmla="*/ 2147483646 w 135"/>
                <a:gd name="T9" fmla="*/ 2147483646 h 623"/>
                <a:gd name="T10" fmla="*/ 2147483646 w 135"/>
                <a:gd name="T11" fmla="*/ 2147483646 h 623"/>
                <a:gd name="T12" fmla="*/ 0 w 135"/>
                <a:gd name="T13" fmla="*/ 2147483646 h 62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5" h="623">
                  <a:moveTo>
                    <a:pt x="135" y="0"/>
                  </a:moveTo>
                  <a:lnTo>
                    <a:pt x="135" y="112"/>
                  </a:lnTo>
                  <a:lnTo>
                    <a:pt x="86" y="229"/>
                  </a:lnTo>
                  <a:lnTo>
                    <a:pt x="86" y="430"/>
                  </a:lnTo>
                  <a:lnTo>
                    <a:pt x="38" y="480"/>
                  </a:lnTo>
                  <a:lnTo>
                    <a:pt x="38" y="579"/>
                  </a:lnTo>
                  <a:lnTo>
                    <a:pt x="0" y="62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3" name="Freeform 385"/>
            <p:cNvSpPr/>
            <p:nvPr/>
          </p:nvSpPr>
          <p:spPr bwMode="auto">
            <a:xfrm>
              <a:off x="4326196" y="-1905119"/>
              <a:ext cx="360362" cy="904875"/>
            </a:xfrm>
            <a:custGeom>
              <a:avLst/>
              <a:gdLst>
                <a:gd name="T0" fmla="*/ 2147483646 w 227"/>
                <a:gd name="T1" fmla="*/ 0 h 570"/>
                <a:gd name="T2" fmla="*/ 2147483646 w 227"/>
                <a:gd name="T3" fmla="*/ 2147483646 h 570"/>
                <a:gd name="T4" fmla="*/ 0 w 227"/>
                <a:gd name="T5" fmla="*/ 2147483646 h 570"/>
                <a:gd name="T6" fmla="*/ 0 w 227"/>
                <a:gd name="T7" fmla="*/ 2147483646 h 57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7" h="570">
                  <a:moveTo>
                    <a:pt x="227" y="0"/>
                  </a:moveTo>
                  <a:lnTo>
                    <a:pt x="227" y="97"/>
                  </a:lnTo>
                  <a:lnTo>
                    <a:pt x="0" y="311"/>
                  </a:lnTo>
                  <a:lnTo>
                    <a:pt x="0" y="57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4" name="Freeform 386"/>
            <p:cNvSpPr/>
            <p:nvPr/>
          </p:nvSpPr>
          <p:spPr bwMode="auto">
            <a:xfrm>
              <a:off x="4569083" y="-1905119"/>
              <a:ext cx="261937" cy="1206500"/>
            </a:xfrm>
            <a:custGeom>
              <a:avLst/>
              <a:gdLst>
                <a:gd name="T0" fmla="*/ 2147483646 w 165"/>
                <a:gd name="T1" fmla="*/ 0 h 760"/>
                <a:gd name="T2" fmla="*/ 2147483646 w 165"/>
                <a:gd name="T3" fmla="*/ 2147483646 h 760"/>
                <a:gd name="T4" fmla="*/ 2147483646 w 165"/>
                <a:gd name="T5" fmla="*/ 2147483646 h 760"/>
                <a:gd name="T6" fmla="*/ 2147483646 w 165"/>
                <a:gd name="T7" fmla="*/ 2147483646 h 760"/>
                <a:gd name="T8" fmla="*/ 0 w 165"/>
                <a:gd name="T9" fmla="*/ 2147483646 h 760"/>
                <a:gd name="T10" fmla="*/ 0 w 165"/>
                <a:gd name="T11" fmla="*/ 2147483646 h 76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5" h="760">
                  <a:moveTo>
                    <a:pt x="165" y="0"/>
                  </a:moveTo>
                  <a:lnTo>
                    <a:pt x="165" y="104"/>
                  </a:lnTo>
                  <a:lnTo>
                    <a:pt x="105" y="240"/>
                  </a:lnTo>
                  <a:lnTo>
                    <a:pt x="105" y="390"/>
                  </a:lnTo>
                  <a:lnTo>
                    <a:pt x="0" y="478"/>
                  </a:lnTo>
                  <a:lnTo>
                    <a:pt x="0" y="76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55" name="Freeform 387"/>
            <p:cNvSpPr/>
            <p:nvPr/>
          </p:nvSpPr>
          <p:spPr bwMode="auto">
            <a:xfrm>
              <a:off x="4462721" y="-1905119"/>
              <a:ext cx="293687" cy="1003300"/>
            </a:xfrm>
            <a:custGeom>
              <a:avLst/>
              <a:gdLst>
                <a:gd name="T0" fmla="*/ 2147483646 w 185"/>
                <a:gd name="T1" fmla="*/ 0 h 632"/>
                <a:gd name="T2" fmla="*/ 2147483646 w 185"/>
                <a:gd name="T3" fmla="*/ 2147483646 h 632"/>
                <a:gd name="T4" fmla="*/ 2147483646 w 185"/>
                <a:gd name="T5" fmla="*/ 2147483646 h 632"/>
                <a:gd name="T6" fmla="*/ 2147483646 w 185"/>
                <a:gd name="T7" fmla="*/ 2147483646 h 632"/>
                <a:gd name="T8" fmla="*/ 0 w 185"/>
                <a:gd name="T9" fmla="*/ 2147483646 h 632"/>
                <a:gd name="T10" fmla="*/ 0 w 185"/>
                <a:gd name="T11" fmla="*/ 2147483646 h 6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5" h="632">
                  <a:moveTo>
                    <a:pt x="185" y="0"/>
                  </a:moveTo>
                  <a:lnTo>
                    <a:pt x="185" y="108"/>
                  </a:lnTo>
                  <a:lnTo>
                    <a:pt x="141" y="225"/>
                  </a:lnTo>
                  <a:lnTo>
                    <a:pt x="141" y="363"/>
                  </a:lnTo>
                  <a:lnTo>
                    <a:pt x="0" y="438"/>
                  </a:lnTo>
                  <a:lnTo>
                    <a:pt x="0" y="63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9" name="Oval 358"/>
            <p:cNvSpPr>
              <a:spLocks noChangeArrowheads="1"/>
            </p:cNvSpPr>
            <p:nvPr/>
          </p:nvSpPr>
          <p:spPr bwMode="auto">
            <a:xfrm>
              <a:off x="4619343" y="-570176"/>
              <a:ext cx="117881" cy="1197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7" cap="flat">
              <a:noFill/>
              <a:prstDash val="solid"/>
              <a:miter lim="800000"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0" name="Oval 359"/>
            <p:cNvSpPr>
              <a:spLocks noChangeArrowheads="1"/>
            </p:cNvSpPr>
            <p:nvPr/>
          </p:nvSpPr>
          <p:spPr bwMode="auto">
            <a:xfrm>
              <a:off x="4647495" y="-543766"/>
              <a:ext cx="58061" cy="6162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1" name="Oval 360"/>
            <p:cNvSpPr>
              <a:spLocks noChangeArrowheads="1"/>
            </p:cNvSpPr>
            <p:nvPr/>
          </p:nvSpPr>
          <p:spPr bwMode="auto">
            <a:xfrm>
              <a:off x="4267457" y="-999782"/>
              <a:ext cx="119641" cy="11796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7" cap="flat">
              <a:noFill/>
              <a:prstDash val="solid"/>
              <a:miter lim="800000"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2" name="Oval 361"/>
            <p:cNvSpPr>
              <a:spLocks noChangeArrowheads="1"/>
            </p:cNvSpPr>
            <p:nvPr/>
          </p:nvSpPr>
          <p:spPr bwMode="auto">
            <a:xfrm>
              <a:off x="4295609" y="-975133"/>
              <a:ext cx="59820" cy="61624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60" name="Oval 362"/>
            <p:cNvSpPr>
              <a:spLocks noChangeArrowheads="1"/>
            </p:cNvSpPr>
            <p:nvPr/>
          </p:nvSpPr>
          <p:spPr bwMode="auto">
            <a:xfrm>
              <a:off x="5358071" y="-538281"/>
              <a:ext cx="119062" cy="1190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4" name="Oval 364"/>
            <p:cNvSpPr>
              <a:spLocks noChangeArrowheads="1"/>
            </p:cNvSpPr>
            <p:nvPr/>
          </p:nvSpPr>
          <p:spPr bwMode="auto">
            <a:xfrm>
              <a:off x="4967710" y="-478620"/>
              <a:ext cx="119641" cy="119726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7" cap="flat">
              <a:noFill/>
              <a:prstDash val="solid"/>
              <a:miter lim="800000"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235" name="Oval 365"/>
            <p:cNvSpPr>
              <a:spLocks noChangeArrowheads="1"/>
            </p:cNvSpPr>
            <p:nvPr/>
          </p:nvSpPr>
          <p:spPr bwMode="auto">
            <a:xfrm>
              <a:off x="4988823" y="-446929"/>
              <a:ext cx="58061" cy="5634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63" name="Oval 366"/>
            <p:cNvSpPr>
              <a:spLocks noChangeArrowheads="1"/>
            </p:cNvSpPr>
            <p:nvPr/>
          </p:nvSpPr>
          <p:spPr bwMode="auto">
            <a:xfrm>
              <a:off x="4537333" y="-709731"/>
              <a:ext cx="61912" cy="603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7" name="Oval 367"/>
            <p:cNvSpPr>
              <a:spLocks noChangeArrowheads="1"/>
            </p:cNvSpPr>
            <p:nvPr/>
          </p:nvSpPr>
          <p:spPr bwMode="auto">
            <a:xfrm>
              <a:off x="5159486" y="-800824"/>
              <a:ext cx="58062" cy="59863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65" name="Oval 368"/>
            <p:cNvSpPr>
              <a:spLocks noChangeArrowheads="1"/>
            </p:cNvSpPr>
            <p:nvPr/>
          </p:nvSpPr>
          <p:spPr bwMode="auto">
            <a:xfrm>
              <a:off x="5948621" y="-963731"/>
              <a:ext cx="57150" cy="619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9" name="Oval 369"/>
            <p:cNvSpPr>
              <a:spLocks noChangeArrowheads="1"/>
            </p:cNvSpPr>
            <p:nvPr/>
          </p:nvSpPr>
          <p:spPr bwMode="auto">
            <a:xfrm>
              <a:off x="5319595" y="-748004"/>
              <a:ext cx="59820" cy="5810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48367" name="Freeform 370"/>
            <p:cNvSpPr/>
            <p:nvPr/>
          </p:nvSpPr>
          <p:spPr bwMode="auto">
            <a:xfrm>
              <a:off x="4430971" y="-908169"/>
              <a:ext cx="66675" cy="66675"/>
            </a:xfrm>
            <a:custGeom>
              <a:avLst/>
              <a:gdLst>
                <a:gd name="T0" fmla="*/ 2147483646 w 23"/>
                <a:gd name="T1" fmla="*/ 2147483646 h 23"/>
                <a:gd name="T2" fmla="*/ 2147483646 w 23"/>
                <a:gd name="T3" fmla="*/ 2147483646 h 23"/>
                <a:gd name="T4" fmla="*/ 2147483646 w 23"/>
                <a:gd name="T5" fmla="*/ 2147483646 h 23"/>
                <a:gd name="T6" fmla="*/ 2147483646 w 23"/>
                <a:gd name="T7" fmla="*/ 2147483646 h 23"/>
                <a:gd name="T8" fmla="*/ 2147483646 w 23"/>
                <a:gd name="T9" fmla="*/ 2147483646 h 2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" h="23">
                  <a:moveTo>
                    <a:pt x="3" y="17"/>
                  </a:moveTo>
                  <a:cubicBezTo>
                    <a:pt x="0" y="13"/>
                    <a:pt x="1" y="6"/>
                    <a:pt x="6" y="3"/>
                  </a:cubicBezTo>
                  <a:cubicBezTo>
                    <a:pt x="10" y="0"/>
                    <a:pt x="17" y="1"/>
                    <a:pt x="20" y="6"/>
                  </a:cubicBezTo>
                  <a:cubicBezTo>
                    <a:pt x="23" y="11"/>
                    <a:pt x="22" y="17"/>
                    <a:pt x="17" y="20"/>
                  </a:cubicBezTo>
                  <a:cubicBezTo>
                    <a:pt x="12" y="23"/>
                    <a:pt x="6" y="22"/>
                    <a:pt x="3" y="17"/>
                  </a:cubicBezTo>
                  <a:close/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368" name="Oval 371"/>
            <p:cNvSpPr>
              <a:spLocks noChangeArrowheads="1"/>
            </p:cNvSpPr>
            <p:nvPr/>
          </p:nvSpPr>
          <p:spPr bwMode="auto">
            <a:xfrm>
              <a:off x="4638933" y="-925631"/>
              <a:ext cx="61912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69" name="Oval 372"/>
            <p:cNvSpPr>
              <a:spLocks noChangeArrowheads="1"/>
            </p:cNvSpPr>
            <p:nvPr/>
          </p:nvSpPr>
          <p:spPr bwMode="auto">
            <a:xfrm>
              <a:off x="5707321" y="-625594"/>
              <a:ext cx="57150" cy="57150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70" name="Oval 373"/>
            <p:cNvSpPr>
              <a:spLocks noChangeArrowheads="1"/>
            </p:cNvSpPr>
            <p:nvPr/>
          </p:nvSpPr>
          <p:spPr bwMode="auto">
            <a:xfrm>
              <a:off x="5242183" y="-585906"/>
              <a:ext cx="60325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371" name="Oval 374"/>
            <p:cNvSpPr>
              <a:spLocks noChangeArrowheads="1"/>
            </p:cNvSpPr>
            <p:nvPr/>
          </p:nvSpPr>
          <p:spPr bwMode="auto">
            <a:xfrm>
              <a:off x="5096133" y="-747831"/>
              <a:ext cx="60325" cy="58737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8136" name="组合 244"/>
          <p:cNvGrpSpPr/>
          <p:nvPr/>
        </p:nvGrpSpPr>
        <p:grpSpPr bwMode="auto">
          <a:xfrm>
            <a:off x="2033588" y="2644775"/>
            <a:ext cx="369887" cy="277813"/>
            <a:chOff x="4599001" y="585478"/>
            <a:chExt cx="863845" cy="648072"/>
          </a:xfrm>
        </p:grpSpPr>
        <p:sp>
          <p:nvSpPr>
            <p:cNvPr id="246" name="矩形 245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47" name="椭圆 246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37" name="组合 247"/>
          <p:cNvGrpSpPr/>
          <p:nvPr/>
        </p:nvGrpSpPr>
        <p:grpSpPr bwMode="auto">
          <a:xfrm>
            <a:off x="2600325" y="2516188"/>
            <a:ext cx="317500" cy="238125"/>
            <a:chOff x="4599001" y="585478"/>
            <a:chExt cx="863845" cy="648072"/>
          </a:xfrm>
        </p:grpSpPr>
        <p:sp>
          <p:nvSpPr>
            <p:cNvPr id="249" name="矩形 248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2000"/>
                  </a:schemeClr>
                </a:gs>
                <a:gs pos="3000">
                  <a:srgbClr val="00B0F0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3175">
              <a:solidFill>
                <a:schemeClr val="accent1">
                  <a:lumMod val="40000"/>
                  <a:lumOff val="60000"/>
                </a:schemeClr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50" name="椭圆 249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38" name="组合 250"/>
          <p:cNvGrpSpPr/>
          <p:nvPr/>
        </p:nvGrpSpPr>
        <p:grpSpPr bwMode="auto">
          <a:xfrm>
            <a:off x="2524125" y="1176338"/>
            <a:ext cx="706438" cy="530225"/>
            <a:chOff x="4599001" y="585478"/>
            <a:chExt cx="863845" cy="648072"/>
          </a:xfrm>
        </p:grpSpPr>
        <p:sp>
          <p:nvSpPr>
            <p:cNvPr id="252" name="矩形 251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accent1">
                  <a:lumMod val="40000"/>
                  <a:lumOff val="60000"/>
                </a:schemeClr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53" name="椭圆 252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2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54" name="矩形 253"/>
          <p:cNvSpPr/>
          <p:nvPr/>
        </p:nvSpPr>
        <p:spPr>
          <a:xfrm>
            <a:off x="4201954" y="1852196"/>
            <a:ext cx="369523" cy="277223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5000"/>
                </a:schemeClr>
              </a:gs>
              <a:gs pos="3000">
                <a:srgbClr val="00B0F0">
                  <a:alpha val="1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</a:ln>
          <a:effectLst>
            <a:glow rad="114300">
              <a:schemeClr val="bg1">
                <a:alpha val="29000"/>
              </a:schemeClr>
            </a:glow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5" name="矩形 254"/>
          <p:cNvSpPr/>
          <p:nvPr/>
        </p:nvSpPr>
        <p:spPr>
          <a:xfrm>
            <a:off x="3795136" y="2574725"/>
            <a:ext cx="369523" cy="277223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8000"/>
                </a:schemeClr>
              </a:gs>
              <a:gs pos="3000">
                <a:srgbClr val="00B0F0">
                  <a:alpha val="25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solidFill>
              <a:schemeClr val="accent1">
                <a:lumMod val="20000"/>
                <a:lumOff val="80000"/>
              </a:schemeClr>
            </a:solidFill>
          </a:ln>
          <a:effectLst>
            <a:glow rad="114300">
              <a:schemeClr val="bg1">
                <a:alpha val="4000"/>
              </a:schemeClr>
            </a:glow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8145" name="组合 255"/>
          <p:cNvGrpSpPr/>
          <p:nvPr/>
        </p:nvGrpSpPr>
        <p:grpSpPr bwMode="auto">
          <a:xfrm>
            <a:off x="2347913" y="1814513"/>
            <a:ext cx="369887" cy="276225"/>
            <a:chOff x="4599001" y="585478"/>
            <a:chExt cx="863845" cy="648072"/>
          </a:xfrm>
        </p:grpSpPr>
        <p:sp>
          <p:nvSpPr>
            <p:cNvPr id="257" name="矩形 256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58" name="椭圆 257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46" name="组合 258"/>
          <p:cNvGrpSpPr/>
          <p:nvPr/>
        </p:nvGrpSpPr>
        <p:grpSpPr bwMode="auto">
          <a:xfrm>
            <a:off x="2349500" y="998538"/>
            <a:ext cx="369888" cy="276225"/>
            <a:chOff x="4599001" y="585478"/>
            <a:chExt cx="863845" cy="648072"/>
          </a:xfrm>
        </p:grpSpPr>
        <p:sp>
          <p:nvSpPr>
            <p:cNvPr id="260" name="矩形 259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61" name="椭圆 260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47" name="组合 261"/>
          <p:cNvGrpSpPr/>
          <p:nvPr/>
        </p:nvGrpSpPr>
        <p:grpSpPr bwMode="auto">
          <a:xfrm>
            <a:off x="3078163" y="1209675"/>
            <a:ext cx="368300" cy="276225"/>
            <a:chOff x="4599001" y="585478"/>
            <a:chExt cx="863845" cy="648072"/>
          </a:xfrm>
        </p:grpSpPr>
        <p:sp>
          <p:nvSpPr>
            <p:cNvPr id="263" name="矩形 262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64" name="椭圆 263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48" name="组合 264"/>
          <p:cNvGrpSpPr/>
          <p:nvPr/>
        </p:nvGrpSpPr>
        <p:grpSpPr bwMode="auto">
          <a:xfrm>
            <a:off x="3659188" y="1047750"/>
            <a:ext cx="706437" cy="530225"/>
            <a:chOff x="4599001" y="585478"/>
            <a:chExt cx="863845" cy="648072"/>
          </a:xfrm>
        </p:grpSpPr>
        <p:sp>
          <p:nvSpPr>
            <p:cNvPr id="266" name="矩形 265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2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noFill/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67" name="椭圆 266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49" name="组合 267"/>
          <p:cNvGrpSpPr/>
          <p:nvPr/>
        </p:nvGrpSpPr>
        <p:grpSpPr bwMode="auto">
          <a:xfrm>
            <a:off x="3170238" y="871538"/>
            <a:ext cx="369887" cy="277812"/>
            <a:chOff x="4599001" y="585478"/>
            <a:chExt cx="863845" cy="648072"/>
          </a:xfrm>
        </p:grpSpPr>
        <p:sp>
          <p:nvSpPr>
            <p:cNvPr id="269" name="矩形 268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0" name="椭圆 269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50" name="组合 270"/>
          <p:cNvGrpSpPr/>
          <p:nvPr/>
        </p:nvGrpSpPr>
        <p:grpSpPr bwMode="auto">
          <a:xfrm>
            <a:off x="3144838" y="2428875"/>
            <a:ext cx="704850" cy="530225"/>
            <a:chOff x="4599001" y="585478"/>
            <a:chExt cx="863845" cy="648072"/>
          </a:xfrm>
        </p:grpSpPr>
        <p:sp>
          <p:nvSpPr>
            <p:cNvPr id="272" name="矩形 271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3" name="椭圆 272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51" name="组合 273"/>
          <p:cNvGrpSpPr/>
          <p:nvPr/>
        </p:nvGrpSpPr>
        <p:grpSpPr bwMode="auto">
          <a:xfrm>
            <a:off x="3597275" y="2011363"/>
            <a:ext cx="706438" cy="528637"/>
            <a:chOff x="4599001" y="585478"/>
            <a:chExt cx="863845" cy="648072"/>
          </a:xfrm>
        </p:grpSpPr>
        <p:sp>
          <p:nvSpPr>
            <p:cNvPr id="275" name="矩形 274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76" name="椭圆 275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77" name="Freeform 622"/>
          <p:cNvSpPr>
            <a:spLocks noEditPoints="1"/>
          </p:cNvSpPr>
          <p:nvPr/>
        </p:nvSpPr>
        <p:spPr bwMode="auto">
          <a:xfrm>
            <a:off x="3869127" y="2217992"/>
            <a:ext cx="257944" cy="182697"/>
          </a:xfrm>
          <a:custGeom>
            <a:avLst/>
            <a:gdLst>
              <a:gd name="T0" fmla="*/ 16 w 24"/>
              <a:gd name="T1" fmla="*/ 9 h 17"/>
              <a:gd name="T2" fmla="*/ 15 w 24"/>
              <a:gd name="T3" fmla="*/ 8 h 17"/>
              <a:gd name="T4" fmla="*/ 16 w 24"/>
              <a:gd name="T5" fmla="*/ 7 h 17"/>
              <a:gd name="T6" fmla="*/ 17 w 24"/>
              <a:gd name="T7" fmla="*/ 8 h 17"/>
              <a:gd name="T8" fmla="*/ 16 w 24"/>
              <a:gd name="T9" fmla="*/ 9 h 17"/>
              <a:gd name="T10" fmla="*/ 20 w 24"/>
              <a:gd name="T11" fmla="*/ 9 h 17"/>
              <a:gd name="T12" fmla="*/ 18 w 24"/>
              <a:gd name="T13" fmla="*/ 8 h 17"/>
              <a:gd name="T14" fmla="*/ 20 w 24"/>
              <a:gd name="T15" fmla="*/ 7 h 17"/>
              <a:gd name="T16" fmla="*/ 21 w 24"/>
              <a:gd name="T17" fmla="*/ 8 h 17"/>
              <a:gd name="T18" fmla="*/ 20 w 24"/>
              <a:gd name="T19" fmla="*/ 9 h 17"/>
              <a:gd name="T20" fmla="*/ 4 w 24"/>
              <a:gd name="T21" fmla="*/ 7 h 17"/>
              <a:gd name="T22" fmla="*/ 3 w 24"/>
              <a:gd name="T23" fmla="*/ 6 h 17"/>
              <a:gd name="T24" fmla="*/ 4 w 24"/>
              <a:gd name="T25" fmla="*/ 5 h 17"/>
              <a:gd name="T26" fmla="*/ 5 w 24"/>
              <a:gd name="T27" fmla="*/ 5 h 17"/>
              <a:gd name="T28" fmla="*/ 5 w 24"/>
              <a:gd name="T29" fmla="*/ 4 h 17"/>
              <a:gd name="T30" fmla="*/ 6 w 24"/>
              <a:gd name="T31" fmla="*/ 3 h 17"/>
              <a:gd name="T32" fmla="*/ 7 w 24"/>
              <a:gd name="T33" fmla="*/ 4 h 17"/>
              <a:gd name="T34" fmla="*/ 7 w 24"/>
              <a:gd name="T35" fmla="*/ 5 h 17"/>
              <a:gd name="T36" fmla="*/ 8 w 24"/>
              <a:gd name="T37" fmla="*/ 5 h 17"/>
              <a:gd name="T38" fmla="*/ 9 w 24"/>
              <a:gd name="T39" fmla="*/ 6 h 17"/>
              <a:gd name="T40" fmla="*/ 8 w 24"/>
              <a:gd name="T41" fmla="*/ 7 h 17"/>
              <a:gd name="T42" fmla="*/ 7 w 24"/>
              <a:gd name="T43" fmla="*/ 7 h 17"/>
              <a:gd name="T44" fmla="*/ 7 w 24"/>
              <a:gd name="T45" fmla="*/ 8 h 17"/>
              <a:gd name="T46" fmla="*/ 6 w 24"/>
              <a:gd name="T47" fmla="*/ 9 h 17"/>
              <a:gd name="T48" fmla="*/ 5 w 24"/>
              <a:gd name="T49" fmla="*/ 8 h 17"/>
              <a:gd name="T50" fmla="*/ 5 w 24"/>
              <a:gd name="T51" fmla="*/ 7 h 17"/>
              <a:gd name="T52" fmla="*/ 4 w 24"/>
              <a:gd name="T53" fmla="*/ 7 h 17"/>
              <a:gd name="T54" fmla="*/ 16 w 24"/>
              <a:gd name="T55" fmla="*/ 5 h 17"/>
              <a:gd name="T56" fmla="*/ 15 w 24"/>
              <a:gd name="T57" fmla="*/ 4 h 17"/>
              <a:gd name="T58" fmla="*/ 16 w 24"/>
              <a:gd name="T59" fmla="*/ 3 h 17"/>
              <a:gd name="T60" fmla="*/ 17 w 24"/>
              <a:gd name="T61" fmla="*/ 4 h 17"/>
              <a:gd name="T62" fmla="*/ 16 w 24"/>
              <a:gd name="T63" fmla="*/ 5 h 17"/>
              <a:gd name="T64" fmla="*/ 20 w 24"/>
              <a:gd name="T65" fmla="*/ 5 h 17"/>
              <a:gd name="T66" fmla="*/ 18 w 24"/>
              <a:gd name="T67" fmla="*/ 4 h 17"/>
              <a:gd name="T68" fmla="*/ 20 w 24"/>
              <a:gd name="T69" fmla="*/ 3 h 17"/>
              <a:gd name="T70" fmla="*/ 21 w 24"/>
              <a:gd name="T71" fmla="*/ 4 h 17"/>
              <a:gd name="T72" fmla="*/ 20 w 24"/>
              <a:gd name="T73" fmla="*/ 5 h 17"/>
              <a:gd name="T74" fmla="*/ 18 w 24"/>
              <a:gd name="T75" fmla="*/ 0 h 17"/>
              <a:gd name="T76" fmla="*/ 6 w 24"/>
              <a:gd name="T77" fmla="*/ 0 h 17"/>
              <a:gd name="T78" fmla="*/ 0 w 24"/>
              <a:gd name="T79" fmla="*/ 6 h 17"/>
              <a:gd name="T80" fmla="*/ 1 w 24"/>
              <a:gd name="T81" fmla="*/ 9 h 17"/>
              <a:gd name="T82" fmla="*/ 1 w 24"/>
              <a:gd name="T83" fmla="*/ 16 h 17"/>
              <a:gd name="T84" fmla="*/ 2 w 24"/>
              <a:gd name="T85" fmla="*/ 17 h 17"/>
              <a:gd name="T86" fmla="*/ 4 w 24"/>
              <a:gd name="T87" fmla="*/ 17 h 17"/>
              <a:gd name="T88" fmla="*/ 5 w 24"/>
              <a:gd name="T89" fmla="*/ 17 h 17"/>
              <a:gd name="T90" fmla="*/ 10 w 24"/>
              <a:gd name="T91" fmla="*/ 12 h 17"/>
              <a:gd name="T92" fmla="*/ 14 w 24"/>
              <a:gd name="T93" fmla="*/ 12 h 17"/>
              <a:gd name="T94" fmla="*/ 19 w 24"/>
              <a:gd name="T95" fmla="*/ 17 h 17"/>
              <a:gd name="T96" fmla="*/ 20 w 24"/>
              <a:gd name="T97" fmla="*/ 17 h 17"/>
              <a:gd name="T98" fmla="*/ 22 w 24"/>
              <a:gd name="T99" fmla="*/ 17 h 17"/>
              <a:gd name="T100" fmla="*/ 23 w 24"/>
              <a:gd name="T101" fmla="*/ 16 h 17"/>
              <a:gd name="T102" fmla="*/ 22 w 24"/>
              <a:gd name="T103" fmla="*/ 9 h 17"/>
              <a:gd name="T104" fmla="*/ 24 w 24"/>
              <a:gd name="T105" fmla="*/ 6 h 17"/>
              <a:gd name="T106" fmla="*/ 18 w 24"/>
              <a:gd name="T107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4" h="17">
                <a:moveTo>
                  <a:pt x="16" y="9"/>
                </a:moveTo>
                <a:cubicBezTo>
                  <a:pt x="15" y="9"/>
                  <a:pt x="15" y="8"/>
                  <a:pt x="15" y="8"/>
                </a:cubicBezTo>
                <a:cubicBezTo>
                  <a:pt x="15" y="7"/>
                  <a:pt x="15" y="7"/>
                  <a:pt x="16" y="7"/>
                </a:cubicBezTo>
                <a:cubicBezTo>
                  <a:pt x="16" y="7"/>
                  <a:pt x="17" y="7"/>
                  <a:pt x="17" y="8"/>
                </a:cubicBezTo>
                <a:cubicBezTo>
                  <a:pt x="17" y="8"/>
                  <a:pt x="16" y="9"/>
                  <a:pt x="16" y="9"/>
                </a:cubicBezTo>
                <a:moveTo>
                  <a:pt x="20" y="9"/>
                </a:moveTo>
                <a:cubicBezTo>
                  <a:pt x="19" y="9"/>
                  <a:pt x="18" y="8"/>
                  <a:pt x="18" y="8"/>
                </a:cubicBezTo>
                <a:cubicBezTo>
                  <a:pt x="18" y="7"/>
                  <a:pt x="19" y="7"/>
                  <a:pt x="20" y="7"/>
                </a:cubicBezTo>
                <a:cubicBezTo>
                  <a:pt x="20" y="7"/>
                  <a:pt x="21" y="7"/>
                  <a:pt x="21" y="8"/>
                </a:cubicBezTo>
                <a:cubicBezTo>
                  <a:pt x="21" y="8"/>
                  <a:pt x="20" y="9"/>
                  <a:pt x="20" y="9"/>
                </a:cubicBezTo>
                <a:moveTo>
                  <a:pt x="4" y="7"/>
                </a:moveTo>
                <a:cubicBezTo>
                  <a:pt x="4" y="7"/>
                  <a:pt x="3" y="6"/>
                  <a:pt x="3" y="6"/>
                </a:cubicBezTo>
                <a:cubicBezTo>
                  <a:pt x="3" y="5"/>
                  <a:pt x="4" y="5"/>
                  <a:pt x="4" y="5"/>
                </a:cubicBezTo>
                <a:cubicBezTo>
                  <a:pt x="5" y="5"/>
                  <a:pt x="5" y="5"/>
                  <a:pt x="5" y="5"/>
                </a:cubicBezTo>
                <a:cubicBezTo>
                  <a:pt x="5" y="4"/>
                  <a:pt x="5" y="4"/>
                  <a:pt x="5" y="4"/>
                </a:cubicBezTo>
                <a:cubicBezTo>
                  <a:pt x="5" y="3"/>
                  <a:pt x="5" y="3"/>
                  <a:pt x="6" y="3"/>
                </a:cubicBezTo>
                <a:cubicBezTo>
                  <a:pt x="7" y="3"/>
                  <a:pt x="7" y="3"/>
                  <a:pt x="7" y="4"/>
                </a:cubicBezTo>
                <a:cubicBezTo>
                  <a:pt x="7" y="5"/>
                  <a:pt x="7" y="5"/>
                  <a:pt x="7" y="5"/>
                </a:cubicBezTo>
                <a:cubicBezTo>
                  <a:pt x="8" y="5"/>
                  <a:pt x="8" y="5"/>
                  <a:pt x="8" y="5"/>
                </a:cubicBezTo>
                <a:cubicBezTo>
                  <a:pt x="8" y="5"/>
                  <a:pt x="9" y="5"/>
                  <a:pt x="9" y="6"/>
                </a:cubicBezTo>
                <a:cubicBezTo>
                  <a:pt x="9" y="6"/>
                  <a:pt x="8" y="7"/>
                  <a:pt x="8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8"/>
                  <a:pt x="7" y="8"/>
                  <a:pt x="7" y="8"/>
                </a:cubicBezTo>
                <a:cubicBezTo>
                  <a:pt x="7" y="8"/>
                  <a:pt x="7" y="9"/>
                  <a:pt x="6" y="9"/>
                </a:cubicBezTo>
                <a:cubicBezTo>
                  <a:pt x="5" y="9"/>
                  <a:pt x="5" y="8"/>
                  <a:pt x="5" y="8"/>
                </a:cubicBezTo>
                <a:cubicBezTo>
                  <a:pt x="5" y="7"/>
                  <a:pt x="5" y="7"/>
                  <a:pt x="5" y="7"/>
                </a:cubicBezTo>
                <a:cubicBezTo>
                  <a:pt x="4" y="7"/>
                  <a:pt x="4" y="7"/>
                  <a:pt x="4" y="7"/>
                </a:cubicBezTo>
                <a:moveTo>
                  <a:pt x="16" y="5"/>
                </a:moveTo>
                <a:cubicBezTo>
                  <a:pt x="15" y="5"/>
                  <a:pt x="15" y="5"/>
                  <a:pt x="15" y="4"/>
                </a:cubicBezTo>
                <a:cubicBezTo>
                  <a:pt x="15" y="3"/>
                  <a:pt x="15" y="3"/>
                  <a:pt x="16" y="3"/>
                </a:cubicBezTo>
                <a:cubicBezTo>
                  <a:pt x="16" y="3"/>
                  <a:pt x="17" y="3"/>
                  <a:pt x="17" y="4"/>
                </a:cubicBezTo>
                <a:cubicBezTo>
                  <a:pt x="17" y="5"/>
                  <a:pt x="16" y="5"/>
                  <a:pt x="16" y="5"/>
                </a:cubicBezTo>
                <a:moveTo>
                  <a:pt x="20" y="5"/>
                </a:moveTo>
                <a:cubicBezTo>
                  <a:pt x="19" y="5"/>
                  <a:pt x="18" y="5"/>
                  <a:pt x="18" y="4"/>
                </a:cubicBezTo>
                <a:cubicBezTo>
                  <a:pt x="18" y="3"/>
                  <a:pt x="19" y="3"/>
                  <a:pt x="20" y="3"/>
                </a:cubicBezTo>
                <a:cubicBezTo>
                  <a:pt x="20" y="3"/>
                  <a:pt x="21" y="3"/>
                  <a:pt x="21" y="4"/>
                </a:cubicBezTo>
                <a:cubicBezTo>
                  <a:pt x="21" y="5"/>
                  <a:pt x="20" y="5"/>
                  <a:pt x="20" y="5"/>
                </a:cubicBezTo>
                <a:moveTo>
                  <a:pt x="18" y="0"/>
                </a:moveTo>
                <a:cubicBezTo>
                  <a:pt x="14" y="0"/>
                  <a:pt x="10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7"/>
                  <a:pt x="1" y="8"/>
                  <a:pt x="1" y="9"/>
                </a:cubicBezTo>
                <a:cubicBezTo>
                  <a:pt x="1" y="16"/>
                  <a:pt x="1" y="16"/>
                  <a:pt x="1" y="16"/>
                </a:cubicBezTo>
                <a:cubicBezTo>
                  <a:pt x="0" y="17"/>
                  <a:pt x="1" y="17"/>
                  <a:pt x="2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5" y="17"/>
                  <a:pt x="5" y="17"/>
                </a:cubicBezTo>
                <a:cubicBezTo>
                  <a:pt x="10" y="12"/>
                  <a:pt x="10" y="12"/>
                  <a:pt x="10" y="12"/>
                </a:cubicBezTo>
                <a:cubicBezTo>
                  <a:pt x="14" y="12"/>
                  <a:pt x="14" y="12"/>
                  <a:pt x="14" y="12"/>
                </a:cubicBezTo>
                <a:cubicBezTo>
                  <a:pt x="19" y="17"/>
                  <a:pt x="19" y="17"/>
                  <a:pt x="19" y="17"/>
                </a:cubicBezTo>
                <a:cubicBezTo>
                  <a:pt x="19" y="17"/>
                  <a:pt x="19" y="17"/>
                  <a:pt x="20" y="17"/>
                </a:cubicBezTo>
                <a:cubicBezTo>
                  <a:pt x="22" y="17"/>
                  <a:pt x="22" y="17"/>
                  <a:pt x="22" y="17"/>
                </a:cubicBezTo>
                <a:cubicBezTo>
                  <a:pt x="23" y="17"/>
                  <a:pt x="23" y="17"/>
                  <a:pt x="23" y="16"/>
                </a:cubicBezTo>
                <a:cubicBezTo>
                  <a:pt x="22" y="9"/>
                  <a:pt x="22" y="9"/>
                  <a:pt x="22" y="9"/>
                </a:cubicBezTo>
                <a:cubicBezTo>
                  <a:pt x="23" y="8"/>
                  <a:pt x="24" y="7"/>
                  <a:pt x="24" y="6"/>
                </a:cubicBezTo>
                <a:cubicBezTo>
                  <a:pt x="24" y="3"/>
                  <a:pt x="21" y="0"/>
                  <a:pt x="18" y="0"/>
                </a:cubicBezTo>
              </a:path>
            </a:pathLst>
          </a:custGeom>
          <a:solidFill>
            <a:schemeClr val="bg1">
              <a:alpha val="76000"/>
            </a:schemeClr>
          </a:solidFill>
          <a:ln>
            <a:noFill/>
          </a:ln>
          <a:effectLst>
            <a:glow rad="25400">
              <a:srgbClr val="00B0F0">
                <a:alpha val="18000"/>
              </a:srgbClr>
            </a:glo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grpSp>
        <p:nvGrpSpPr>
          <p:cNvPr id="48155" name="组合 277"/>
          <p:cNvGrpSpPr/>
          <p:nvPr/>
        </p:nvGrpSpPr>
        <p:grpSpPr bwMode="auto">
          <a:xfrm>
            <a:off x="2197100" y="1568450"/>
            <a:ext cx="369888" cy="276225"/>
            <a:chOff x="4599001" y="585478"/>
            <a:chExt cx="863845" cy="648072"/>
          </a:xfrm>
        </p:grpSpPr>
        <p:sp>
          <p:nvSpPr>
            <p:cNvPr id="279" name="矩形 278"/>
            <p:cNvSpPr/>
            <p:nvPr/>
          </p:nvSpPr>
          <p:spPr>
            <a:xfrm>
              <a:off x="4599001" y="585478"/>
              <a:ext cx="863845" cy="648072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80" name="椭圆 279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56" name="组合 280"/>
          <p:cNvGrpSpPr/>
          <p:nvPr/>
        </p:nvGrpSpPr>
        <p:grpSpPr bwMode="auto">
          <a:xfrm>
            <a:off x="4340225" y="1190625"/>
            <a:ext cx="592138" cy="442913"/>
            <a:chOff x="4339657" y="1275606"/>
            <a:chExt cx="592383" cy="444416"/>
          </a:xfrm>
        </p:grpSpPr>
        <p:grpSp>
          <p:nvGrpSpPr>
            <p:cNvPr id="48267" name="组合 281"/>
            <p:cNvGrpSpPr/>
            <p:nvPr/>
          </p:nvGrpSpPr>
          <p:grpSpPr bwMode="auto">
            <a:xfrm>
              <a:off x="4339657" y="1275606"/>
              <a:ext cx="592383" cy="444416"/>
              <a:chOff x="4599002" y="585477"/>
              <a:chExt cx="863845" cy="648072"/>
            </a:xfrm>
          </p:grpSpPr>
          <p:sp>
            <p:nvSpPr>
              <p:cNvPr id="284" name="矩形 283"/>
              <p:cNvSpPr/>
              <p:nvPr/>
            </p:nvSpPr>
            <p:spPr>
              <a:xfrm>
                <a:off x="4599002" y="585477"/>
                <a:ext cx="863845" cy="64807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bg1">
                      <a:alpha val="35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solidFill>
                  <a:schemeClr val="bg1"/>
                </a:solidFill>
              </a:ln>
              <a:effectLst>
                <a:glow rad="114300">
                  <a:srgbClr val="00B0F0">
                    <a:alpha val="29000"/>
                  </a:srgb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285" name="椭圆 284"/>
              <p:cNvSpPr/>
              <p:nvPr/>
            </p:nvSpPr>
            <p:spPr>
              <a:xfrm rot="20243190">
                <a:off x="5010405" y="780030"/>
                <a:ext cx="126134" cy="203652"/>
              </a:xfrm>
              <a:prstGeom prst="ellipse">
                <a:avLst/>
              </a:prstGeom>
              <a:solidFill>
                <a:schemeClr val="bg1">
                  <a:alpha val="1000"/>
                </a:schemeClr>
              </a:solidFill>
              <a:ln>
                <a:noFill/>
              </a:ln>
              <a:effectLst>
                <a:glow rad="228600">
                  <a:schemeClr val="bg1">
                    <a:alpha val="27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283" name="Freeform 624"/>
            <p:cNvSpPr>
              <a:spLocks noEditPoints="1"/>
            </p:cNvSpPr>
            <p:nvPr/>
          </p:nvSpPr>
          <p:spPr bwMode="auto">
            <a:xfrm>
              <a:off x="4509667" y="1389100"/>
              <a:ext cx="247399" cy="236541"/>
            </a:xfrm>
            <a:custGeom>
              <a:avLst/>
              <a:gdLst>
                <a:gd name="T0" fmla="*/ 9 w 23"/>
                <a:gd name="T1" fmla="*/ 21 h 22"/>
                <a:gd name="T2" fmla="*/ 9 w 23"/>
                <a:gd name="T3" fmla="*/ 20 h 22"/>
                <a:gd name="T4" fmla="*/ 9 w 23"/>
                <a:gd name="T5" fmla="*/ 19 h 22"/>
                <a:gd name="T6" fmla="*/ 14 w 23"/>
                <a:gd name="T7" fmla="*/ 19 h 22"/>
                <a:gd name="T8" fmla="*/ 15 w 23"/>
                <a:gd name="T9" fmla="*/ 20 h 22"/>
                <a:gd name="T10" fmla="*/ 14 w 23"/>
                <a:gd name="T11" fmla="*/ 21 h 22"/>
                <a:gd name="T12" fmla="*/ 9 w 23"/>
                <a:gd name="T13" fmla="*/ 21 h 22"/>
                <a:gd name="T14" fmla="*/ 19 w 23"/>
                <a:gd name="T15" fmla="*/ 15 h 22"/>
                <a:gd name="T16" fmla="*/ 4 w 23"/>
                <a:gd name="T17" fmla="*/ 15 h 22"/>
                <a:gd name="T18" fmla="*/ 3 w 23"/>
                <a:gd name="T19" fmla="*/ 16 h 22"/>
                <a:gd name="T20" fmla="*/ 0 w 23"/>
                <a:gd name="T21" fmla="*/ 19 h 22"/>
                <a:gd name="T22" fmla="*/ 0 w 23"/>
                <a:gd name="T23" fmla="*/ 20 h 22"/>
                <a:gd name="T24" fmla="*/ 0 w 23"/>
                <a:gd name="T25" fmla="*/ 21 h 22"/>
                <a:gd name="T26" fmla="*/ 1 w 23"/>
                <a:gd name="T27" fmla="*/ 22 h 22"/>
                <a:gd name="T28" fmla="*/ 22 w 23"/>
                <a:gd name="T29" fmla="*/ 22 h 22"/>
                <a:gd name="T30" fmla="*/ 23 w 23"/>
                <a:gd name="T31" fmla="*/ 21 h 22"/>
                <a:gd name="T32" fmla="*/ 23 w 23"/>
                <a:gd name="T33" fmla="*/ 20 h 22"/>
                <a:gd name="T34" fmla="*/ 23 w 23"/>
                <a:gd name="T35" fmla="*/ 19 h 22"/>
                <a:gd name="T36" fmla="*/ 20 w 23"/>
                <a:gd name="T37" fmla="*/ 16 h 22"/>
                <a:gd name="T38" fmla="*/ 19 w 23"/>
                <a:gd name="T39" fmla="*/ 15 h 22"/>
                <a:gd name="T40" fmla="*/ 4 w 23"/>
                <a:gd name="T41" fmla="*/ 12 h 22"/>
                <a:gd name="T42" fmla="*/ 4 w 23"/>
                <a:gd name="T43" fmla="*/ 2 h 22"/>
                <a:gd name="T44" fmla="*/ 19 w 23"/>
                <a:gd name="T45" fmla="*/ 2 h 22"/>
                <a:gd name="T46" fmla="*/ 19 w 23"/>
                <a:gd name="T47" fmla="*/ 12 h 22"/>
                <a:gd name="T48" fmla="*/ 4 w 23"/>
                <a:gd name="T49" fmla="*/ 12 h 22"/>
                <a:gd name="T50" fmla="*/ 19 w 23"/>
                <a:gd name="T51" fmla="*/ 0 h 22"/>
                <a:gd name="T52" fmla="*/ 4 w 23"/>
                <a:gd name="T53" fmla="*/ 0 h 22"/>
                <a:gd name="T54" fmla="*/ 2 w 23"/>
                <a:gd name="T55" fmla="*/ 2 h 22"/>
                <a:gd name="T56" fmla="*/ 2 w 23"/>
                <a:gd name="T57" fmla="*/ 12 h 22"/>
                <a:gd name="T58" fmla="*/ 4 w 23"/>
                <a:gd name="T59" fmla="*/ 14 h 22"/>
                <a:gd name="T60" fmla="*/ 19 w 23"/>
                <a:gd name="T61" fmla="*/ 14 h 22"/>
                <a:gd name="T62" fmla="*/ 21 w 23"/>
                <a:gd name="T63" fmla="*/ 12 h 22"/>
                <a:gd name="T64" fmla="*/ 21 w 23"/>
                <a:gd name="T65" fmla="*/ 2 h 22"/>
                <a:gd name="T66" fmla="*/ 19 w 23"/>
                <a:gd name="T6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22">
                  <a:moveTo>
                    <a:pt x="9" y="21"/>
                  </a:moveTo>
                  <a:cubicBezTo>
                    <a:pt x="9" y="21"/>
                    <a:pt x="9" y="20"/>
                    <a:pt x="9" y="20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9"/>
                    <a:pt x="15" y="19"/>
                    <a:pt x="15" y="20"/>
                  </a:cubicBezTo>
                  <a:cubicBezTo>
                    <a:pt x="15" y="20"/>
                    <a:pt x="14" y="21"/>
                    <a:pt x="14" y="21"/>
                  </a:cubicBezTo>
                  <a:cubicBezTo>
                    <a:pt x="9" y="21"/>
                    <a:pt x="9" y="21"/>
                    <a:pt x="9" y="21"/>
                  </a:cubicBezTo>
                  <a:moveTo>
                    <a:pt x="19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6"/>
                    <a:pt x="3" y="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19"/>
                    <a:pt x="0" y="2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1" y="22"/>
                    <a:pt x="1" y="22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2"/>
                    <a:pt x="23" y="21"/>
                    <a:pt x="23" y="2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19" y="15"/>
                    <a:pt x="19" y="15"/>
                  </a:cubicBezTo>
                  <a:moveTo>
                    <a:pt x="4" y="1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4" y="12"/>
                    <a:pt x="4" y="12"/>
                    <a:pt x="4" y="12"/>
                  </a:cubicBezTo>
                  <a:moveTo>
                    <a:pt x="1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1"/>
                    <a:pt x="2" y="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3" y="14"/>
                    <a:pt x="4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1"/>
                    <a:pt x="20" y="0"/>
                    <a:pt x="19" y="0"/>
                  </a:cubicBezTo>
                </a:path>
              </a:pathLst>
            </a:custGeom>
            <a:solidFill>
              <a:schemeClr val="bg1">
                <a:alpha val="76000"/>
              </a:schemeClr>
            </a:solidFill>
            <a:ln>
              <a:noFill/>
            </a:ln>
            <a:effectLst>
              <a:glow rad="25400">
                <a:srgbClr val="00B0F0">
                  <a:alpha val="18000"/>
                </a:srgbClr>
              </a:glo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286" name="Freeform 625"/>
          <p:cNvSpPr>
            <a:spLocks noEditPoints="1"/>
          </p:cNvSpPr>
          <p:nvPr/>
        </p:nvSpPr>
        <p:spPr bwMode="auto">
          <a:xfrm>
            <a:off x="1987535" y="2151482"/>
            <a:ext cx="287331" cy="273927"/>
          </a:xfrm>
          <a:custGeom>
            <a:avLst/>
            <a:gdLst>
              <a:gd name="T0" fmla="*/ 11 w 21"/>
              <a:gd name="T1" fmla="*/ 14 h 20"/>
              <a:gd name="T2" fmla="*/ 7 w 21"/>
              <a:gd name="T3" fmla="*/ 10 h 20"/>
              <a:gd name="T4" fmla="*/ 11 w 21"/>
              <a:gd name="T5" fmla="*/ 6 h 20"/>
              <a:gd name="T6" fmla="*/ 15 w 21"/>
              <a:gd name="T7" fmla="*/ 10 h 20"/>
              <a:gd name="T8" fmla="*/ 11 w 21"/>
              <a:gd name="T9" fmla="*/ 14 h 20"/>
              <a:gd name="T10" fmla="*/ 12 w 21"/>
              <a:gd name="T11" fmla="*/ 0 h 20"/>
              <a:gd name="T12" fmla="*/ 11 w 21"/>
              <a:gd name="T13" fmla="*/ 0 h 20"/>
              <a:gd name="T14" fmla="*/ 9 w 21"/>
              <a:gd name="T15" fmla="*/ 0 h 20"/>
              <a:gd name="T16" fmla="*/ 9 w 21"/>
              <a:gd name="T17" fmla="*/ 0 h 20"/>
              <a:gd name="T18" fmla="*/ 8 w 21"/>
              <a:gd name="T19" fmla="*/ 2 h 20"/>
              <a:gd name="T20" fmla="*/ 7 w 21"/>
              <a:gd name="T21" fmla="*/ 3 h 20"/>
              <a:gd name="T22" fmla="*/ 5 w 21"/>
              <a:gd name="T23" fmla="*/ 2 h 20"/>
              <a:gd name="T24" fmla="*/ 4 w 21"/>
              <a:gd name="T25" fmla="*/ 2 h 20"/>
              <a:gd name="T26" fmla="*/ 3 w 21"/>
              <a:gd name="T27" fmla="*/ 3 h 20"/>
              <a:gd name="T28" fmla="*/ 2 w 21"/>
              <a:gd name="T29" fmla="*/ 4 h 20"/>
              <a:gd name="T30" fmla="*/ 2 w 21"/>
              <a:gd name="T31" fmla="*/ 5 h 20"/>
              <a:gd name="T32" fmla="*/ 4 w 21"/>
              <a:gd name="T33" fmla="*/ 6 h 20"/>
              <a:gd name="T34" fmla="*/ 3 w 21"/>
              <a:gd name="T35" fmla="*/ 8 h 20"/>
              <a:gd name="T36" fmla="*/ 1 w 21"/>
              <a:gd name="T37" fmla="*/ 8 h 20"/>
              <a:gd name="T38" fmla="*/ 0 w 21"/>
              <a:gd name="T39" fmla="*/ 9 h 20"/>
              <a:gd name="T40" fmla="*/ 0 w 21"/>
              <a:gd name="T41" fmla="*/ 10 h 20"/>
              <a:gd name="T42" fmla="*/ 0 w 21"/>
              <a:gd name="T43" fmla="*/ 11 h 20"/>
              <a:gd name="T44" fmla="*/ 1 w 21"/>
              <a:gd name="T45" fmla="*/ 12 h 20"/>
              <a:gd name="T46" fmla="*/ 3 w 21"/>
              <a:gd name="T47" fmla="*/ 12 h 20"/>
              <a:gd name="T48" fmla="*/ 4 w 21"/>
              <a:gd name="T49" fmla="*/ 14 h 20"/>
              <a:gd name="T50" fmla="*/ 2 w 21"/>
              <a:gd name="T51" fmla="*/ 16 h 20"/>
              <a:gd name="T52" fmla="*/ 2 w 21"/>
              <a:gd name="T53" fmla="*/ 16 h 20"/>
              <a:gd name="T54" fmla="*/ 3 w 21"/>
              <a:gd name="T55" fmla="*/ 17 h 20"/>
              <a:gd name="T56" fmla="*/ 4 w 21"/>
              <a:gd name="T57" fmla="*/ 18 h 20"/>
              <a:gd name="T58" fmla="*/ 5 w 21"/>
              <a:gd name="T59" fmla="*/ 18 h 20"/>
              <a:gd name="T60" fmla="*/ 7 w 21"/>
              <a:gd name="T61" fmla="*/ 17 h 20"/>
              <a:gd name="T62" fmla="*/ 8 w 21"/>
              <a:gd name="T63" fmla="*/ 18 h 20"/>
              <a:gd name="T64" fmla="*/ 9 w 21"/>
              <a:gd name="T65" fmla="*/ 20 h 20"/>
              <a:gd name="T66" fmla="*/ 9 w 21"/>
              <a:gd name="T67" fmla="*/ 20 h 20"/>
              <a:gd name="T68" fmla="*/ 11 w 21"/>
              <a:gd name="T69" fmla="*/ 20 h 20"/>
              <a:gd name="T70" fmla="*/ 12 w 21"/>
              <a:gd name="T71" fmla="*/ 20 h 20"/>
              <a:gd name="T72" fmla="*/ 13 w 21"/>
              <a:gd name="T73" fmla="*/ 20 h 20"/>
              <a:gd name="T74" fmla="*/ 13 w 21"/>
              <a:gd name="T75" fmla="*/ 18 h 20"/>
              <a:gd name="T76" fmla="*/ 15 w 21"/>
              <a:gd name="T77" fmla="*/ 17 h 20"/>
              <a:gd name="T78" fmla="*/ 16 w 21"/>
              <a:gd name="T79" fmla="*/ 18 h 20"/>
              <a:gd name="T80" fmla="*/ 17 w 21"/>
              <a:gd name="T81" fmla="*/ 18 h 20"/>
              <a:gd name="T82" fmla="*/ 18 w 21"/>
              <a:gd name="T83" fmla="*/ 17 h 20"/>
              <a:gd name="T84" fmla="*/ 19 w 21"/>
              <a:gd name="T85" fmla="*/ 16 h 20"/>
              <a:gd name="T86" fmla="*/ 19 w 21"/>
              <a:gd name="T87" fmla="*/ 16 h 20"/>
              <a:gd name="T88" fmla="*/ 18 w 21"/>
              <a:gd name="T89" fmla="*/ 14 h 20"/>
              <a:gd name="T90" fmla="*/ 19 w 21"/>
              <a:gd name="T91" fmla="*/ 12 h 20"/>
              <a:gd name="T92" fmla="*/ 20 w 21"/>
              <a:gd name="T93" fmla="*/ 12 h 20"/>
              <a:gd name="T94" fmla="*/ 21 w 21"/>
              <a:gd name="T95" fmla="*/ 11 h 20"/>
              <a:gd name="T96" fmla="*/ 21 w 21"/>
              <a:gd name="T97" fmla="*/ 10 h 20"/>
              <a:gd name="T98" fmla="*/ 21 w 21"/>
              <a:gd name="T99" fmla="*/ 9 h 20"/>
              <a:gd name="T100" fmla="*/ 20 w 21"/>
              <a:gd name="T101" fmla="*/ 8 h 20"/>
              <a:gd name="T102" fmla="*/ 19 w 21"/>
              <a:gd name="T103" fmla="*/ 8 h 20"/>
              <a:gd name="T104" fmla="*/ 18 w 21"/>
              <a:gd name="T105" fmla="*/ 6 h 20"/>
              <a:gd name="T106" fmla="*/ 19 w 21"/>
              <a:gd name="T107" fmla="*/ 5 h 20"/>
              <a:gd name="T108" fmla="*/ 19 w 21"/>
              <a:gd name="T109" fmla="*/ 4 h 20"/>
              <a:gd name="T110" fmla="*/ 18 w 21"/>
              <a:gd name="T111" fmla="*/ 3 h 20"/>
              <a:gd name="T112" fmla="*/ 17 w 21"/>
              <a:gd name="T113" fmla="*/ 2 h 20"/>
              <a:gd name="T114" fmla="*/ 16 w 21"/>
              <a:gd name="T115" fmla="*/ 2 h 20"/>
              <a:gd name="T116" fmla="*/ 15 w 21"/>
              <a:gd name="T117" fmla="*/ 3 h 20"/>
              <a:gd name="T118" fmla="*/ 13 w 21"/>
              <a:gd name="T119" fmla="*/ 2 h 20"/>
              <a:gd name="T120" fmla="*/ 13 w 21"/>
              <a:gd name="T121" fmla="*/ 0 h 20"/>
              <a:gd name="T122" fmla="*/ 12 w 21"/>
              <a:gd name="T123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1" h="20">
                <a:moveTo>
                  <a:pt x="11" y="14"/>
                </a:moveTo>
                <a:cubicBezTo>
                  <a:pt x="9" y="14"/>
                  <a:pt x="7" y="12"/>
                  <a:pt x="7" y="10"/>
                </a:cubicBezTo>
                <a:cubicBezTo>
                  <a:pt x="7" y="8"/>
                  <a:pt x="9" y="6"/>
                  <a:pt x="11" y="6"/>
                </a:cubicBezTo>
                <a:cubicBezTo>
                  <a:pt x="13" y="6"/>
                  <a:pt x="15" y="8"/>
                  <a:pt x="15" y="10"/>
                </a:cubicBezTo>
                <a:cubicBezTo>
                  <a:pt x="15" y="12"/>
                  <a:pt x="13" y="14"/>
                  <a:pt x="11" y="14"/>
                </a:cubicBezTo>
                <a:moveTo>
                  <a:pt x="12" y="0"/>
                </a:moveTo>
                <a:cubicBezTo>
                  <a:pt x="11" y="0"/>
                  <a:pt x="11" y="0"/>
                  <a:pt x="11" y="0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9" y="0"/>
                  <a:pt x="9" y="0"/>
                </a:cubicBezTo>
                <a:cubicBezTo>
                  <a:pt x="8" y="2"/>
                  <a:pt x="8" y="2"/>
                  <a:pt x="8" y="2"/>
                </a:cubicBezTo>
                <a:cubicBezTo>
                  <a:pt x="8" y="2"/>
                  <a:pt x="7" y="3"/>
                  <a:pt x="7" y="3"/>
                </a:cubicBezTo>
                <a:cubicBezTo>
                  <a:pt x="5" y="2"/>
                  <a:pt x="5" y="2"/>
                  <a:pt x="5" y="2"/>
                </a:cubicBezTo>
                <a:cubicBezTo>
                  <a:pt x="4" y="2"/>
                  <a:pt x="4" y="2"/>
                  <a:pt x="4" y="2"/>
                </a:cubicBezTo>
                <a:cubicBezTo>
                  <a:pt x="3" y="3"/>
                  <a:pt x="3" y="3"/>
                  <a:pt x="3" y="3"/>
                </a:cubicBezTo>
                <a:cubicBezTo>
                  <a:pt x="2" y="4"/>
                  <a:pt x="2" y="4"/>
                  <a:pt x="2" y="4"/>
                </a:cubicBezTo>
                <a:cubicBezTo>
                  <a:pt x="2" y="5"/>
                  <a:pt x="2" y="5"/>
                  <a:pt x="2" y="5"/>
                </a:cubicBezTo>
                <a:cubicBezTo>
                  <a:pt x="4" y="6"/>
                  <a:pt x="4" y="6"/>
                  <a:pt x="4" y="6"/>
                </a:cubicBezTo>
                <a:cubicBezTo>
                  <a:pt x="3" y="7"/>
                  <a:pt x="3" y="7"/>
                  <a:pt x="3" y="8"/>
                </a:cubicBezTo>
                <a:cubicBezTo>
                  <a:pt x="1" y="8"/>
                  <a:pt x="1" y="8"/>
                  <a:pt x="1" y="8"/>
                </a:cubicBezTo>
                <a:cubicBezTo>
                  <a:pt x="0" y="9"/>
                  <a:pt x="0" y="9"/>
                  <a:pt x="0" y="9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11"/>
                  <a:pt x="0" y="11"/>
                  <a:pt x="0" y="11"/>
                </a:cubicBezTo>
                <a:cubicBezTo>
                  <a:pt x="1" y="12"/>
                  <a:pt x="1" y="12"/>
                  <a:pt x="1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3" y="13"/>
                  <a:pt x="3" y="14"/>
                  <a:pt x="4" y="14"/>
                </a:cubicBezTo>
                <a:cubicBezTo>
                  <a:pt x="2" y="16"/>
                  <a:pt x="2" y="16"/>
                  <a:pt x="2" y="16"/>
                </a:cubicBezTo>
                <a:cubicBezTo>
                  <a:pt x="2" y="16"/>
                  <a:pt x="2" y="16"/>
                  <a:pt x="2" y="16"/>
                </a:cubicBezTo>
                <a:cubicBezTo>
                  <a:pt x="3" y="17"/>
                  <a:pt x="3" y="17"/>
                  <a:pt x="3" y="17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7" y="17"/>
                  <a:pt x="7" y="17"/>
                  <a:pt x="7" y="17"/>
                </a:cubicBezTo>
                <a:cubicBezTo>
                  <a:pt x="7" y="18"/>
                  <a:pt x="8" y="18"/>
                  <a:pt x="8" y="18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13" y="20"/>
                  <a:pt x="13" y="20"/>
                  <a:pt x="13" y="20"/>
                </a:cubicBezTo>
                <a:cubicBezTo>
                  <a:pt x="13" y="18"/>
                  <a:pt x="13" y="18"/>
                  <a:pt x="13" y="18"/>
                </a:cubicBezTo>
                <a:cubicBezTo>
                  <a:pt x="14" y="18"/>
                  <a:pt x="14" y="18"/>
                  <a:pt x="15" y="17"/>
                </a:cubicBezTo>
                <a:cubicBezTo>
                  <a:pt x="16" y="18"/>
                  <a:pt x="16" y="18"/>
                  <a:pt x="16" y="18"/>
                </a:cubicBezTo>
                <a:cubicBezTo>
                  <a:pt x="17" y="18"/>
                  <a:pt x="17" y="18"/>
                  <a:pt x="17" y="18"/>
                </a:cubicBezTo>
                <a:cubicBezTo>
                  <a:pt x="18" y="17"/>
                  <a:pt x="18" y="17"/>
                  <a:pt x="18" y="17"/>
                </a:cubicBez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19" y="16"/>
                  <a:pt x="19" y="16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14"/>
                  <a:pt x="18" y="13"/>
                  <a:pt x="19" y="12"/>
                </a:cubicBezTo>
                <a:cubicBezTo>
                  <a:pt x="20" y="12"/>
                  <a:pt x="20" y="12"/>
                  <a:pt x="20" y="12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0"/>
                  <a:pt x="21" y="10"/>
                  <a:pt x="21" y="10"/>
                </a:cubicBezTo>
                <a:cubicBezTo>
                  <a:pt x="21" y="9"/>
                  <a:pt x="21" y="9"/>
                  <a:pt x="21" y="9"/>
                </a:cubicBezTo>
                <a:cubicBezTo>
                  <a:pt x="20" y="8"/>
                  <a:pt x="20" y="8"/>
                  <a:pt x="20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18" y="7"/>
                  <a:pt x="18" y="7"/>
                  <a:pt x="18" y="6"/>
                </a:cubicBezTo>
                <a:cubicBezTo>
                  <a:pt x="19" y="5"/>
                  <a:pt x="19" y="5"/>
                  <a:pt x="19" y="5"/>
                </a:cubicBezTo>
                <a:cubicBezTo>
                  <a:pt x="19" y="4"/>
                  <a:pt x="19" y="4"/>
                  <a:pt x="19" y="4"/>
                </a:cubicBezTo>
                <a:cubicBezTo>
                  <a:pt x="18" y="3"/>
                  <a:pt x="18" y="3"/>
                  <a:pt x="18" y="3"/>
                </a:cubicBezTo>
                <a:cubicBezTo>
                  <a:pt x="17" y="2"/>
                  <a:pt x="17" y="2"/>
                  <a:pt x="17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5" y="3"/>
                  <a:pt x="15" y="3"/>
                  <a:pt x="15" y="3"/>
                </a:cubicBezTo>
                <a:cubicBezTo>
                  <a:pt x="14" y="3"/>
                  <a:pt x="14" y="2"/>
                  <a:pt x="13" y="2"/>
                </a:cubicBezTo>
                <a:cubicBezTo>
                  <a:pt x="13" y="0"/>
                  <a:pt x="13" y="0"/>
                  <a:pt x="13" y="0"/>
                </a:cubicBezTo>
                <a:cubicBezTo>
                  <a:pt x="12" y="0"/>
                  <a:pt x="12" y="0"/>
                  <a:pt x="12" y="0"/>
                </a:cubicBezTo>
              </a:path>
            </a:pathLst>
          </a:custGeom>
          <a:solidFill>
            <a:schemeClr val="bg1">
              <a:alpha val="76000"/>
            </a:schemeClr>
          </a:solidFill>
          <a:ln>
            <a:noFill/>
          </a:ln>
          <a:effectLst>
            <a:glow rad="25400">
              <a:srgbClr val="00B0F0">
                <a:alpha val="18000"/>
              </a:srgbClr>
            </a:glow>
          </a:effectLst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+mn-lt"/>
              <a:ea typeface="+mn-ea"/>
            </a:endParaRPr>
          </a:p>
        </p:txBody>
      </p:sp>
      <p:grpSp>
        <p:nvGrpSpPr>
          <p:cNvPr id="48160" name="组合 286"/>
          <p:cNvGrpSpPr/>
          <p:nvPr/>
        </p:nvGrpSpPr>
        <p:grpSpPr bwMode="auto">
          <a:xfrm>
            <a:off x="2082800" y="1670050"/>
            <a:ext cx="531813" cy="192088"/>
            <a:chOff x="1634257" y="1677508"/>
            <a:chExt cx="651743" cy="233842"/>
          </a:xfrm>
        </p:grpSpPr>
        <p:sp>
          <p:nvSpPr>
            <p:cNvPr id="288" name="任意多边形 287"/>
            <p:cNvSpPr/>
            <p:nvPr/>
          </p:nvSpPr>
          <p:spPr>
            <a:xfrm>
              <a:off x="1651767" y="1694902"/>
              <a:ext cx="634233" cy="216448"/>
            </a:xfrm>
            <a:custGeom>
              <a:avLst/>
              <a:gdLst>
                <a:gd name="connsiteX0" fmla="*/ 635000 w 635000"/>
                <a:gd name="connsiteY0" fmla="*/ 215900 h 215900"/>
                <a:gd name="connsiteX1" fmla="*/ 361950 w 635000"/>
                <a:gd name="connsiteY1" fmla="*/ 215900 h 215900"/>
                <a:gd name="connsiteX2" fmla="*/ 266700 w 635000"/>
                <a:gd name="connsiteY2" fmla="*/ 44450 h 215900"/>
                <a:gd name="connsiteX3" fmla="*/ 0 w 635000"/>
                <a:gd name="connsiteY3" fmla="*/ 44450 h 215900"/>
                <a:gd name="connsiteX4" fmla="*/ 0 w 635000"/>
                <a:gd name="connsiteY4" fmla="*/ 0 h 21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5000" h="215900">
                  <a:moveTo>
                    <a:pt x="635000" y="215900"/>
                  </a:moveTo>
                  <a:lnTo>
                    <a:pt x="361950" y="215900"/>
                  </a:lnTo>
                  <a:lnTo>
                    <a:pt x="266700" y="44450"/>
                  </a:lnTo>
                  <a:lnTo>
                    <a:pt x="0" y="44450"/>
                  </a:ln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89" name="椭圆 288"/>
            <p:cNvSpPr/>
            <p:nvPr/>
          </p:nvSpPr>
          <p:spPr>
            <a:xfrm flipV="1">
              <a:off x="1634257" y="1677508"/>
              <a:ext cx="46692" cy="463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8161" name="组合 289"/>
          <p:cNvGrpSpPr/>
          <p:nvPr/>
        </p:nvGrpSpPr>
        <p:grpSpPr bwMode="auto">
          <a:xfrm>
            <a:off x="2343150" y="2595563"/>
            <a:ext cx="520700" cy="211137"/>
            <a:chOff x="1952301" y="2809359"/>
            <a:chExt cx="638499" cy="257691"/>
          </a:xfrm>
        </p:grpSpPr>
        <p:sp>
          <p:nvSpPr>
            <p:cNvPr id="291" name="任意多边形 290"/>
            <p:cNvSpPr/>
            <p:nvPr/>
          </p:nvSpPr>
          <p:spPr>
            <a:xfrm>
              <a:off x="1967874" y="2824859"/>
              <a:ext cx="622926" cy="242191"/>
            </a:xfrm>
            <a:custGeom>
              <a:avLst/>
              <a:gdLst>
                <a:gd name="connsiteX0" fmla="*/ 622300 w 622300"/>
                <a:gd name="connsiteY0" fmla="*/ 6350 h 241300"/>
                <a:gd name="connsiteX1" fmla="*/ 393700 w 622300"/>
                <a:gd name="connsiteY1" fmla="*/ 6350 h 241300"/>
                <a:gd name="connsiteX2" fmla="*/ 393700 w 622300"/>
                <a:gd name="connsiteY2" fmla="*/ 241300 h 241300"/>
                <a:gd name="connsiteX3" fmla="*/ 241300 w 622300"/>
                <a:gd name="connsiteY3" fmla="*/ 241300 h 241300"/>
                <a:gd name="connsiteX4" fmla="*/ 0 w 622300"/>
                <a:gd name="connsiteY4" fmla="*/ 0 h 241300"/>
                <a:gd name="connsiteX5" fmla="*/ 6350 w 622300"/>
                <a:gd name="connsiteY5" fmla="*/ 6350 h 241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2300" h="241300">
                  <a:moveTo>
                    <a:pt x="622300" y="6350"/>
                  </a:moveTo>
                  <a:lnTo>
                    <a:pt x="393700" y="6350"/>
                  </a:lnTo>
                  <a:lnTo>
                    <a:pt x="393700" y="241300"/>
                  </a:lnTo>
                  <a:lnTo>
                    <a:pt x="241300" y="241300"/>
                  </a:lnTo>
                  <a:lnTo>
                    <a:pt x="0" y="0"/>
                  </a:lnTo>
                  <a:lnTo>
                    <a:pt x="6350" y="6350"/>
                  </a:lnTo>
                </a:path>
              </a:pathLst>
            </a:custGeom>
            <a:noFill/>
            <a:ln w="31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292" name="椭圆 291"/>
            <p:cNvSpPr/>
            <p:nvPr/>
          </p:nvSpPr>
          <p:spPr>
            <a:xfrm flipH="1" flipV="1">
              <a:off x="1952301" y="2809359"/>
              <a:ext cx="44773" cy="4650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93" name="任意多边形 292"/>
          <p:cNvSpPr/>
          <p:nvPr/>
        </p:nvSpPr>
        <p:spPr>
          <a:xfrm>
            <a:off x="3603625" y="2487613"/>
            <a:ext cx="739775" cy="139700"/>
          </a:xfrm>
          <a:custGeom>
            <a:avLst/>
            <a:gdLst>
              <a:gd name="connsiteX0" fmla="*/ 0 w 904875"/>
              <a:gd name="connsiteY0" fmla="*/ 171450 h 171450"/>
              <a:gd name="connsiteX1" fmla="*/ 314325 w 904875"/>
              <a:gd name="connsiteY1" fmla="*/ 171450 h 171450"/>
              <a:gd name="connsiteX2" fmla="*/ 485775 w 904875"/>
              <a:gd name="connsiteY2" fmla="*/ 0 h 171450"/>
              <a:gd name="connsiteX3" fmla="*/ 876300 w 904875"/>
              <a:gd name="connsiteY3" fmla="*/ 0 h 171450"/>
              <a:gd name="connsiteX4" fmla="*/ 904875 w 904875"/>
              <a:gd name="connsiteY4" fmla="*/ 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4875" h="171450">
                <a:moveTo>
                  <a:pt x="0" y="171450"/>
                </a:moveTo>
                <a:lnTo>
                  <a:pt x="314325" y="171450"/>
                </a:lnTo>
                <a:lnTo>
                  <a:pt x="485775" y="0"/>
                </a:lnTo>
                <a:lnTo>
                  <a:pt x="876300" y="0"/>
                </a:lnTo>
                <a:lnTo>
                  <a:pt x="904875" y="0"/>
                </a:lnTo>
              </a:path>
            </a:pathLst>
          </a:cu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8163" name="组合 293"/>
          <p:cNvGrpSpPr/>
          <p:nvPr/>
        </p:nvGrpSpPr>
        <p:grpSpPr bwMode="auto">
          <a:xfrm rot="16200000" flipV="1">
            <a:off x="1268413" y="1347788"/>
            <a:ext cx="1568450" cy="1397000"/>
            <a:chOff x="4267458" y="-1908294"/>
            <a:chExt cx="1738313" cy="1549400"/>
          </a:xfrm>
        </p:grpSpPr>
        <p:sp>
          <p:nvSpPr>
            <p:cNvPr id="48233" name="Freeform 375"/>
            <p:cNvSpPr/>
            <p:nvPr/>
          </p:nvSpPr>
          <p:spPr bwMode="auto">
            <a:xfrm>
              <a:off x="5029458" y="-1908294"/>
              <a:ext cx="95250" cy="1160462"/>
            </a:xfrm>
            <a:custGeom>
              <a:avLst/>
              <a:gdLst>
                <a:gd name="T0" fmla="*/ 2147483646 w 60"/>
                <a:gd name="T1" fmla="*/ 0 h 731"/>
                <a:gd name="T2" fmla="*/ 2147483646 w 60"/>
                <a:gd name="T3" fmla="*/ 2147483646 h 731"/>
                <a:gd name="T4" fmla="*/ 0 w 60"/>
                <a:gd name="T5" fmla="*/ 2147483646 h 731"/>
                <a:gd name="T6" fmla="*/ 0 w 60"/>
                <a:gd name="T7" fmla="*/ 2147483646 h 731"/>
                <a:gd name="T8" fmla="*/ 2147483646 w 60"/>
                <a:gd name="T9" fmla="*/ 2147483646 h 731"/>
                <a:gd name="T10" fmla="*/ 2147483646 w 60"/>
                <a:gd name="T11" fmla="*/ 2147483646 h 73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0" h="731">
                  <a:moveTo>
                    <a:pt x="60" y="0"/>
                  </a:moveTo>
                  <a:lnTo>
                    <a:pt x="60" y="207"/>
                  </a:lnTo>
                  <a:lnTo>
                    <a:pt x="0" y="290"/>
                  </a:lnTo>
                  <a:lnTo>
                    <a:pt x="0" y="462"/>
                  </a:lnTo>
                  <a:lnTo>
                    <a:pt x="60" y="535"/>
                  </a:lnTo>
                  <a:lnTo>
                    <a:pt x="60" y="73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4" name="Freeform 376"/>
            <p:cNvSpPr/>
            <p:nvPr/>
          </p:nvSpPr>
          <p:spPr bwMode="auto">
            <a:xfrm>
              <a:off x="4915158" y="-1905119"/>
              <a:ext cx="134937" cy="1489075"/>
            </a:xfrm>
            <a:custGeom>
              <a:avLst/>
              <a:gdLst>
                <a:gd name="T0" fmla="*/ 2147483646 w 85"/>
                <a:gd name="T1" fmla="*/ 0 h 938"/>
                <a:gd name="T2" fmla="*/ 2147483646 w 85"/>
                <a:gd name="T3" fmla="*/ 2147483646 h 938"/>
                <a:gd name="T4" fmla="*/ 0 w 85"/>
                <a:gd name="T5" fmla="*/ 2147483646 h 938"/>
                <a:gd name="T6" fmla="*/ 0 w 85"/>
                <a:gd name="T7" fmla="*/ 2147483646 h 938"/>
                <a:gd name="T8" fmla="*/ 2147483646 w 85"/>
                <a:gd name="T9" fmla="*/ 2147483646 h 938"/>
                <a:gd name="T10" fmla="*/ 2147483646 w 85"/>
                <a:gd name="T11" fmla="*/ 2147483646 h 9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5" h="938">
                  <a:moveTo>
                    <a:pt x="85" y="0"/>
                  </a:moveTo>
                  <a:lnTo>
                    <a:pt x="85" y="139"/>
                  </a:lnTo>
                  <a:lnTo>
                    <a:pt x="0" y="269"/>
                  </a:lnTo>
                  <a:lnTo>
                    <a:pt x="0" y="469"/>
                  </a:lnTo>
                  <a:lnTo>
                    <a:pt x="72" y="557"/>
                  </a:lnTo>
                  <a:lnTo>
                    <a:pt x="72" y="938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5" name="Freeform 377"/>
            <p:cNvSpPr/>
            <p:nvPr/>
          </p:nvSpPr>
          <p:spPr bwMode="auto">
            <a:xfrm>
              <a:off x="5197733" y="-1905119"/>
              <a:ext cx="87312" cy="1104900"/>
            </a:xfrm>
            <a:custGeom>
              <a:avLst/>
              <a:gdLst>
                <a:gd name="T0" fmla="*/ 0 w 55"/>
                <a:gd name="T1" fmla="*/ 0 h 696"/>
                <a:gd name="T2" fmla="*/ 0 w 55"/>
                <a:gd name="T3" fmla="*/ 2147483646 h 696"/>
                <a:gd name="T4" fmla="*/ 2147483646 w 55"/>
                <a:gd name="T5" fmla="*/ 2147483646 h 696"/>
                <a:gd name="T6" fmla="*/ 2147483646 w 55"/>
                <a:gd name="T7" fmla="*/ 2147483646 h 696"/>
                <a:gd name="T8" fmla="*/ 0 w 55"/>
                <a:gd name="T9" fmla="*/ 2147483646 h 696"/>
                <a:gd name="T10" fmla="*/ 0 w 55"/>
                <a:gd name="T11" fmla="*/ 2147483646 h 6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5" h="696">
                  <a:moveTo>
                    <a:pt x="0" y="0"/>
                  </a:moveTo>
                  <a:lnTo>
                    <a:pt x="0" y="104"/>
                  </a:lnTo>
                  <a:lnTo>
                    <a:pt x="55" y="200"/>
                  </a:lnTo>
                  <a:lnTo>
                    <a:pt x="55" y="454"/>
                  </a:lnTo>
                  <a:lnTo>
                    <a:pt x="0" y="529"/>
                  </a:lnTo>
                  <a:lnTo>
                    <a:pt x="0" y="69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6" name="Freeform 378"/>
            <p:cNvSpPr/>
            <p:nvPr/>
          </p:nvSpPr>
          <p:spPr bwMode="auto">
            <a:xfrm>
              <a:off x="5567621" y="-1905119"/>
              <a:ext cx="409575" cy="941387"/>
            </a:xfrm>
            <a:custGeom>
              <a:avLst/>
              <a:gdLst>
                <a:gd name="T0" fmla="*/ 0 w 258"/>
                <a:gd name="T1" fmla="*/ 0 h 593"/>
                <a:gd name="T2" fmla="*/ 0 w 258"/>
                <a:gd name="T3" fmla="*/ 2147483646 h 593"/>
                <a:gd name="T4" fmla="*/ 2147483646 w 258"/>
                <a:gd name="T5" fmla="*/ 2147483646 h 593"/>
                <a:gd name="T6" fmla="*/ 2147483646 w 258"/>
                <a:gd name="T7" fmla="*/ 2147483646 h 59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58" h="593">
                  <a:moveTo>
                    <a:pt x="0" y="0"/>
                  </a:moveTo>
                  <a:lnTo>
                    <a:pt x="0" y="238"/>
                  </a:lnTo>
                  <a:lnTo>
                    <a:pt x="258" y="363"/>
                  </a:lnTo>
                  <a:lnTo>
                    <a:pt x="258" y="59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7" name="Freeform 379"/>
            <p:cNvSpPr/>
            <p:nvPr/>
          </p:nvSpPr>
          <p:spPr bwMode="auto">
            <a:xfrm>
              <a:off x="5491421" y="-1905119"/>
              <a:ext cx="244475" cy="1279525"/>
            </a:xfrm>
            <a:custGeom>
              <a:avLst/>
              <a:gdLst>
                <a:gd name="T0" fmla="*/ 0 w 154"/>
                <a:gd name="T1" fmla="*/ 0 h 806"/>
                <a:gd name="T2" fmla="*/ 0 w 154"/>
                <a:gd name="T3" fmla="*/ 2147483646 h 806"/>
                <a:gd name="T4" fmla="*/ 2147483646 w 154"/>
                <a:gd name="T5" fmla="*/ 2147483646 h 806"/>
                <a:gd name="T6" fmla="*/ 2147483646 w 154"/>
                <a:gd name="T7" fmla="*/ 2147483646 h 80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4" h="806">
                  <a:moveTo>
                    <a:pt x="0" y="0"/>
                  </a:moveTo>
                  <a:lnTo>
                    <a:pt x="0" y="487"/>
                  </a:lnTo>
                  <a:lnTo>
                    <a:pt x="154" y="577"/>
                  </a:lnTo>
                  <a:lnTo>
                    <a:pt x="154" y="80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8" name="Freeform 380"/>
            <p:cNvSpPr/>
            <p:nvPr/>
          </p:nvSpPr>
          <p:spPr bwMode="auto">
            <a:xfrm>
              <a:off x="5418396" y="-1905119"/>
              <a:ext cx="96837" cy="1366837"/>
            </a:xfrm>
            <a:custGeom>
              <a:avLst/>
              <a:gdLst>
                <a:gd name="T0" fmla="*/ 0 w 61"/>
                <a:gd name="T1" fmla="*/ 0 h 861"/>
                <a:gd name="T2" fmla="*/ 0 w 61"/>
                <a:gd name="T3" fmla="*/ 2147483646 h 861"/>
                <a:gd name="T4" fmla="*/ 2147483646 w 61"/>
                <a:gd name="T5" fmla="*/ 2147483646 h 861"/>
                <a:gd name="T6" fmla="*/ 2147483646 w 61"/>
                <a:gd name="T7" fmla="*/ 2147483646 h 861"/>
                <a:gd name="T8" fmla="*/ 0 w 61"/>
                <a:gd name="T9" fmla="*/ 2147483646 h 861"/>
                <a:gd name="T10" fmla="*/ 0 w 61"/>
                <a:gd name="T11" fmla="*/ 2147483646 h 86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1" h="861">
                  <a:moveTo>
                    <a:pt x="0" y="0"/>
                  </a:moveTo>
                  <a:lnTo>
                    <a:pt x="0" y="498"/>
                  </a:lnTo>
                  <a:lnTo>
                    <a:pt x="61" y="562"/>
                  </a:lnTo>
                  <a:lnTo>
                    <a:pt x="61" y="696"/>
                  </a:lnTo>
                  <a:lnTo>
                    <a:pt x="0" y="753"/>
                  </a:lnTo>
                  <a:lnTo>
                    <a:pt x="0" y="86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39" name="Freeform 381"/>
            <p:cNvSpPr/>
            <p:nvPr/>
          </p:nvSpPr>
          <p:spPr bwMode="auto">
            <a:xfrm>
              <a:off x="5348546" y="-1908294"/>
              <a:ext cx="34925" cy="1168400"/>
            </a:xfrm>
            <a:custGeom>
              <a:avLst/>
              <a:gdLst>
                <a:gd name="T0" fmla="*/ 0 w 22"/>
                <a:gd name="T1" fmla="*/ 0 h 736"/>
                <a:gd name="T2" fmla="*/ 0 w 22"/>
                <a:gd name="T3" fmla="*/ 2147483646 h 736"/>
                <a:gd name="T4" fmla="*/ 2147483646 w 22"/>
                <a:gd name="T5" fmla="*/ 2147483646 h 736"/>
                <a:gd name="T6" fmla="*/ 2147483646 w 22"/>
                <a:gd name="T7" fmla="*/ 2147483646 h 736"/>
                <a:gd name="T8" fmla="*/ 0 w 22"/>
                <a:gd name="T9" fmla="*/ 2147483646 h 736"/>
                <a:gd name="T10" fmla="*/ 0 w 22"/>
                <a:gd name="T11" fmla="*/ 2147483646 h 7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" h="736">
                  <a:moveTo>
                    <a:pt x="0" y="0"/>
                  </a:moveTo>
                  <a:lnTo>
                    <a:pt x="0" y="121"/>
                  </a:lnTo>
                  <a:lnTo>
                    <a:pt x="22" y="178"/>
                  </a:lnTo>
                  <a:lnTo>
                    <a:pt x="22" y="493"/>
                  </a:lnTo>
                  <a:lnTo>
                    <a:pt x="0" y="557"/>
                  </a:lnTo>
                  <a:lnTo>
                    <a:pt x="0" y="73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0" name="Freeform 382"/>
            <p:cNvSpPr/>
            <p:nvPr/>
          </p:nvSpPr>
          <p:spPr bwMode="auto">
            <a:xfrm>
              <a:off x="5273933" y="-1905119"/>
              <a:ext cx="74612" cy="1325562"/>
            </a:xfrm>
            <a:custGeom>
              <a:avLst/>
              <a:gdLst>
                <a:gd name="T0" fmla="*/ 0 w 47"/>
                <a:gd name="T1" fmla="*/ 0 h 835"/>
                <a:gd name="T2" fmla="*/ 0 w 47"/>
                <a:gd name="T3" fmla="*/ 2147483646 h 835"/>
                <a:gd name="T4" fmla="*/ 2147483646 w 47"/>
                <a:gd name="T5" fmla="*/ 2147483646 h 835"/>
                <a:gd name="T6" fmla="*/ 2147483646 w 47"/>
                <a:gd name="T7" fmla="*/ 2147483646 h 835"/>
                <a:gd name="T8" fmla="*/ 0 w 47"/>
                <a:gd name="T9" fmla="*/ 2147483646 h 835"/>
                <a:gd name="T10" fmla="*/ 0 w 47"/>
                <a:gd name="T11" fmla="*/ 2147483646 h 83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" h="835">
                  <a:moveTo>
                    <a:pt x="0" y="0"/>
                  </a:moveTo>
                  <a:lnTo>
                    <a:pt x="0" y="104"/>
                  </a:lnTo>
                  <a:lnTo>
                    <a:pt x="47" y="189"/>
                  </a:lnTo>
                  <a:lnTo>
                    <a:pt x="47" y="484"/>
                  </a:lnTo>
                  <a:lnTo>
                    <a:pt x="0" y="582"/>
                  </a:lnTo>
                  <a:lnTo>
                    <a:pt x="0" y="835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1" name="Freeform 383"/>
            <p:cNvSpPr/>
            <p:nvPr/>
          </p:nvSpPr>
          <p:spPr bwMode="auto">
            <a:xfrm>
              <a:off x="4686558" y="-1905119"/>
              <a:ext cx="296862" cy="1336675"/>
            </a:xfrm>
            <a:custGeom>
              <a:avLst/>
              <a:gdLst>
                <a:gd name="T0" fmla="*/ 2147483646 w 187"/>
                <a:gd name="T1" fmla="*/ 0 h 842"/>
                <a:gd name="T2" fmla="*/ 2147483646 w 187"/>
                <a:gd name="T3" fmla="*/ 2147483646 h 842"/>
                <a:gd name="T4" fmla="*/ 2147483646 w 187"/>
                <a:gd name="T5" fmla="*/ 2147483646 h 842"/>
                <a:gd name="T6" fmla="*/ 2147483646 w 187"/>
                <a:gd name="T7" fmla="*/ 2147483646 h 842"/>
                <a:gd name="T8" fmla="*/ 0 w 187"/>
                <a:gd name="T9" fmla="*/ 2147483646 h 842"/>
                <a:gd name="T10" fmla="*/ 0 w 187"/>
                <a:gd name="T11" fmla="*/ 2147483646 h 84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7" h="842">
                  <a:moveTo>
                    <a:pt x="187" y="0"/>
                  </a:moveTo>
                  <a:lnTo>
                    <a:pt x="187" y="123"/>
                  </a:lnTo>
                  <a:lnTo>
                    <a:pt x="115" y="258"/>
                  </a:lnTo>
                  <a:lnTo>
                    <a:pt x="115" y="612"/>
                  </a:lnTo>
                  <a:lnTo>
                    <a:pt x="0" y="716"/>
                  </a:lnTo>
                  <a:lnTo>
                    <a:pt x="0" y="84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2" name="Freeform 384"/>
            <p:cNvSpPr/>
            <p:nvPr/>
          </p:nvSpPr>
          <p:spPr bwMode="auto">
            <a:xfrm>
              <a:off x="4686558" y="-1905119"/>
              <a:ext cx="214312" cy="989012"/>
            </a:xfrm>
            <a:custGeom>
              <a:avLst/>
              <a:gdLst>
                <a:gd name="T0" fmla="*/ 2147483646 w 135"/>
                <a:gd name="T1" fmla="*/ 0 h 623"/>
                <a:gd name="T2" fmla="*/ 2147483646 w 135"/>
                <a:gd name="T3" fmla="*/ 2147483646 h 623"/>
                <a:gd name="T4" fmla="*/ 2147483646 w 135"/>
                <a:gd name="T5" fmla="*/ 2147483646 h 623"/>
                <a:gd name="T6" fmla="*/ 2147483646 w 135"/>
                <a:gd name="T7" fmla="*/ 2147483646 h 623"/>
                <a:gd name="T8" fmla="*/ 2147483646 w 135"/>
                <a:gd name="T9" fmla="*/ 2147483646 h 623"/>
                <a:gd name="T10" fmla="*/ 2147483646 w 135"/>
                <a:gd name="T11" fmla="*/ 2147483646 h 623"/>
                <a:gd name="T12" fmla="*/ 0 w 135"/>
                <a:gd name="T13" fmla="*/ 2147483646 h 62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5" h="623">
                  <a:moveTo>
                    <a:pt x="135" y="0"/>
                  </a:moveTo>
                  <a:lnTo>
                    <a:pt x="135" y="112"/>
                  </a:lnTo>
                  <a:lnTo>
                    <a:pt x="86" y="229"/>
                  </a:lnTo>
                  <a:lnTo>
                    <a:pt x="86" y="430"/>
                  </a:lnTo>
                  <a:lnTo>
                    <a:pt x="38" y="480"/>
                  </a:lnTo>
                  <a:lnTo>
                    <a:pt x="38" y="579"/>
                  </a:lnTo>
                  <a:lnTo>
                    <a:pt x="0" y="62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3" name="Freeform 385"/>
            <p:cNvSpPr/>
            <p:nvPr/>
          </p:nvSpPr>
          <p:spPr bwMode="auto">
            <a:xfrm>
              <a:off x="4326196" y="-1905119"/>
              <a:ext cx="360362" cy="904875"/>
            </a:xfrm>
            <a:custGeom>
              <a:avLst/>
              <a:gdLst>
                <a:gd name="T0" fmla="*/ 2147483646 w 227"/>
                <a:gd name="T1" fmla="*/ 0 h 570"/>
                <a:gd name="T2" fmla="*/ 2147483646 w 227"/>
                <a:gd name="T3" fmla="*/ 2147483646 h 570"/>
                <a:gd name="T4" fmla="*/ 0 w 227"/>
                <a:gd name="T5" fmla="*/ 2147483646 h 570"/>
                <a:gd name="T6" fmla="*/ 0 w 227"/>
                <a:gd name="T7" fmla="*/ 2147483646 h 57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7" h="570">
                  <a:moveTo>
                    <a:pt x="227" y="0"/>
                  </a:moveTo>
                  <a:lnTo>
                    <a:pt x="227" y="97"/>
                  </a:lnTo>
                  <a:lnTo>
                    <a:pt x="0" y="311"/>
                  </a:lnTo>
                  <a:lnTo>
                    <a:pt x="0" y="57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4" name="Freeform 386"/>
            <p:cNvSpPr/>
            <p:nvPr/>
          </p:nvSpPr>
          <p:spPr bwMode="auto">
            <a:xfrm>
              <a:off x="4569083" y="-1905119"/>
              <a:ext cx="261937" cy="1206500"/>
            </a:xfrm>
            <a:custGeom>
              <a:avLst/>
              <a:gdLst>
                <a:gd name="T0" fmla="*/ 2147483646 w 165"/>
                <a:gd name="T1" fmla="*/ 0 h 760"/>
                <a:gd name="T2" fmla="*/ 2147483646 w 165"/>
                <a:gd name="T3" fmla="*/ 2147483646 h 760"/>
                <a:gd name="T4" fmla="*/ 2147483646 w 165"/>
                <a:gd name="T5" fmla="*/ 2147483646 h 760"/>
                <a:gd name="T6" fmla="*/ 2147483646 w 165"/>
                <a:gd name="T7" fmla="*/ 2147483646 h 760"/>
                <a:gd name="T8" fmla="*/ 0 w 165"/>
                <a:gd name="T9" fmla="*/ 2147483646 h 760"/>
                <a:gd name="T10" fmla="*/ 0 w 165"/>
                <a:gd name="T11" fmla="*/ 2147483646 h 76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5" h="760">
                  <a:moveTo>
                    <a:pt x="165" y="0"/>
                  </a:moveTo>
                  <a:lnTo>
                    <a:pt x="165" y="104"/>
                  </a:lnTo>
                  <a:lnTo>
                    <a:pt x="105" y="240"/>
                  </a:lnTo>
                  <a:lnTo>
                    <a:pt x="105" y="390"/>
                  </a:lnTo>
                  <a:lnTo>
                    <a:pt x="0" y="478"/>
                  </a:lnTo>
                  <a:lnTo>
                    <a:pt x="0" y="76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5" name="Freeform 387"/>
            <p:cNvSpPr/>
            <p:nvPr/>
          </p:nvSpPr>
          <p:spPr bwMode="auto">
            <a:xfrm>
              <a:off x="4462721" y="-1905119"/>
              <a:ext cx="293687" cy="1003300"/>
            </a:xfrm>
            <a:custGeom>
              <a:avLst/>
              <a:gdLst>
                <a:gd name="T0" fmla="*/ 2147483646 w 185"/>
                <a:gd name="T1" fmla="*/ 0 h 632"/>
                <a:gd name="T2" fmla="*/ 2147483646 w 185"/>
                <a:gd name="T3" fmla="*/ 2147483646 h 632"/>
                <a:gd name="T4" fmla="*/ 2147483646 w 185"/>
                <a:gd name="T5" fmla="*/ 2147483646 h 632"/>
                <a:gd name="T6" fmla="*/ 2147483646 w 185"/>
                <a:gd name="T7" fmla="*/ 2147483646 h 632"/>
                <a:gd name="T8" fmla="*/ 0 w 185"/>
                <a:gd name="T9" fmla="*/ 2147483646 h 632"/>
                <a:gd name="T10" fmla="*/ 0 w 185"/>
                <a:gd name="T11" fmla="*/ 2147483646 h 6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5" h="632">
                  <a:moveTo>
                    <a:pt x="185" y="0"/>
                  </a:moveTo>
                  <a:lnTo>
                    <a:pt x="185" y="108"/>
                  </a:lnTo>
                  <a:lnTo>
                    <a:pt x="141" y="225"/>
                  </a:lnTo>
                  <a:lnTo>
                    <a:pt x="141" y="363"/>
                  </a:lnTo>
                  <a:lnTo>
                    <a:pt x="0" y="438"/>
                  </a:lnTo>
                  <a:lnTo>
                    <a:pt x="0" y="63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46" name="Oval 359"/>
            <p:cNvSpPr>
              <a:spLocks noChangeArrowheads="1"/>
            </p:cNvSpPr>
            <p:nvPr/>
          </p:nvSpPr>
          <p:spPr bwMode="auto">
            <a:xfrm>
              <a:off x="4656396" y="-544631"/>
              <a:ext cx="58737" cy="6191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47" name="Oval 360"/>
            <p:cNvSpPr>
              <a:spLocks noChangeArrowheads="1"/>
            </p:cNvSpPr>
            <p:nvPr/>
          </p:nvSpPr>
          <p:spPr bwMode="auto">
            <a:xfrm>
              <a:off x="4267458" y="-1000244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0" name="Oval 362"/>
            <p:cNvSpPr>
              <a:spLocks noChangeArrowheads="1"/>
            </p:cNvSpPr>
            <p:nvPr/>
          </p:nvSpPr>
          <p:spPr bwMode="auto">
            <a:xfrm>
              <a:off x="5358071" y="-538281"/>
              <a:ext cx="119062" cy="119062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8251" name="Oval 363"/>
            <p:cNvSpPr>
              <a:spLocks noChangeArrowheads="1"/>
            </p:cNvSpPr>
            <p:nvPr/>
          </p:nvSpPr>
          <p:spPr bwMode="auto">
            <a:xfrm>
              <a:off x="5386646" y="-512881"/>
              <a:ext cx="58737" cy="6191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2" name="Oval 364"/>
            <p:cNvSpPr>
              <a:spLocks noChangeArrowheads="1"/>
            </p:cNvSpPr>
            <p:nvPr/>
          </p:nvSpPr>
          <p:spPr bwMode="auto">
            <a:xfrm>
              <a:off x="4967546" y="-477956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3" name="Oval 365"/>
            <p:cNvSpPr>
              <a:spLocks noChangeArrowheads="1"/>
            </p:cNvSpPr>
            <p:nvPr/>
          </p:nvSpPr>
          <p:spPr bwMode="auto">
            <a:xfrm>
              <a:off x="4997708" y="-447794"/>
              <a:ext cx="57150" cy="5715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4" name="Oval 366"/>
            <p:cNvSpPr>
              <a:spLocks noChangeArrowheads="1"/>
            </p:cNvSpPr>
            <p:nvPr/>
          </p:nvSpPr>
          <p:spPr bwMode="auto">
            <a:xfrm>
              <a:off x="4537333" y="-709731"/>
              <a:ext cx="61912" cy="6032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5" name="Oval 367"/>
            <p:cNvSpPr>
              <a:spLocks noChangeArrowheads="1"/>
            </p:cNvSpPr>
            <p:nvPr/>
          </p:nvSpPr>
          <p:spPr bwMode="auto">
            <a:xfrm>
              <a:off x="5169158" y="-800219"/>
              <a:ext cx="57150" cy="587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6" name="Oval 368"/>
            <p:cNvSpPr>
              <a:spLocks noChangeArrowheads="1"/>
            </p:cNvSpPr>
            <p:nvPr/>
          </p:nvSpPr>
          <p:spPr bwMode="auto">
            <a:xfrm>
              <a:off x="5948621" y="-963731"/>
              <a:ext cx="57150" cy="619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7" name="Oval 369"/>
            <p:cNvSpPr>
              <a:spLocks noChangeArrowheads="1"/>
            </p:cNvSpPr>
            <p:nvPr/>
          </p:nvSpPr>
          <p:spPr bwMode="auto">
            <a:xfrm>
              <a:off x="5319971" y="-747831"/>
              <a:ext cx="58737" cy="58737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58" name="Freeform 370"/>
            <p:cNvSpPr/>
            <p:nvPr/>
          </p:nvSpPr>
          <p:spPr bwMode="auto">
            <a:xfrm>
              <a:off x="4430971" y="-908169"/>
              <a:ext cx="66675" cy="66675"/>
            </a:xfrm>
            <a:custGeom>
              <a:avLst/>
              <a:gdLst>
                <a:gd name="T0" fmla="*/ 2147483646 w 23"/>
                <a:gd name="T1" fmla="*/ 2147483646 h 23"/>
                <a:gd name="T2" fmla="*/ 2147483646 w 23"/>
                <a:gd name="T3" fmla="*/ 2147483646 h 23"/>
                <a:gd name="T4" fmla="*/ 2147483646 w 23"/>
                <a:gd name="T5" fmla="*/ 2147483646 h 23"/>
                <a:gd name="T6" fmla="*/ 2147483646 w 23"/>
                <a:gd name="T7" fmla="*/ 2147483646 h 23"/>
                <a:gd name="T8" fmla="*/ 2147483646 w 23"/>
                <a:gd name="T9" fmla="*/ 2147483646 h 2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" h="23">
                  <a:moveTo>
                    <a:pt x="3" y="17"/>
                  </a:moveTo>
                  <a:cubicBezTo>
                    <a:pt x="0" y="13"/>
                    <a:pt x="1" y="6"/>
                    <a:pt x="6" y="3"/>
                  </a:cubicBezTo>
                  <a:cubicBezTo>
                    <a:pt x="10" y="0"/>
                    <a:pt x="17" y="1"/>
                    <a:pt x="20" y="6"/>
                  </a:cubicBezTo>
                  <a:cubicBezTo>
                    <a:pt x="23" y="11"/>
                    <a:pt x="22" y="17"/>
                    <a:pt x="17" y="20"/>
                  </a:cubicBezTo>
                  <a:cubicBezTo>
                    <a:pt x="12" y="23"/>
                    <a:pt x="6" y="22"/>
                    <a:pt x="3" y="17"/>
                  </a:cubicBezTo>
                  <a:close/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59" name="Oval 371"/>
            <p:cNvSpPr>
              <a:spLocks noChangeArrowheads="1"/>
            </p:cNvSpPr>
            <p:nvPr/>
          </p:nvSpPr>
          <p:spPr bwMode="auto">
            <a:xfrm>
              <a:off x="4638933" y="-925631"/>
              <a:ext cx="61912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60" name="Oval 372"/>
            <p:cNvSpPr>
              <a:spLocks noChangeArrowheads="1"/>
            </p:cNvSpPr>
            <p:nvPr/>
          </p:nvSpPr>
          <p:spPr bwMode="auto">
            <a:xfrm>
              <a:off x="5707321" y="-625594"/>
              <a:ext cx="57150" cy="57150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61" name="Oval 373"/>
            <p:cNvSpPr>
              <a:spLocks noChangeArrowheads="1"/>
            </p:cNvSpPr>
            <p:nvPr/>
          </p:nvSpPr>
          <p:spPr bwMode="auto">
            <a:xfrm>
              <a:off x="5242183" y="-585906"/>
              <a:ext cx="60325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62" name="Oval 374"/>
            <p:cNvSpPr>
              <a:spLocks noChangeArrowheads="1"/>
            </p:cNvSpPr>
            <p:nvPr/>
          </p:nvSpPr>
          <p:spPr bwMode="auto">
            <a:xfrm>
              <a:off x="5096133" y="-747831"/>
              <a:ext cx="60325" cy="58737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8164" name="组合 322"/>
          <p:cNvGrpSpPr/>
          <p:nvPr/>
        </p:nvGrpSpPr>
        <p:grpSpPr bwMode="auto">
          <a:xfrm flipV="1">
            <a:off x="2484438" y="98425"/>
            <a:ext cx="1566862" cy="1397000"/>
            <a:chOff x="4267458" y="-1908294"/>
            <a:chExt cx="1738313" cy="1549400"/>
          </a:xfrm>
        </p:grpSpPr>
        <p:sp>
          <p:nvSpPr>
            <p:cNvPr id="48204" name="Freeform 375"/>
            <p:cNvSpPr/>
            <p:nvPr/>
          </p:nvSpPr>
          <p:spPr bwMode="auto">
            <a:xfrm>
              <a:off x="5029458" y="-1908294"/>
              <a:ext cx="95250" cy="1160462"/>
            </a:xfrm>
            <a:custGeom>
              <a:avLst/>
              <a:gdLst>
                <a:gd name="T0" fmla="*/ 2147483646 w 60"/>
                <a:gd name="T1" fmla="*/ 0 h 731"/>
                <a:gd name="T2" fmla="*/ 2147483646 w 60"/>
                <a:gd name="T3" fmla="*/ 2147483646 h 731"/>
                <a:gd name="T4" fmla="*/ 0 w 60"/>
                <a:gd name="T5" fmla="*/ 2147483646 h 731"/>
                <a:gd name="T6" fmla="*/ 0 w 60"/>
                <a:gd name="T7" fmla="*/ 2147483646 h 731"/>
                <a:gd name="T8" fmla="*/ 2147483646 w 60"/>
                <a:gd name="T9" fmla="*/ 2147483646 h 731"/>
                <a:gd name="T10" fmla="*/ 2147483646 w 60"/>
                <a:gd name="T11" fmla="*/ 2147483646 h 73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0" h="731">
                  <a:moveTo>
                    <a:pt x="60" y="0"/>
                  </a:moveTo>
                  <a:lnTo>
                    <a:pt x="60" y="207"/>
                  </a:lnTo>
                  <a:lnTo>
                    <a:pt x="0" y="290"/>
                  </a:lnTo>
                  <a:lnTo>
                    <a:pt x="0" y="462"/>
                  </a:lnTo>
                  <a:lnTo>
                    <a:pt x="60" y="535"/>
                  </a:lnTo>
                  <a:lnTo>
                    <a:pt x="60" y="73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05" name="Freeform 376"/>
            <p:cNvSpPr/>
            <p:nvPr/>
          </p:nvSpPr>
          <p:spPr bwMode="auto">
            <a:xfrm>
              <a:off x="4915158" y="-1905119"/>
              <a:ext cx="134937" cy="1489075"/>
            </a:xfrm>
            <a:custGeom>
              <a:avLst/>
              <a:gdLst>
                <a:gd name="T0" fmla="*/ 2147483646 w 85"/>
                <a:gd name="T1" fmla="*/ 0 h 938"/>
                <a:gd name="T2" fmla="*/ 2147483646 w 85"/>
                <a:gd name="T3" fmla="*/ 2147483646 h 938"/>
                <a:gd name="T4" fmla="*/ 0 w 85"/>
                <a:gd name="T5" fmla="*/ 2147483646 h 938"/>
                <a:gd name="T6" fmla="*/ 0 w 85"/>
                <a:gd name="T7" fmla="*/ 2147483646 h 938"/>
                <a:gd name="T8" fmla="*/ 2147483646 w 85"/>
                <a:gd name="T9" fmla="*/ 2147483646 h 938"/>
                <a:gd name="T10" fmla="*/ 2147483646 w 85"/>
                <a:gd name="T11" fmla="*/ 2147483646 h 93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85" h="938">
                  <a:moveTo>
                    <a:pt x="85" y="0"/>
                  </a:moveTo>
                  <a:lnTo>
                    <a:pt x="85" y="139"/>
                  </a:lnTo>
                  <a:lnTo>
                    <a:pt x="0" y="269"/>
                  </a:lnTo>
                  <a:lnTo>
                    <a:pt x="0" y="469"/>
                  </a:lnTo>
                  <a:lnTo>
                    <a:pt x="72" y="557"/>
                  </a:lnTo>
                  <a:lnTo>
                    <a:pt x="72" y="938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06" name="Freeform 377"/>
            <p:cNvSpPr/>
            <p:nvPr/>
          </p:nvSpPr>
          <p:spPr bwMode="auto">
            <a:xfrm>
              <a:off x="5197733" y="-1905119"/>
              <a:ext cx="87312" cy="1104900"/>
            </a:xfrm>
            <a:custGeom>
              <a:avLst/>
              <a:gdLst>
                <a:gd name="T0" fmla="*/ 0 w 55"/>
                <a:gd name="T1" fmla="*/ 0 h 696"/>
                <a:gd name="T2" fmla="*/ 0 w 55"/>
                <a:gd name="T3" fmla="*/ 2147483646 h 696"/>
                <a:gd name="T4" fmla="*/ 2147483646 w 55"/>
                <a:gd name="T5" fmla="*/ 2147483646 h 696"/>
                <a:gd name="T6" fmla="*/ 2147483646 w 55"/>
                <a:gd name="T7" fmla="*/ 2147483646 h 696"/>
                <a:gd name="T8" fmla="*/ 0 w 55"/>
                <a:gd name="T9" fmla="*/ 2147483646 h 696"/>
                <a:gd name="T10" fmla="*/ 0 w 55"/>
                <a:gd name="T11" fmla="*/ 2147483646 h 69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5" h="696">
                  <a:moveTo>
                    <a:pt x="0" y="0"/>
                  </a:moveTo>
                  <a:lnTo>
                    <a:pt x="0" y="104"/>
                  </a:lnTo>
                  <a:lnTo>
                    <a:pt x="55" y="200"/>
                  </a:lnTo>
                  <a:lnTo>
                    <a:pt x="55" y="454"/>
                  </a:lnTo>
                  <a:lnTo>
                    <a:pt x="0" y="529"/>
                  </a:lnTo>
                  <a:lnTo>
                    <a:pt x="0" y="69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07" name="Freeform 378"/>
            <p:cNvSpPr/>
            <p:nvPr/>
          </p:nvSpPr>
          <p:spPr bwMode="auto">
            <a:xfrm>
              <a:off x="5567621" y="-1905119"/>
              <a:ext cx="409575" cy="941387"/>
            </a:xfrm>
            <a:custGeom>
              <a:avLst/>
              <a:gdLst>
                <a:gd name="T0" fmla="*/ 0 w 258"/>
                <a:gd name="T1" fmla="*/ 0 h 593"/>
                <a:gd name="T2" fmla="*/ 0 w 258"/>
                <a:gd name="T3" fmla="*/ 2147483646 h 593"/>
                <a:gd name="T4" fmla="*/ 2147483646 w 258"/>
                <a:gd name="T5" fmla="*/ 2147483646 h 593"/>
                <a:gd name="T6" fmla="*/ 2147483646 w 258"/>
                <a:gd name="T7" fmla="*/ 2147483646 h 59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58" h="593">
                  <a:moveTo>
                    <a:pt x="0" y="0"/>
                  </a:moveTo>
                  <a:lnTo>
                    <a:pt x="0" y="238"/>
                  </a:lnTo>
                  <a:lnTo>
                    <a:pt x="258" y="363"/>
                  </a:lnTo>
                  <a:lnTo>
                    <a:pt x="258" y="59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08" name="Freeform 379"/>
            <p:cNvSpPr/>
            <p:nvPr/>
          </p:nvSpPr>
          <p:spPr bwMode="auto">
            <a:xfrm>
              <a:off x="5491421" y="-1905119"/>
              <a:ext cx="244475" cy="1279525"/>
            </a:xfrm>
            <a:custGeom>
              <a:avLst/>
              <a:gdLst>
                <a:gd name="T0" fmla="*/ 0 w 154"/>
                <a:gd name="T1" fmla="*/ 0 h 806"/>
                <a:gd name="T2" fmla="*/ 0 w 154"/>
                <a:gd name="T3" fmla="*/ 2147483646 h 806"/>
                <a:gd name="T4" fmla="*/ 2147483646 w 154"/>
                <a:gd name="T5" fmla="*/ 2147483646 h 806"/>
                <a:gd name="T6" fmla="*/ 2147483646 w 154"/>
                <a:gd name="T7" fmla="*/ 2147483646 h 80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4" h="806">
                  <a:moveTo>
                    <a:pt x="0" y="0"/>
                  </a:moveTo>
                  <a:lnTo>
                    <a:pt x="0" y="487"/>
                  </a:lnTo>
                  <a:lnTo>
                    <a:pt x="154" y="577"/>
                  </a:lnTo>
                  <a:lnTo>
                    <a:pt x="154" y="80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09" name="Freeform 380"/>
            <p:cNvSpPr/>
            <p:nvPr/>
          </p:nvSpPr>
          <p:spPr bwMode="auto">
            <a:xfrm>
              <a:off x="5418396" y="-1905119"/>
              <a:ext cx="96837" cy="1366837"/>
            </a:xfrm>
            <a:custGeom>
              <a:avLst/>
              <a:gdLst>
                <a:gd name="T0" fmla="*/ 0 w 61"/>
                <a:gd name="T1" fmla="*/ 0 h 861"/>
                <a:gd name="T2" fmla="*/ 0 w 61"/>
                <a:gd name="T3" fmla="*/ 2147483646 h 861"/>
                <a:gd name="T4" fmla="*/ 2147483646 w 61"/>
                <a:gd name="T5" fmla="*/ 2147483646 h 861"/>
                <a:gd name="T6" fmla="*/ 2147483646 w 61"/>
                <a:gd name="T7" fmla="*/ 2147483646 h 861"/>
                <a:gd name="T8" fmla="*/ 0 w 61"/>
                <a:gd name="T9" fmla="*/ 2147483646 h 861"/>
                <a:gd name="T10" fmla="*/ 0 w 61"/>
                <a:gd name="T11" fmla="*/ 2147483646 h 86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1" h="861">
                  <a:moveTo>
                    <a:pt x="0" y="0"/>
                  </a:moveTo>
                  <a:lnTo>
                    <a:pt x="0" y="498"/>
                  </a:lnTo>
                  <a:lnTo>
                    <a:pt x="61" y="562"/>
                  </a:lnTo>
                  <a:lnTo>
                    <a:pt x="61" y="696"/>
                  </a:lnTo>
                  <a:lnTo>
                    <a:pt x="0" y="753"/>
                  </a:lnTo>
                  <a:lnTo>
                    <a:pt x="0" y="861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0" name="Freeform 381"/>
            <p:cNvSpPr/>
            <p:nvPr/>
          </p:nvSpPr>
          <p:spPr bwMode="auto">
            <a:xfrm>
              <a:off x="5348546" y="-1908294"/>
              <a:ext cx="34925" cy="1168400"/>
            </a:xfrm>
            <a:custGeom>
              <a:avLst/>
              <a:gdLst>
                <a:gd name="T0" fmla="*/ 0 w 22"/>
                <a:gd name="T1" fmla="*/ 0 h 736"/>
                <a:gd name="T2" fmla="*/ 0 w 22"/>
                <a:gd name="T3" fmla="*/ 2147483646 h 736"/>
                <a:gd name="T4" fmla="*/ 2147483646 w 22"/>
                <a:gd name="T5" fmla="*/ 2147483646 h 736"/>
                <a:gd name="T6" fmla="*/ 2147483646 w 22"/>
                <a:gd name="T7" fmla="*/ 2147483646 h 736"/>
                <a:gd name="T8" fmla="*/ 0 w 22"/>
                <a:gd name="T9" fmla="*/ 2147483646 h 736"/>
                <a:gd name="T10" fmla="*/ 0 w 22"/>
                <a:gd name="T11" fmla="*/ 2147483646 h 73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2" h="736">
                  <a:moveTo>
                    <a:pt x="0" y="0"/>
                  </a:moveTo>
                  <a:lnTo>
                    <a:pt x="0" y="121"/>
                  </a:lnTo>
                  <a:lnTo>
                    <a:pt x="22" y="178"/>
                  </a:lnTo>
                  <a:lnTo>
                    <a:pt x="22" y="493"/>
                  </a:lnTo>
                  <a:lnTo>
                    <a:pt x="0" y="557"/>
                  </a:lnTo>
                  <a:lnTo>
                    <a:pt x="0" y="736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1" name="Freeform 382"/>
            <p:cNvSpPr/>
            <p:nvPr/>
          </p:nvSpPr>
          <p:spPr bwMode="auto">
            <a:xfrm>
              <a:off x="5273933" y="-1905119"/>
              <a:ext cx="74612" cy="1325562"/>
            </a:xfrm>
            <a:custGeom>
              <a:avLst/>
              <a:gdLst>
                <a:gd name="T0" fmla="*/ 0 w 47"/>
                <a:gd name="T1" fmla="*/ 0 h 835"/>
                <a:gd name="T2" fmla="*/ 0 w 47"/>
                <a:gd name="T3" fmla="*/ 2147483646 h 835"/>
                <a:gd name="T4" fmla="*/ 2147483646 w 47"/>
                <a:gd name="T5" fmla="*/ 2147483646 h 835"/>
                <a:gd name="T6" fmla="*/ 2147483646 w 47"/>
                <a:gd name="T7" fmla="*/ 2147483646 h 835"/>
                <a:gd name="T8" fmla="*/ 0 w 47"/>
                <a:gd name="T9" fmla="*/ 2147483646 h 835"/>
                <a:gd name="T10" fmla="*/ 0 w 47"/>
                <a:gd name="T11" fmla="*/ 2147483646 h 83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47" h="835">
                  <a:moveTo>
                    <a:pt x="0" y="0"/>
                  </a:moveTo>
                  <a:lnTo>
                    <a:pt x="0" y="104"/>
                  </a:lnTo>
                  <a:lnTo>
                    <a:pt x="47" y="189"/>
                  </a:lnTo>
                  <a:lnTo>
                    <a:pt x="47" y="484"/>
                  </a:lnTo>
                  <a:lnTo>
                    <a:pt x="0" y="582"/>
                  </a:lnTo>
                  <a:lnTo>
                    <a:pt x="0" y="835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2" name="Freeform 383"/>
            <p:cNvSpPr/>
            <p:nvPr/>
          </p:nvSpPr>
          <p:spPr bwMode="auto">
            <a:xfrm>
              <a:off x="4686558" y="-1905119"/>
              <a:ext cx="296862" cy="1336675"/>
            </a:xfrm>
            <a:custGeom>
              <a:avLst/>
              <a:gdLst>
                <a:gd name="T0" fmla="*/ 2147483646 w 187"/>
                <a:gd name="T1" fmla="*/ 0 h 842"/>
                <a:gd name="T2" fmla="*/ 2147483646 w 187"/>
                <a:gd name="T3" fmla="*/ 2147483646 h 842"/>
                <a:gd name="T4" fmla="*/ 2147483646 w 187"/>
                <a:gd name="T5" fmla="*/ 2147483646 h 842"/>
                <a:gd name="T6" fmla="*/ 2147483646 w 187"/>
                <a:gd name="T7" fmla="*/ 2147483646 h 842"/>
                <a:gd name="T8" fmla="*/ 0 w 187"/>
                <a:gd name="T9" fmla="*/ 2147483646 h 842"/>
                <a:gd name="T10" fmla="*/ 0 w 187"/>
                <a:gd name="T11" fmla="*/ 2147483646 h 84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7" h="842">
                  <a:moveTo>
                    <a:pt x="187" y="0"/>
                  </a:moveTo>
                  <a:lnTo>
                    <a:pt x="187" y="123"/>
                  </a:lnTo>
                  <a:lnTo>
                    <a:pt x="115" y="258"/>
                  </a:lnTo>
                  <a:lnTo>
                    <a:pt x="115" y="612"/>
                  </a:lnTo>
                  <a:lnTo>
                    <a:pt x="0" y="716"/>
                  </a:lnTo>
                  <a:lnTo>
                    <a:pt x="0" y="84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3" name="Freeform 384"/>
            <p:cNvSpPr/>
            <p:nvPr/>
          </p:nvSpPr>
          <p:spPr bwMode="auto">
            <a:xfrm>
              <a:off x="4686558" y="-1905119"/>
              <a:ext cx="214312" cy="989012"/>
            </a:xfrm>
            <a:custGeom>
              <a:avLst/>
              <a:gdLst>
                <a:gd name="T0" fmla="*/ 2147483646 w 135"/>
                <a:gd name="T1" fmla="*/ 0 h 623"/>
                <a:gd name="T2" fmla="*/ 2147483646 w 135"/>
                <a:gd name="T3" fmla="*/ 2147483646 h 623"/>
                <a:gd name="T4" fmla="*/ 2147483646 w 135"/>
                <a:gd name="T5" fmla="*/ 2147483646 h 623"/>
                <a:gd name="T6" fmla="*/ 2147483646 w 135"/>
                <a:gd name="T7" fmla="*/ 2147483646 h 623"/>
                <a:gd name="T8" fmla="*/ 2147483646 w 135"/>
                <a:gd name="T9" fmla="*/ 2147483646 h 623"/>
                <a:gd name="T10" fmla="*/ 2147483646 w 135"/>
                <a:gd name="T11" fmla="*/ 2147483646 h 623"/>
                <a:gd name="T12" fmla="*/ 0 w 135"/>
                <a:gd name="T13" fmla="*/ 2147483646 h 62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5" h="623">
                  <a:moveTo>
                    <a:pt x="135" y="0"/>
                  </a:moveTo>
                  <a:lnTo>
                    <a:pt x="135" y="112"/>
                  </a:lnTo>
                  <a:lnTo>
                    <a:pt x="86" y="229"/>
                  </a:lnTo>
                  <a:lnTo>
                    <a:pt x="86" y="430"/>
                  </a:lnTo>
                  <a:lnTo>
                    <a:pt x="38" y="480"/>
                  </a:lnTo>
                  <a:lnTo>
                    <a:pt x="38" y="579"/>
                  </a:lnTo>
                  <a:lnTo>
                    <a:pt x="0" y="623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4" name="Freeform 385"/>
            <p:cNvSpPr/>
            <p:nvPr/>
          </p:nvSpPr>
          <p:spPr bwMode="auto">
            <a:xfrm>
              <a:off x="4326196" y="-1905119"/>
              <a:ext cx="360362" cy="904875"/>
            </a:xfrm>
            <a:custGeom>
              <a:avLst/>
              <a:gdLst>
                <a:gd name="T0" fmla="*/ 2147483646 w 227"/>
                <a:gd name="T1" fmla="*/ 0 h 570"/>
                <a:gd name="T2" fmla="*/ 2147483646 w 227"/>
                <a:gd name="T3" fmla="*/ 2147483646 h 570"/>
                <a:gd name="T4" fmla="*/ 0 w 227"/>
                <a:gd name="T5" fmla="*/ 2147483646 h 570"/>
                <a:gd name="T6" fmla="*/ 0 w 227"/>
                <a:gd name="T7" fmla="*/ 2147483646 h 57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27" h="570">
                  <a:moveTo>
                    <a:pt x="227" y="0"/>
                  </a:moveTo>
                  <a:lnTo>
                    <a:pt x="227" y="97"/>
                  </a:lnTo>
                  <a:lnTo>
                    <a:pt x="0" y="311"/>
                  </a:lnTo>
                  <a:lnTo>
                    <a:pt x="0" y="57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5" name="Freeform 386"/>
            <p:cNvSpPr/>
            <p:nvPr/>
          </p:nvSpPr>
          <p:spPr bwMode="auto">
            <a:xfrm>
              <a:off x="4569083" y="-1905119"/>
              <a:ext cx="261937" cy="1206500"/>
            </a:xfrm>
            <a:custGeom>
              <a:avLst/>
              <a:gdLst>
                <a:gd name="T0" fmla="*/ 2147483646 w 165"/>
                <a:gd name="T1" fmla="*/ 0 h 760"/>
                <a:gd name="T2" fmla="*/ 2147483646 w 165"/>
                <a:gd name="T3" fmla="*/ 2147483646 h 760"/>
                <a:gd name="T4" fmla="*/ 2147483646 w 165"/>
                <a:gd name="T5" fmla="*/ 2147483646 h 760"/>
                <a:gd name="T6" fmla="*/ 2147483646 w 165"/>
                <a:gd name="T7" fmla="*/ 2147483646 h 760"/>
                <a:gd name="T8" fmla="*/ 0 w 165"/>
                <a:gd name="T9" fmla="*/ 2147483646 h 760"/>
                <a:gd name="T10" fmla="*/ 0 w 165"/>
                <a:gd name="T11" fmla="*/ 2147483646 h 76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65" h="760">
                  <a:moveTo>
                    <a:pt x="165" y="0"/>
                  </a:moveTo>
                  <a:lnTo>
                    <a:pt x="165" y="104"/>
                  </a:lnTo>
                  <a:lnTo>
                    <a:pt x="105" y="240"/>
                  </a:lnTo>
                  <a:lnTo>
                    <a:pt x="105" y="390"/>
                  </a:lnTo>
                  <a:lnTo>
                    <a:pt x="0" y="478"/>
                  </a:lnTo>
                  <a:lnTo>
                    <a:pt x="0" y="760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6" name="Freeform 387"/>
            <p:cNvSpPr/>
            <p:nvPr/>
          </p:nvSpPr>
          <p:spPr bwMode="auto">
            <a:xfrm>
              <a:off x="4462721" y="-1905119"/>
              <a:ext cx="293687" cy="1003300"/>
            </a:xfrm>
            <a:custGeom>
              <a:avLst/>
              <a:gdLst>
                <a:gd name="T0" fmla="*/ 2147483646 w 185"/>
                <a:gd name="T1" fmla="*/ 0 h 632"/>
                <a:gd name="T2" fmla="*/ 2147483646 w 185"/>
                <a:gd name="T3" fmla="*/ 2147483646 h 632"/>
                <a:gd name="T4" fmla="*/ 2147483646 w 185"/>
                <a:gd name="T5" fmla="*/ 2147483646 h 632"/>
                <a:gd name="T6" fmla="*/ 2147483646 w 185"/>
                <a:gd name="T7" fmla="*/ 2147483646 h 632"/>
                <a:gd name="T8" fmla="*/ 0 w 185"/>
                <a:gd name="T9" fmla="*/ 2147483646 h 632"/>
                <a:gd name="T10" fmla="*/ 0 w 185"/>
                <a:gd name="T11" fmla="*/ 2147483646 h 63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5" h="632">
                  <a:moveTo>
                    <a:pt x="185" y="0"/>
                  </a:moveTo>
                  <a:lnTo>
                    <a:pt x="185" y="108"/>
                  </a:lnTo>
                  <a:lnTo>
                    <a:pt x="141" y="225"/>
                  </a:lnTo>
                  <a:lnTo>
                    <a:pt x="141" y="363"/>
                  </a:lnTo>
                  <a:lnTo>
                    <a:pt x="0" y="438"/>
                  </a:lnTo>
                  <a:lnTo>
                    <a:pt x="0" y="632"/>
                  </a:lnTo>
                </a:path>
              </a:pathLst>
            </a:custGeom>
            <a:noFill/>
            <a:ln w="7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17" name="Oval 358"/>
            <p:cNvSpPr>
              <a:spLocks noChangeArrowheads="1"/>
            </p:cNvSpPr>
            <p:nvPr/>
          </p:nvSpPr>
          <p:spPr bwMode="auto">
            <a:xfrm>
              <a:off x="4627821" y="-570031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18" name="Oval 359"/>
            <p:cNvSpPr>
              <a:spLocks noChangeArrowheads="1"/>
            </p:cNvSpPr>
            <p:nvPr/>
          </p:nvSpPr>
          <p:spPr bwMode="auto">
            <a:xfrm>
              <a:off x="4656396" y="-544631"/>
              <a:ext cx="58737" cy="6191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19" name="Oval 360"/>
            <p:cNvSpPr>
              <a:spLocks noChangeArrowheads="1"/>
            </p:cNvSpPr>
            <p:nvPr/>
          </p:nvSpPr>
          <p:spPr bwMode="auto">
            <a:xfrm>
              <a:off x="4267458" y="-1000244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0" name="Oval 361"/>
            <p:cNvSpPr>
              <a:spLocks noChangeArrowheads="1"/>
            </p:cNvSpPr>
            <p:nvPr/>
          </p:nvSpPr>
          <p:spPr bwMode="auto">
            <a:xfrm>
              <a:off x="4296033" y="-974844"/>
              <a:ext cx="58737" cy="6191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1" name="Oval 362"/>
            <p:cNvSpPr>
              <a:spLocks noChangeArrowheads="1"/>
            </p:cNvSpPr>
            <p:nvPr/>
          </p:nvSpPr>
          <p:spPr bwMode="auto">
            <a:xfrm>
              <a:off x="5358071" y="-538281"/>
              <a:ext cx="119062" cy="11906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2" name="Oval 364"/>
            <p:cNvSpPr>
              <a:spLocks noChangeArrowheads="1"/>
            </p:cNvSpPr>
            <p:nvPr/>
          </p:nvSpPr>
          <p:spPr bwMode="auto">
            <a:xfrm>
              <a:off x="4967546" y="-477956"/>
              <a:ext cx="119062" cy="11906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7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3" name="Oval 365"/>
            <p:cNvSpPr>
              <a:spLocks noChangeArrowheads="1"/>
            </p:cNvSpPr>
            <p:nvPr/>
          </p:nvSpPr>
          <p:spPr bwMode="auto">
            <a:xfrm>
              <a:off x="4997708" y="-447794"/>
              <a:ext cx="57150" cy="57150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4" name="Oval 366"/>
            <p:cNvSpPr>
              <a:spLocks noChangeArrowheads="1"/>
            </p:cNvSpPr>
            <p:nvPr/>
          </p:nvSpPr>
          <p:spPr bwMode="auto">
            <a:xfrm>
              <a:off x="4537333" y="-709731"/>
              <a:ext cx="61912" cy="603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5" name="Oval 367"/>
            <p:cNvSpPr>
              <a:spLocks noChangeArrowheads="1"/>
            </p:cNvSpPr>
            <p:nvPr/>
          </p:nvSpPr>
          <p:spPr bwMode="auto">
            <a:xfrm>
              <a:off x="5169158" y="-800219"/>
              <a:ext cx="57150" cy="58737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6" name="Oval 368"/>
            <p:cNvSpPr>
              <a:spLocks noChangeArrowheads="1"/>
            </p:cNvSpPr>
            <p:nvPr/>
          </p:nvSpPr>
          <p:spPr bwMode="auto">
            <a:xfrm>
              <a:off x="5948621" y="-963731"/>
              <a:ext cx="57150" cy="6191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7" name="Oval 369"/>
            <p:cNvSpPr>
              <a:spLocks noChangeArrowheads="1"/>
            </p:cNvSpPr>
            <p:nvPr/>
          </p:nvSpPr>
          <p:spPr bwMode="auto">
            <a:xfrm>
              <a:off x="5319971" y="-747831"/>
              <a:ext cx="58737" cy="5873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28" name="Freeform 370"/>
            <p:cNvSpPr/>
            <p:nvPr/>
          </p:nvSpPr>
          <p:spPr bwMode="auto">
            <a:xfrm>
              <a:off x="4430971" y="-908169"/>
              <a:ext cx="66675" cy="66675"/>
            </a:xfrm>
            <a:custGeom>
              <a:avLst/>
              <a:gdLst>
                <a:gd name="T0" fmla="*/ 2147483646 w 23"/>
                <a:gd name="T1" fmla="*/ 2147483646 h 23"/>
                <a:gd name="T2" fmla="*/ 2147483646 w 23"/>
                <a:gd name="T3" fmla="*/ 2147483646 h 23"/>
                <a:gd name="T4" fmla="*/ 2147483646 w 23"/>
                <a:gd name="T5" fmla="*/ 2147483646 h 23"/>
                <a:gd name="T6" fmla="*/ 2147483646 w 23"/>
                <a:gd name="T7" fmla="*/ 2147483646 h 23"/>
                <a:gd name="T8" fmla="*/ 2147483646 w 23"/>
                <a:gd name="T9" fmla="*/ 2147483646 h 2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" h="23">
                  <a:moveTo>
                    <a:pt x="3" y="17"/>
                  </a:moveTo>
                  <a:cubicBezTo>
                    <a:pt x="0" y="13"/>
                    <a:pt x="1" y="6"/>
                    <a:pt x="6" y="3"/>
                  </a:cubicBezTo>
                  <a:cubicBezTo>
                    <a:pt x="10" y="0"/>
                    <a:pt x="17" y="1"/>
                    <a:pt x="20" y="6"/>
                  </a:cubicBezTo>
                  <a:cubicBezTo>
                    <a:pt x="23" y="11"/>
                    <a:pt x="22" y="17"/>
                    <a:pt x="17" y="20"/>
                  </a:cubicBezTo>
                  <a:cubicBezTo>
                    <a:pt x="12" y="23"/>
                    <a:pt x="6" y="22"/>
                    <a:pt x="3" y="17"/>
                  </a:cubicBezTo>
                  <a:close/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229" name="Oval 371"/>
            <p:cNvSpPr>
              <a:spLocks noChangeArrowheads="1"/>
            </p:cNvSpPr>
            <p:nvPr/>
          </p:nvSpPr>
          <p:spPr bwMode="auto">
            <a:xfrm>
              <a:off x="4638933" y="-925631"/>
              <a:ext cx="61912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30" name="Oval 372"/>
            <p:cNvSpPr>
              <a:spLocks noChangeArrowheads="1"/>
            </p:cNvSpPr>
            <p:nvPr/>
          </p:nvSpPr>
          <p:spPr bwMode="auto">
            <a:xfrm>
              <a:off x="5707321" y="-625594"/>
              <a:ext cx="57150" cy="57150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31" name="Oval 373"/>
            <p:cNvSpPr>
              <a:spLocks noChangeArrowheads="1"/>
            </p:cNvSpPr>
            <p:nvPr/>
          </p:nvSpPr>
          <p:spPr bwMode="auto">
            <a:xfrm>
              <a:off x="5242183" y="-585906"/>
              <a:ext cx="60325" cy="61912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232" name="Oval 374"/>
            <p:cNvSpPr>
              <a:spLocks noChangeArrowheads="1"/>
            </p:cNvSpPr>
            <p:nvPr/>
          </p:nvSpPr>
          <p:spPr bwMode="auto">
            <a:xfrm>
              <a:off x="5096133" y="-747831"/>
              <a:ext cx="60325" cy="58737"/>
            </a:xfrm>
            <a:prstGeom prst="ellipse">
              <a:avLst/>
            </a:prstGeom>
            <a:noFill/>
            <a:ln w="12700">
              <a:solidFill>
                <a:srgbClr val="00B0F0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8165" name="组合 352"/>
          <p:cNvGrpSpPr/>
          <p:nvPr/>
        </p:nvGrpSpPr>
        <p:grpSpPr bwMode="auto">
          <a:xfrm>
            <a:off x="2382838" y="1174750"/>
            <a:ext cx="1852612" cy="1722438"/>
            <a:chOff x="6731459" y="-337909"/>
            <a:chExt cx="2267009" cy="2107420"/>
          </a:xfrm>
        </p:grpSpPr>
        <p:grpSp>
          <p:nvGrpSpPr>
            <p:cNvPr id="48198" name="组合 353"/>
            <p:cNvGrpSpPr/>
            <p:nvPr/>
          </p:nvGrpSpPr>
          <p:grpSpPr bwMode="auto">
            <a:xfrm>
              <a:off x="6948264" y="-205895"/>
              <a:ext cx="1795629" cy="1795629"/>
              <a:chOff x="6557100" y="-404204"/>
              <a:chExt cx="1795629" cy="1795629"/>
            </a:xfrm>
          </p:grpSpPr>
          <p:sp>
            <p:nvSpPr>
              <p:cNvPr id="358" name="椭圆 357"/>
              <p:cNvSpPr/>
              <p:nvPr/>
            </p:nvSpPr>
            <p:spPr>
              <a:xfrm>
                <a:off x="6557100" y="-404204"/>
                <a:ext cx="1795629" cy="1795629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alpha val="9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noFill/>
              </a:ln>
              <a:effectLst>
                <a:glow rad="114300">
                  <a:schemeClr val="bg1">
                    <a:alpha val="29000"/>
                  </a:scheme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pic>
            <p:nvPicPr>
              <p:cNvPr id="48203" name="Picture 28" descr="E:\迅雷下载\地球\1-01.png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90" t="2635" r="5338" b="8066"/>
              <a:stretch>
                <a:fillRect/>
              </a:stretch>
            </p:blipFill>
            <p:spPr bwMode="auto">
              <a:xfrm>
                <a:off x="6589928" y="-352732"/>
                <a:ext cx="1704572" cy="16926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355" name="组合 354"/>
            <p:cNvGrpSpPr/>
            <p:nvPr/>
          </p:nvGrpSpPr>
          <p:grpSpPr>
            <a:xfrm>
              <a:off x="6731459" y="-337909"/>
              <a:ext cx="2267009" cy="2107420"/>
              <a:chOff x="7380288" y="112713"/>
              <a:chExt cx="1527175" cy="1525587"/>
            </a:xfrm>
            <a:solidFill>
              <a:srgbClr val="00B0F0">
                <a:alpha val="29000"/>
              </a:srgbClr>
            </a:solidFill>
          </p:grpSpPr>
          <p:sp>
            <p:nvSpPr>
              <p:cNvPr id="356" name="Freeform 24"/>
              <p:cNvSpPr>
                <a:spLocks noEditPoints="1"/>
              </p:cNvSpPr>
              <p:nvPr/>
            </p:nvSpPr>
            <p:spPr bwMode="auto">
              <a:xfrm>
                <a:off x="7424738" y="112713"/>
                <a:ext cx="1482725" cy="1484312"/>
              </a:xfrm>
              <a:custGeom>
                <a:avLst/>
                <a:gdLst>
                  <a:gd name="T0" fmla="*/ 60 w 395"/>
                  <a:gd name="T1" fmla="*/ 239 h 396"/>
                  <a:gd name="T2" fmla="*/ 288 w 395"/>
                  <a:gd name="T3" fmla="*/ 230 h 396"/>
                  <a:gd name="T4" fmla="*/ 323 w 395"/>
                  <a:gd name="T5" fmla="*/ 221 h 396"/>
                  <a:gd name="T6" fmla="*/ 330 w 395"/>
                  <a:gd name="T7" fmla="*/ 204 h 396"/>
                  <a:gd name="T8" fmla="*/ 133 w 395"/>
                  <a:gd name="T9" fmla="*/ 134 h 396"/>
                  <a:gd name="T10" fmla="*/ 229 w 395"/>
                  <a:gd name="T11" fmla="*/ 131 h 396"/>
                  <a:gd name="T12" fmla="*/ 158 w 395"/>
                  <a:gd name="T13" fmla="*/ 130 h 396"/>
                  <a:gd name="T14" fmla="*/ 163 w 395"/>
                  <a:gd name="T15" fmla="*/ 128 h 396"/>
                  <a:gd name="T16" fmla="*/ 167 w 395"/>
                  <a:gd name="T17" fmla="*/ 128 h 396"/>
                  <a:gd name="T18" fmla="*/ 209 w 395"/>
                  <a:gd name="T19" fmla="*/ 124 h 396"/>
                  <a:gd name="T20" fmla="*/ 204 w 395"/>
                  <a:gd name="T21" fmla="*/ 123 h 396"/>
                  <a:gd name="T22" fmla="*/ 183 w 395"/>
                  <a:gd name="T23" fmla="*/ 122 h 396"/>
                  <a:gd name="T24" fmla="*/ 192 w 395"/>
                  <a:gd name="T25" fmla="*/ 122 h 396"/>
                  <a:gd name="T26" fmla="*/ 179 w 395"/>
                  <a:gd name="T27" fmla="*/ 120 h 396"/>
                  <a:gd name="T28" fmla="*/ 190 w 395"/>
                  <a:gd name="T29" fmla="*/ 113 h 396"/>
                  <a:gd name="T30" fmla="*/ 259 w 395"/>
                  <a:gd name="T31" fmla="*/ 101 h 396"/>
                  <a:gd name="T32" fmla="*/ 253 w 395"/>
                  <a:gd name="T33" fmla="*/ 75 h 396"/>
                  <a:gd name="T34" fmla="*/ 123 w 395"/>
                  <a:gd name="T35" fmla="*/ 32 h 396"/>
                  <a:gd name="T36" fmla="*/ 78 w 395"/>
                  <a:gd name="T37" fmla="*/ 304 h 396"/>
                  <a:gd name="T38" fmla="*/ 92 w 395"/>
                  <a:gd name="T39" fmla="*/ 311 h 396"/>
                  <a:gd name="T40" fmla="*/ 297 w 395"/>
                  <a:gd name="T41" fmla="*/ 274 h 396"/>
                  <a:gd name="T42" fmla="*/ 232 w 395"/>
                  <a:gd name="T43" fmla="*/ 274 h 396"/>
                  <a:gd name="T44" fmla="*/ 146 w 395"/>
                  <a:gd name="T45" fmla="*/ 273 h 396"/>
                  <a:gd name="T46" fmla="*/ 143 w 395"/>
                  <a:gd name="T47" fmla="*/ 270 h 396"/>
                  <a:gd name="T48" fmla="*/ 127 w 395"/>
                  <a:gd name="T49" fmla="*/ 267 h 396"/>
                  <a:gd name="T50" fmla="*/ 249 w 395"/>
                  <a:gd name="T51" fmla="*/ 261 h 396"/>
                  <a:gd name="T52" fmla="*/ 132 w 395"/>
                  <a:gd name="T53" fmla="*/ 258 h 396"/>
                  <a:gd name="T54" fmla="*/ 127 w 395"/>
                  <a:gd name="T55" fmla="*/ 255 h 396"/>
                  <a:gd name="T56" fmla="*/ 126 w 395"/>
                  <a:gd name="T57" fmla="*/ 250 h 396"/>
                  <a:gd name="T58" fmla="*/ 240 w 395"/>
                  <a:gd name="T59" fmla="*/ 232 h 396"/>
                  <a:gd name="T60" fmla="*/ 243 w 395"/>
                  <a:gd name="T61" fmla="*/ 227 h 396"/>
                  <a:gd name="T62" fmla="*/ 205 w 395"/>
                  <a:gd name="T63" fmla="*/ 270 h 396"/>
                  <a:gd name="T64" fmla="*/ 245 w 395"/>
                  <a:gd name="T65" fmla="*/ 219 h 396"/>
                  <a:gd name="T66" fmla="*/ 135 w 395"/>
                  <a:gd name="T67" fmla="*/ 195 h 396"/>
                  <a:gd name="T68" fmla="*/ 137 w 395"/>
                  <a:gd name="T69" fmla="*/ 192 h 396"/>
                  <a:gd name="T70" fmla="*/ 139 w 395"/>
                  <a:gd name="T71" fmla="*/ 184 h 396"/>
                  <a:gd name="T72" fmla="*/ 191 w 395"/>
                  <a:gd name="T73" fmla="*/ 218 h 396"/>
                  <a:gd name="T74" fmla="*/ 209 w 395"/>
                  <a:gd name="T75" fmla="*/ 216 h 396"/>
                  <a:gd name="T76" fmla="*/ 142 w 395"/>
                  <a:gd name="T77" fmla="*/ 178 h 396"/>
                  <a:gd name="T78" fmla="*/ 237 w 395"/>
                  <a:gd name="T79" fmla="*/ 170 h 396"/>
                  <a:gd name="T80" fmla="*/ 191 w 395"/>
                  <a:gd name="T81" fmla="*/ 170 h 396"/>
                  <a:gd name="T82" fmla="*/ 150 w 395"/>
                  <a:gd name="T83" fmla="*/ 167 h 396"/>
                  <a:gd name="T84" fmla="*/ 213 w 395"/>
                  <a:gd name="T85" fmla="*/ 172 h 396"/>
                  <a:gd name="T86" fmla="*/ 161 w 395"/>
                  <a:gd name="T87" fmla="*/ 228 h 396"/>
                  <a:gd name="T88" fmla="*/ 125 w 395"/>
                  <a:gd name="T89" fmla="*/ 160 h 396"/>
                  <a:gd name="T90" fmla="*/ 255 w 395"/>
                  <a:gd name="T91" fmla="*/ 153 h 396"/>
                  <a:gd name="T92" fmla="*/ 172 w 395"/>
                  <a:gd name="T93" fmla="*/ 152 h 396"/>
                  <a:gd name="T94" fmla="*/ 177 w 395"/>
                  <a:gd name="T95" fmla="*/ 149 h 396"/>
                  <a:gd name="T96" fmla="*/ 180 w 395"/>
                  <a:gd name="T97" fmla="*/ 148 h 396"/>
                  <a:gd name="T98" fmla="*/ 249 w 395"/>
                  <a:gd name="T99" fmla="*/ 146 h 396"/>
                  <a:gd name="T100" fmla="*/ 123 w 395"/>
                  <a:gd name="T101" fmla="*/ 148 h 396"/>
                  <a:gd name="T102" fmla="*/ 151 w 395"/>
                  <a:gd name="T103" fmla="*/ 171 h 396"/>
                  <a:gd name="T104" fmla="*/ 228 w 395"/>
                  <a:gd name="T105" fmla="*/ 176 h 396"/>
                  <a:gd name="T106" fmla="*/ 139 w 395"/>
                  <a:gd name="T107" fmla="*/ 229 h 396"/>
                  <a:gd name="T108" fmla="*/ 125 w 395"/>
                  <a:gd name="T109" fmla="*/ 142 h 396"/>
                  <a:gd name="T110" fmla="*/ 236 w 395"/>
                  <a:gd name="T111" fmla="*/ 136 h 396"/>
                  <a:gd name="T112" fmla="*/ 152 w 395"/>
                  <a:gd name="T113" fmla="*/ 134 h 396"/>
                  <a:gd name="T114" fmla="*/ 160 w 395"/>
                  <a:gd name="T115" fmla="*/ 141 h 396"/>
                  <a:gd name="T116" fmla="*/ 277 w 395"/>
                  <a:gd name="T117" fmla="*/ 134 h 396"/>
                  <a:gd name="T118" fmla="*/ 295 w 395"/>
                  <a:gd name="T119" fmla="*/ 91 h 396"/>
                  <a:gd name="T120" fmla="*/ 116 w 395"/>
                  <a:gd name="T121" fmla="*/ 102 h 396"/>
                  <a:gd name="T122" fmla="*/ 123 w 395"/>
                  <a:gd name="T123" fmla="*/ 59 h 396"/>
                  <a:gd name="T124" fmla="*/ 34 w 395"/>
                  <a:gd name="T125" fmla="*/ 134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95" h="396">
                    <a:moveTo>
                      <a:pt x="69" y="235"/>
                    </a:moveTo>
                    <a:cubicBezTo>
                      <a:pt x="66" y="223"/>
                      <a:pt x="64" y="211"/>
                      <a:pt x="65" y="198"/>
                    </a:cubicBezTo>
                    <a:cubicBezTo>
                      <a:pt x="65" y="207"/>
                      <a:pt x="65" y="216"/>
                      <a:pt x="66" y="224"/>
                    </a:cubicBezTo>
                    <a:cubicBezTo>
                      <a:pt x="67" y="228"/>
                      <a:pt x="68" y="232"/>
                      <a:pt x="69" y="235"/>
                    </a:cubicBezTo>
                    <a:cubicBezTo>
                      <a:pt x="69" y="235"/>
                      <a:pt x="69" y="235"/>
                      <a:pt x="69" y="235"/>
                    </a:cubicBezTo>
                    <a:moveTo>
                      <a:pt x="65" y="197"/>
                    </a:moveTo>
                    <a:cubicBezTo>
                      <a:pt x="65" y="195"/>
                      <a:pt x="65" y="192"/>
                      <a:pt x="66" y="190"/>
                    </a:cubicBezTo>
                    <a:cubicBezTo>
                      <a:pt x="66" y="190"/>
                      <a:pt x="66" y="190"/>
                      <a:pt x="66" y="190"/>
                    </a:cubicBezTo>
                    <a:cubicBezTo>
                      <a:pt x="65" y="192"/>
                      <a:pt x="65" y="195"/>
                      <a:pt x="65" y="197"/>
                    </a:cubicBezTo>
                    <a:moveTo>
                      <a:pt x="60" y="238"/>
                    </a:moveTo>
                    <a:cubicBezTo>
                      <a:pt x="60" y="237"/>
                      <a:pt x="60" y="237"/>
                      <a:pt x="60" y="236"/>
                    </a:cubicBezTo>
                    <a:cubicBezTo>
                      <a:pt x="62" y="236"/>
                      <a:pt x="62" y="236"/>
                      <a:pt x="62" y="236"/>
                    </a:cubicBezTo>
                    <a:cubicBezTo>
                      <a:pt x="60" y="225"/>
                      <a:pt x="59" y="215"/>
                      <a:pt x="59" y="204"/>
                    </a:cubicBezTo>
                    <a:cubicBezTo>
                      <a:pt x="59" y="199"/>
                      <a:pt x="59" y="194"/>
                      <a:pt x="59" y="189"/>
                    </a:cubicBezTo>
                    <a:cubicBezTo>
                      <a:pt x="64" y="190"/>
                      <a:pt x="64" y="190"/>
                      <a:pt x="64" y="190"/>
                    </a:cubicBezTo>
                    <a:cubicBezTo>
                      <a:pt x="63" y="205"/>
                      <a:pt x="64" y="220"/>
                      <a:pt x="68" y="236"/>
                    </a:cubicBezTo>
                    <a:cubicBezTo>
                      <a:pt x="60" y="238"/>
                      <a:pt x="60" y="238"/>
                      <a:pt x="60" y="238"/>
                    </a:cubicBezTo>
                    <a:moveTo>
                      <a:pt x="64" y="188"/>
                    </a:moveTo>
                    <a:cubicBezTo>
                      <a:pt x="60" y="188"/>
                      <a:pt x="60" y="188"/>
                      <a:pt x="60" y="188"/>
                    </a:cubicBezTo>
                    <a:cubicBezTo>
                      <a:pt x="60" y="182"/>
                      <a:pt x="61" y="177"/>
                      <a:pt x="62" y="172"/>
                    </a:cubicBezTo>
                    <a:cubicBezTo>
                      <a:pt x="60" y="172"/>
                      <a:pt x="60" y="172"/>
                      <a:pt x="60" y="172"/>
                    </a:cubicBezTo>
                    <a:cubicBezTo>
                      <a:pt x="63" y="159"/>
                      <a:pt x="68" y="147"/>
                      <a:pt x="74" y="137"/>
                    </a:cubicBezTo>
                    <a:cubicBezTo>
                      <a:pt x="80" y="140"/>
                      <a:pt x="80" y="140"/>
                      <a:pt x="80" y="140"/>
                    </a:cubicBezTo>
                    <a:cubicBezTo>
                      <a:pt x="72" y="155"/>
                      <a:pt x="67" y="171"/>
                      <a:pt x="64" y="188"/>
                    </a:cubicBezTo>
                    <a:moveTo>
                      <a:pt x="54" y="187"/>
                    </a:moveTo>
                    <a:cubicBezTo>
                      <a:pt x="51" y="187"/>
                      <a:pt x="51" y="187"/>
                      <a:pt x="51" y="187"/>
                    </a:cubicBezTo>
                    <a:cubicBezTo>
                      <a:pt x="53" y="168"/>
                      <a:pt x="59" y="150"/>
                      <a:pt x="69" y="134"/>
                    </a:cubicBezTo>
                    <a:cubicBezTo>
                      <a:pt x="71" y="135"/>
                      <a:pt x="71" y="135"/>
                      <a:pt x="71" y="135"/>
                    </a:cubicBezTo>
                    <a:cubicBezTo>
                      <a:pt x="62" y="151"/>
                      <a:pt x="56" y="168"/>
                      <a:pt x="54" y="187"/>
                    </a:cubicBezTo>
                    <a:moveTo>
                      <a:pt x="88" y="134"/>
                    </a:moveTo>
                    <a:cubicBezTo>
                      <a:pt x="86" y="134"/>
                      <a:pt x="86" y="134"/>
                      <a:pt x="86" y="134"/>
                    </a:cubicBezTo>
                    <a:cubicBezTo>
                      <a:pt x="85" y="136"/>
                      <a:pt x="83" y="138"/>
                      <a:pt x="82" y="140"/>
                    </a:cubicBezTo>
                    <a:cubicBezTo>
                      <a:pt x="82" y="140"/>
                      <a:pt x="82" y="140"/>
                      <a:pt x="82" y="140"/>
                    </a:cubicBezTo>
                    <a:cubicBezTo>
                      <a:pt x="83" y="138"/>
                      <a:pt x="85" y="136"/>
                      <a:pt x="86" y="134"/>
                    </a:cubicBezTo>
                    <a:cubicBezTo>
                      <a:pt x="85" y="134"/>
                      <a:pt x="85" y="134"/>
                      <a:pt x="85" y="134"/>
                    </a:cubicBezTo>
                    <a:cubicBezTo>
                      <a:pt x="83" y="135"/>
                      <a:pt x="82" y="137"/>
                      <a:pt x="81" y="139"/>
                    </a:cubicBezTo>
                    <a:cubicBezTo>
                      <a:pt x="74" y="136"/>
                      <a:pt x="74" y="136"/>
                      <a:pt x="74" y="136"/>
                    </a:cubicBezTo>
                    <a:cubicBezTo>
                      <a:pt x="75" y="135"/>
                      <a:pt x="75" y="134"/>
                      <a:pt x="75" y="134"/>
                    </a:cubicBezTo>
                    <a:cubicBezTo>
                      <a:pt x="78" y="135"/>
                      <a:pt x="78" y="135"/>
                      <a:pt x="78" y="135"/>
                    </a:cubicBezTo>
                    <a:cubicBezTo>
                      <a:pt x="78" y="135"/>
                      <a:pt x="78" y="134"/>
                      <a:pt x="79" y="134"/>
                    </a:cubicBezTo>
                    <a:cubicBezTo>
                      <a:pt x="72" y="134"/>
                      <a:pt x="72" y="134"/>
                      <a:pt x="72" y="134"/>
                    </a:cubicBezTo>
                    <a:cubicBezTo>
                      <a:pt x="72" y="134"/>
                      <a:pt x="72" y="134"/>
                      <a:pt x="72" y="134"/>
                    </a:cubicBezTo>
                    <a:cubicBezTo>
                      <a:pt x="71" y="134"/>
                      <a:pt x="71" y="134"/>
                      <a:pt x="71" y="134"/>
                    </a:cubicBezTo>
                    <a:cubicBezTo>
                      <a:pt x="67" y="134"/>
                      <a:pt x="67" y="134"/>
                      <a:pt x="67" y="134"/>
                    </a:cubicBezTo>
                    <a:cubicBezTo>
                      <a:pt x="58" y="150"/>
                      <a:pt x="52" y="168"/>
                      <a:pt x="50" y="186"/>
                    </a:cubicBezTo>
                    <a:cubicBezTo>
                      <a:pt x="50" y="188"/>
                      <a:pt x="50" y="188"/>
                      <a:pt x="50" y="188"/>
                    </a:cubicBezTo>
                    <a:cubicBezTo>
                      <a:pt x="54" y="188"/>
                      <a:pt x="54" y="188"/>
                      <a:pt x="54" y="188"/>
                    </a:cubicBezTo>
                    <a:cubicBezTo>
                      <a:pt x="53" y="193"/>
                      <a:pt x="53" y="199"/>
                      <a:pt x="53" y="204"/>
                    </a:cubicBezTo>
                    <a:cubicBezTo>
                      <a:pt x="53" y="216"/>
                      <a:pt x="55" y="227"/>
                      <a:pt x="57" y="238"/>
                    </a:cubicBezTo>
                    <a:cubicBezTo>
                      <a:pt x="53" y="239"/>
                      <a:pt x="53" y="239"/>
                      <a:pt x="53" y="239"/>
                    </a:cubicBezTo>
                    <a:cubicBezTo>
                      <a:pt x="54" y="241"/>
                      <a:pt x="54" y="241"/>
                      <a:pt x="54" y="241"/>
                    </a:cubicBezTo>
                    <a:cubicBezTo>
                      <a:pt x="57" y="252"/>
                      <a:pt x="61" y="264"/>
                      <a:pt x="67" y="274"/>
                    </a:cubicBezTo>
                    <a:cubicBezTo>
                      <a:pt x="69" y="274"/>
                      <a:pt x="69" y="274"/>
                      <a:pt x="69" y="274"/>
                    </a:cubicBezTo>
                    <a:cubicBezTo>
                      <a:pt x="63" y="264"/>
                      <a:pt x="58" y="252"/>
                      <a:pt x="55" y="240"/>
                    </a:cubicBezTo>
                    <a:cubicBezTo>
                      <a:pt x="58" y="240"/>
                      <a:pt x="58" y="240"/>
                      <a:pt x="58" y="240"/>
                    </a:cubicBezTo>
                    <a:cubicBezTo>
                      <a:pt x="61" y="252"/>
                      <a:pt x="66" y="263"/>
                      <a:pt x="72" y="274"/>
                    </a:cubicBezTo>
                    <a:cubicBezTo>
                      <a:pt x="75" y="274"/>
                      <a:pt x="75" y="274"/>
                      <a:pt x="75" y="274"/>
                    </a:cubicBezTo>
                    <a:cubicBezTo>
                      <a:pt x="69" y="263"/>
                      <a:pt x="64" y="251"/>
                      <a:pt x="60" y="239"/>
                    </a:cubicBezTo>
                    <a:cubicBezTo>
                      <a:pt x="68" y="237"/>
                      <a:pt x="68" y="237"/>
                      <a:pt x="68" y="237"/>
                    </a:cubicBezTo>
                    <a:cubicBezTo>
                      <a:pt x="68" y="238"/>
                      <a:pt x="68" y="238"/>
                      <a:pt x="68" y="238"/>
                    </a:cubicBezTo>
                    <a:cubicBezTo>
                      <a:pt x="69" y="237"/>
                      <a:pt x="69" y="237"/>
                      <a:pt x="69" y="237"/>
                    </a:cubicBezTo>
                    <a:cubicBezTo>
                      <a:pt x="69" y="237"/>
                      <a:pt x="69" y="237"/>
                      <a:pt x="69" y="237"/>
                    </a:cubicBezTo>
                    <a:cubicBezTo>
                      <a:pt x="70" y="236"/>
                      <a:pt x="70" y="236"/>
                      <a:pt x="70" y="236"/>
                    </a:cubicBezTo>
                    <a:cubicBezTo>
                      <a:pt x="69" y="232"/>
                      <a:pt x="68" y="228"/>
                      <a:pt x="68" y="224"/>
                    </a:cubicBezTo>
                    <a:cubicBezTo>
                      <a:pt x="66" y="212"/>
                      <a:pt x="66" y="200"/>
                      <a:pt x="67" y="189"/>
                    </a:cubicBezTo>
                    <a:cubicBezTo>
                      <a:pt x="66" y="188"/>
                      <a:pt x="66" y="188"/>
                      <a:pt x="66" y="188"/>
                    </a:cubicBezTo>
                    <a:cubicBezTo>
                      <a:pt x="68" y="172"/>
                      <a:pt x="73" y="156"/>
                      <a:pt x="81" y="141"/>
                    </a:cubicBezTo>
                    <a:cubicBezTo>
                      <a:pt x="83" y="142"/>
                      <a:pt x="83" y="142"/>
                      <a:pt x="83" y="142"/>
                    </a:cubicBezTo>
                    <a:cubicBezTo>
                      <a:pt x="84" y="139"/>
                      <a:pt x="86" y="136"/>
                      <a:pt x="88" y="134"/>
                    </a:cubicBezTo>
                    <a:moveTo>
                      <a:pt x="98" y="134"/>
                    </a:moveTo>
                    <a:cubicBezTo>
                      <a:pt x="93" y="134"/>
                      <a:pt x="93" y="134"/>
                      <a:pt x="93" y="134"/>
                    </a:cubicBezTo>
                    <a:cubicBezTo>
                      <a:pt x="92" y="135"/>
                      <a:pt x="91" y="137"/>
                      <a:pt x="90" y="138"/>
                    </a:cubicBezTo>
                    <a:cubicBezTo>
                      <a:pt x="94" y="140"/>
                      <a:pt x="94" y="140"/>
                      <a:pt x="94" y="140"/>
                    </a:cubicBezTo>
                    <a:cubicBezTo>
                      <a:pt x="95" y="138"/>
                      <a:pt x="97" y="136"/>
                      <a:pt x="98" y="134"/>
                    </a:cubicBezTo>
                    <a:moveTo>
                      <a:pt x="95" y="176"/>
                    </a:moveTo>
                    <a:cubicBezTo>
                      <a:pt x="88" y="174"/>
                      <a:pt x="88" y="174"/>
                      <a:pt x="88" y="174"/>
                    </a:cubicBezTo>
                    <a:cubicBezTo>
                      <a:pt x="93" y="160"/>
                      <a:pt x="99" y="147"/>
                      <a:pt x="108" y="136"/>
                    </a:cubicBezTo>
                    <a:cubicBezTo>
                      <a:pt x="114" y="141"/>
                      <a:pt x="114" y="141"/>
                      <a:pt x="114" y="141"/>
                    </a:cubicBezTo>
                    <a:cubicBezTo>
                      <a:pt x="105" y="151"/>
                      <a:pt x="99" y="163"/>
                      <a:pt x="95" y="176"/>
                    </a:cubicBezTo>
                    <a:moveTo>
                      <a:pt x="122" y="134"/>
                    </a:moveTo>
                    <a:cubicBezTo>
                      <a:pt x="105" y="134"/>
                      <a:pt x="105" y="134"/>
                      <a:pt x="105" y="134"/>
                    </a:cubicBezTo>
                    <a:cubicBezTo>
                      <a:pt x="105" y="134"/>
                      <a:pt x="105" y="134"/>
                      <a:pt x="105" y="134"/>
                    </a:cubicBezTo>
                    <a:cubicBezTo>
                      <a:pt x="96" y="145"/>
                      <a:pt x="89" y="158"/>
                      <a:pt x="85" y="173"/>
                    </a:cubicBezTo>
                    <a:cubicBezTo>
                      <a:pt x="82" y="172"/>
                      <a:pt x="82" y="172"/>
                      <a:pt x="82" y="172"/>
                    </a:cubicBezTo>
                    <a:cubicBezTo>
                      <a:pt x="79" y="182"/>
                      <a:pt x="77" y="193"/>
                      <a:pt x="77" y="204"/>
                    </a:cubicBezTo>
                    <a:cubicBezTo>
                      <a:pt x="77" y="208"/>
                      <a:pt x="77" y="211"/>
                      <a:pt x="78" y="215"/>
                    </a:cubicBezTo>
                    <a:cubicBezTo>
                      <a:pt x="91" y="214"/>
                      <a:pt x="91" y="214"/>
                      <a:pt x="91" y="214"/>
                    </a:cubicBezTo>
                    <a:cubicBezTo>
                      <a:pt x="93" y="233"/>
                      <a:pt x="101" y="252"/>
                      <a:pt x="113" y="266"/>
                    </a:cubicBezTo>
                    <a:cubicBezTo>
                      <a:pt x="107" y="271"/>
                      <a:pt x="107" y="271"/>
                      <a:pt x="107" y="271"/>
                    </a:cubicBezTo>
                    <a:cubicBezTo>
                      <a:pt x="102" y="263"/>
                      <a:pt x="97" y="255"/>
                      <a:pt x="93" y="246"/>
                    </a:cubicBezTo>
                    <a:cubicBezTo>
                      <a:pt x="90" y="248"/>
                      <a:pt x="90" y="248"/>
                      <a:pt x="90" y="248"/>
                    </a:cubicBezTo>
                    <a:cubicBezTo>
                      <a:pt x="93" y="257"/>
                      <a:pt x="99" y="265"/>
                      <a:pt x="105" y="273"/>
                    </a:cubicBezTo>
                    <a:cubicBezTo>
                      <a:pt x="103" y="274"/>
                      <a:pt x="103" y="274"/>
                      <a:pt x="103" y="274"/>
                    </a:cubicBezTo>
                    <a:cubicBezTo>
                      <a:pt x="122" y="274"/>
                      <a:pt x="122" y="274"/>
                      <a:pt x="122" y="274"/>
                    </a:cubicBezTo>
                    <a:cubicBezTo>
                      <a:pt x="119" y="271"/>
                      <a:pt x="116" y="268"/>
                      <a:pt x="114" y="265"/>
                    </a:cubicBezTo>
                    <a:cubicBezTo>
                      <a:pt x="113" y="266"/>
                      <a:pt x="113" y="266"/>
                      <a:pt x="113" y="266"/>
                    </a:cubicBezTo>
                    <a:cubicBezTo>
                      <a:pt x="102" y="251"/>
                      <a:pt x="94" y="233"/>
                      <a:pt x="92" y="214"/>
                    </a:cubicBezTo>
                    <a:cubicBezTo>
                      <a:pt x="93" y="214"/>
                      <a:pt x="93" y="214"/>
                      <a:pt x="93" y="214"/>
                    </a:cubicBezTo>
                    <a:cubicBezTo>
                      <a:pt x="93" y="210"/>
                      <a:pt x="92" y="207"/>
                      <a:pt x="92" y="204"/>
                    </a:cubicBezTo>
                    <a:cubicBezTo>
                      <a:pt x="92" y="194"/>
                      <a:pt x="94" y="185"/>
                      <a:pt x="96" y="176"/>
                    </a:cubicBezTo>
                    <a:cubicBezTo>
                      <a:pt x="96" y="176"/>
                      <a:pt x="96" y="176"/>
                      <a:pt x="96" y="176"/>
                    </a:cubicBezTo>
                    <a:cubicBezTo>
                      <a:pt x="99" y="163"/>
                      <a:pt x="106" y="151"/>
                      <a:pt x="114" y="141"/>
                    </a:cubicBezTo>
                    <a:cubicBezTo>
                      <a:pt x="115" y="141"/>
                      <a:pt x="115" y="141"/>
                      <a:pt x="115" y="141"/>
                    </a:cubicBezTo>
                    <a:cubicBezTo>
                      <a:pt x="117" y="139"/>
                      <a:pt x="119" y="136"/>
                      <a:pt x="122" y="134"/>
                    </a:cubicBezTo>
                    <a:moveTo>
                      <a:pt x="262" y="134"/>
                    </a:moveTo>
                    <a:cubicBezTo>
                      <a:pt x="261" y="134"/>
                      <a:pt x="261" y="134"/>
                      <a:pt x="261" y="134"/>
                    </a:cubicBezTo>
                    <a:cubicBezTo>
                      <a:pt x="261" y="134"/>
                      <a:pt x="261" y="134"/>
                      <a:pt x="261" y="134"/>
                    </a:cubicBezTo>
                    <a:cubicBezTo>
                      <a:pt x="262" y="134"/>
                      <a:pt x="262" y="134"/>
                      <a:pt x="262" y="134"/>
                    </a:cubicBezTo>
                    <a:moveTo>
                      <a:pt x="280" y="264"/>
                    </a:moveTo>
                    <a:cubicBezTo>
                      <a:pt x="274" y="261"/>
                      <a:pt x="274" y="261"/>
                      <a:pt x="274" y="261"/>
                    </a:cubicBezTo>
                    <a:cubicBezTo>
                      <a:pt x="278" y="255"/>
                      <a:pt x="281" y="249"/>
                      <a:pt x="284" y="243"/>
                    </a:cubicBezTo>
                    <a:cubicBezTo>
                      <a:pt x="290" y="246"/>
                      <a:pt x="290" y="246"/>
                      <a:pt x="290" y="246"/>
                    </a:cubicBezTo>
                    <a:cubicBezTo>
                      <a:pt x="287" y="252"/>
                      <a:pt x="284" y="259"/>
                      <a:pt x="280" y="264"/>
                    </a:cubicBezTo>
                    <a:moveTo>
                      <a:pt x="294" y="234"/>
                    </a:moveTo>
                    <a:cubicBezTo>
                      <a:pt x="288" y="232"/>
                      <a:pt x="288" y="232"/>
                      <a:pt x="288" y="232"/>
                    </a:cubicBezTo>
                    <a:cubicBezTo>
                      <a:pt x="288" y="231"/>
                      <a:pt x="288" y="231"/>
                      <a:pt x="288" y="230"/>
                    </a:cubicBezTo>
                    <a:cubicBezTo>
                      <a:pt x="295" y="231"/>
                      <a:pt x="295" y="231"/>
                      <a:pt x="295" y="231"/>
                    </a:cubicBezTo>
                    <a:cubicBezTo>
                      <a:pt x="295" y="232"/>
                      <a:pt x="295" y="233"/>
                      <a:pt x="294" y="234"/>
                    </a:cubicBezTo>
                    <a:moveTo>
                      <a:pt x="263" y="134"/>
                    </a:moveTo>
                    <a:cubicBezTo>
                      <a:pt x="262" y="134"/>
                      <a:pt x="262" y="134"/>
                      <a:pt x="262" y="134"/>
                    </a:cubicBezTo>
                    <a:cubicBezTo>
                      <a:pt x="267" y="138"/>
                      <a:pt x="271" y="144"/>
                      <a:pt x="275" y="149"/>
                    </a:cubicBezTo>
                    <a:cubicBezTo>
                      <a:pt x="274" y="150"/>
                      <a:pt x="274" y="150"/>
                      <a:pt x="274" y="150"/>
                    </a:cubicBezTo>
                    <a:cubicBezTo>
                      <a:pt x="284" y="165"/>
                      <a:pt x="290" y="184"/>
                      <a:pt x="290" y="204"/>
                    </a:cubicBezTo>
                    <a:cubicBezTo>
                      <a:pt x="290" y="213"/>
                      <a:pt x="289" y="221"/>
                      <a:pt x="287" y="229"/>
                    </a:cubicBezTo>
                    <a:cubicBezTo>
                      <a:pt x="288" y="230"/>
                      <a:pt x="288" y="230"/>
                      <a:pt x="288" y="230"/>
                    </a:cubicBezTo>
                    <a:cubicBezTo>
                      <a:pt x="288" y="230"/>
                      <a:pt x="287" y="231"/>
                      <a:pt x="287" y="232"/>
                    </a:cubicBezTo>
                    <a:cubicBezTo>
                      <a:pt x="286" y="232"/>
                      <a:pt x="286" y="232"/>
                      <a:pt x="286" y="232"/>
                    </a:cubicBezTo>
                    <a:cubicBezTo>
                      <a:pt x="285" y="235"/>
                      <a:pt x="284" y="239"/>
                      <a:pt x="282" y="243"/>
                    </a:cubicBezTo>
                    <a:cubicBezTo>
                      <a:pt x="283" y="243"/>
                      <a:pt x="283" y="243"/>
                      <a:pt x="283" y="243"/>
                    </a:cubicBezTo>
                    <a:cubicBezTo>
                      <a:pt x="281" y="249"/>
                      <a:pt x="277" y="255"/>
                      <a:pt x="274" y="260"/>
                    </a:cubicBezTo>
                    <a:cubicBezTo>
                      <a:pt x="273" y="260"/>
                      <a:pt x="273" y="260"/>
                      <a:pt x="273" y="260"/>
                    </a:cubicBezTo>
                    <a:cubicBezTo>
                      <a:pt x="269" y="265"/>
                      <a:pt x="265" y="270"/>
                      <a:pt x="261" y="274"/>
                    </a:cubicBezTo>
                    <a:cubicBezTo>
                      <a:pt x="281" y="274"/>
                      <a:pt x="281" y="274"/>
                      <a:pt x="281" y="274"/>
                    </a:cubicBezTo>
                    <a:cubicBezTo>
                      <a:pt x="283" y="272"/>
                      <a:pt x="284" y="270"/>
                      <a:pt x="285" y="268"/>
                    </a:cubicBezTo>
                    <a:cubicBezTo>
                      <a:pt x="283" y="267"/>
                      <a:pt x="283" y="267"/>
                      <a:pt x="283" y="267"/>
                    </a:cubicBezTo>
                    <a:cubicBezTo>
                      <a:pt x="287" y="261"/>
                      <a:pt x="291" y="254"/>
                      <a:pt x="293" y="247"/>
                    </a:cubicBezTo>
                    <a:cubicBezTo>
                      <a:pt x="296" y="249"/>
                      <a:pt x="296" y="249"/>
                      <a:pt x="296" y="249"/>
                    </a:cubicBezTo>
                    <a:cubicBezTo>
                      <a:pt x="298" y="245"/>
                      <a:pt x="300" y="240"/>
                      <a:pt x="301" y="236"/>
                    </a:cubicBezTo>
                    <a:cubicBezTo>
                      <a:pt x="298" y="235"/>
                      <a:pt x="298" y="235"/>
                      <a:pt x="298" y="235"/>
                    </a:cubicBezTo>
                    <a:cubicBezTo>
                      <a:pt x="298" y="234"/>
                      <a:pt x="298" y="233"/>
                      <a:pt x="299" y="232"/>
                    </a:cubicBezTo>
                    <a:cubicBezTo>
                      <a:pt x="302" y="233"/>
                      <a:pt x="302" y="233"/>
                      <a:pt x="302" y="233"/>
                    </a:cubicBezTo>
                    <a:cubicBezTo>
                      <a:pt x="304" y="224"/>
                      <a:pt x="306" y="214"/>
                      <a:pt x="306" y="204"/>
                    </a:cubicBezTo>
                    <a:cubicBezTo>
                      <a:pt x="306" y="181"/>
                      <a:pt x="299" y="159"/>
                      <a:pt x="287" y="142"/>
                    </a:cubicBezTo>
                    <a:cubicBezTo>
                      <a:pt x="275" y="149"/>
                      <a:pt x="275" y="149"/>
                      <a:pt x="275" y="149"/>
                    </a:cubicBezTo>
                    <a:cubicBezTo>
                      <a:pt x="272" y="144"/>
                      <a:pt x="268" y="138"/>
                      <a:pt x="263" y="134"/>
                    </a:cubicBezTo>
                    <a:moveTo>
                      <a:pt x="277" y="134"/>
                    </a:moveTo>
                    <a:cubicBezTo>
                      <a:pt x="272" y="134"/>
                      <a:pt x="272" y="134"/>
                      <a:pt x="272" y="134"/>
                    </a:cubicBezTo>
                    <a:cubicBezTo>
                      <a:pt x="275" y="137"/>
                      <a:pt x="278" y="140"/>
                      <a:pt x="280" y="144"/>
                    </a:cubicBezTo>
                    <a:cubicBezTo>
                      <a:pt x="283" y="141"/>
                      <a:pt x="283" y="141"/>
                      <a:pt x="283" y="141"/>
                    </a:cubicBezTo>
                    <a:cubicBezTo>
                      <a:pt x="281" y="139"/>
                      <a:pt x="279" y="136"/>
                      <a:pt x="277" y="134"/>
                    </a:cubicBezTo>
                    <a:moveTo>
                      <a:pt x="293" y="134"/>
                    </a:moveTo>
                    <a:cubicBezTo>
                      <a:pt x="291" y="134"/>
                      <a:pt x="291" y="134"/>
                      <a:pt x="291" y="134"/>
                    </a:cubicBezTo>
                    <a:cubicBezTo>
                      <a:pt x="305" y="153"/>
                      <a:pt x="313" y="178"/>
                      <a:pt x="313" y="204"/>
                    </a:cubicBezTo>
                    <a:cubicBezTo>
                      <a:pt x="313" y="220"/>
                      <a:pt x="310" y="235"/>
                      <a:pt x="305" y="249"/>
                    </a:cubicBezTo>
                    <a:cubicBezTo>
                      <a:pt x="306" y="249"/>
                      <a:pt x="306" y="249"/>
                      <a:pt x="306" y="249"/>
                    </a:cubicBezTo>
                    <a:cubicBezTo>
                      <a:pt x="322" y="209"/>
                      <a:pt x="315" y="166"/>
                      <a:pt x="293" y="134"/>
                    </a:cubicBezTo>
                    <a:moveTo>
                      <a:pt x="319" y="264"/>
                    </a:moveTo>
                    <a:cubicBezTo>
                      <a:pt x="317" y="262"/>
                      <a:pt x="317" y="262"/>
                      <a:pt x="317" y="262"/>
                    </a:cubicBezTo>
                    <a:cubicBezTo>
                      <a:pt x="320" y="254"/>
                      <a:pt x="323" y="246"/>
                      <a:pt x="326" y="237"/>
                    </a:cubicBezTo>
                    <a:cubicBezTo>
                      <a:pt x="329" y="237"/>
                      <a:pt x="329" y="237"/>
                      <a:pt x="329" y="237"/>
                    </a:cubicBezTo>
                    <a:cubicBezTo>
                      <a:pt x="326" y="247"/>
                      <a:pt x="323" y="255"/>
                      <a:pt x="319" y="264"/>
                    </a:cubicBezTo>
                    <a:moveTo>
                      <a:pt x="312" y="260"/>
                    </a:moveTo>
                    <a:cubicBezTo>
                      <a:pt x="307" y="258"/>
                      <a:pt x="307" y="258"/>
                      <a:pt x="307" y="258"/>
                    </a:cubicBezTo>
                    <a:cubicBezTo>
                      <a:pt x="311" y="250"/>
                      <a:pt x="313" y="242"/>
                      <a:pt x="316" y="234"/>
                    </a:cubicBezTo>
                    <a:cubicBezTo>
                      <a:pt x="320" y="235"/>
                      <a:pt x="320" y="235"/>
                      <a:pt x="320" y="235"/>
                    </a:cubicBezTo>
                    <a:cubicBezTo>
                      <a:pt x="318" y="244"/>
                      <a:pt x="315" y="252"/>
                      <a:pt x="312" y="260"/>
                    </a:cubicBezTo>
                    <a:moveTo>
                      <a:pt x="315" y="233"/>
                    </a:moveTo>
                    <a:cubicBezTo>
                      <a:pt x="315" y="233"/>
                      <a:pt x="315" y="233"/>
                      <a:pt x="315" y="233"/>
                    </a:cubicBezTo>
                    <a:cubicBezTo>
                      <a:pt x="315" y="229"/>
                      <a:pt x="316" y="225"/>
                      <a:pt x="317" y="222"/>
                    </a:cubicBezTo>
                    <a:cubicBezTo>
                      <a:pt x="316" y="225"/>
                      <a:pt x="315" y="229"/>
                      <a:pt x="315" y="233"/>
                    </a:cubicBezTo>
                    <a:moveTo>
                      <a:pt x="321" y="234"/>
                    </a:moveTo>
                    <a:cubicBezTo>
                      <a:pt x="316" y="233"/>
                      <a:pt x="316" y="233"/>
                      <a:pt x="316" y="233"/>
                    </a:cubicBezTo>
                    <a:cubicBezTo>
                      <a:pt x="317" y="229"/>
                      <a:pt x="318" y="225"/>
                      <a:pt x="318" y="221"/>
                    </a:cubicBezTo>
                    <a:cubicBezTo>
                      <a:pt x="323" y="221"/>
                      <a:pt x="323" y="221"/>
                      <a:pt x="323" y="221"/>
                    </a:cubicBezTo>
                    <a:cubicBezTo>
                      <a:pt x="322" y="226"/>
                      <a:pt x="322" y="230"/>
                      <a:pt x="321" y="234"/>
                    </a:cubicBezTo>
                    <a:moveTo>
                      <a:pt x="332" y="221"/>
                    </a:moveTo>
                    <a:cubicBezTo>
                      <a:pt x="329" y="221"/>
                      <a:pt x="329" y="221"/>
                      <a:pt x="329" y="221"/>
                    </a:cubicBezTo>
                    <a:cubicBezTo>
                      <a:pt x="329" y="220"/>
                      <a:pt x="329" y="218"/>
                      <a:pt x="329" y="217"/>
                    </a:cubicBezTo>
                    <a:cubicBezTo>
                      <a:pt x="332" y="218"/>
                      <a:pt x="332" y="218"/>
                      <a:pt x="332" y="218"/>
                    </a:cubicBezTo>
                    <a:cubicBezTo>
                      <a:pt x="332" y="219"/>
                      <a:pt x="332" y="220"/>
                      <a:pt x="332" y="221"/>
                    </a:cubicBezTo>
                    <a:moveTo>
                      <a:pt x="323" y="220"/>
                    </a:moveTo>
                    <a:cubicBezTo>
                      <a:pt x="318" y="220"/>
                      <a:pt x="318" y="220"/>
                      <a:pt x="318" y="220"/>
                    </a:cubicBezTo>
                    <a:cubicBezTo>
                      <a:pt x="318" y="218"/>
                      <a:pt x="318" y="217"/>
                      <a:pt x="319" y="216"/>
                    </a:cubicBezTo>
                    <a:cubicBezTo>
                      <a:pt x="324" y="217"/>
                      <a:pt x="324" y="217"/>
                      <a:pt x="324" y="217"/>
                    </a:cubicBezTo>
                    <a:cubicBezTo>
                      <a:pt x="323" y="218"/>
                      <a:pt x="323" y="219"/>
                      <a:pt x="323" y="220"/>
                    </a:cubicBezTo>
                    <a:moveTo>
                      <a:pt x="317" y="215"/>
                    </a:moveTo>
                    <a:cubicBezTo>
                      <a:pt x="318" y="213"/>
                      <a:pt x="318" y="212"/>
                      <a:pt x="318" y="210"/>
                    </a:cubicBezTo>
                    <a:cubicBezTo>
                      <a:pt x="318" y="212"/>
                      <a:pt x="318" y="213"/>
                      <a:pt x="317" y="215"/>
                    </a:cubicBezTo>
                    <a:cubicBezTo>
                      <a:pt x="317" y="215"/>
                      <a:pt x="317" y="215"/>
                      <a:pt x="317" y="215"/>
                    </a:cubicBezTo>
                    <a:moveTo>
                      <a:pt x="310" y="134"/>
                    </a:moveTo>
                    <a:cubicBezTo>
                      <a:pt x="304" y="134"/>
                      <a:pt x="304" y="134"/>
                      <a:pt x="304" y="134"/>
                    </a:cubicBezTo>
                    <a:cubicBezTo>
                      <a:pt x="317" y="154"/>
                      <a:pt x="324" y="178"/>
                      <a:pt x="324" y="204"/>
                    </a:cubicBezTo>
                    <a:cubicBezTo>
                      <a:pt x="324" y="208"/>
                      <a:pt x="324" y="212"/>
                      <a:pt x="324" y="215"/>
                    </a:cubicBezTo>
                    <a:cubicBezTo>
                      <a:pt x="319" y="215"/>
                      <a:pt x="319" y="215"/>
                      <a:pt x="319" y="215"/>
                    </a:cubicBezTo>
                    <a:cubicBezTo>
                      <a:pt x="320" y="200"/>
                      <a:pt x="319" y="185"/>
                      <a:pt x="315" y="170"/>
                    </a:cubicBezTo>
                    <a:cubicBezTo>
                      <a:pt x="314" y="170"/>
                      <a:pt x="314" y="170"/>
                      <a:pt x="314" y="170"/>
                    </a:cubicBezTo>
                    <a:cubicBezTo>
                      <a:pt x="317" y="182"/>
                      <a:pt x="318" y="195"/>
                      <a:pt x="318" y="207"/>
                    </a:cubicBezTo>
                    <a:cubicBezTo>
                      <a:pt x="318" y="199"/>
                      <a:pt x="318" y="191"/>
                      <a:pt x="316" y="183"/>
                    </a:cubicBezTo>
                    <a:cubicBezTo>
                      <a:pt x="313" y="165"/>
                      <a:pt x="307" y="149"/>
                      <a:pt x="297" y="134"/>
                    </a:cubicBezTo>
                    <a:cubicBezTo>
                      <a:pt x="295" y="134"/>
                      <a:pt x="295" y="134"/>
                      <a:pt x="295" y="134"/>
                    </a:cubicBezTo>
                    <a:cubicBezTo>
                      <a:pt x="305" y="148"/>
                      <a:pt x="312" y="165"/>
                      <a:pt x="315" y="184"/>
                    </a:cubicBezTo>
                    <a:cubicBezTo>
                      <a:pt x="317" y="195"/>
                      <a:pt x="317" y="205"/>
                      <a:pt x="316" y="216"/>
                    </a:cubicBezTo>
                    <a:cubicBezTo>
                      <a:pt x="317" y="216"/>
                      <a:pt x="317" y="216"/>
                      <a:pt x="317" y="216"/>
                    </a:cubicBezTo>
                    <a:cubicBezTo>
                      <a:pt x="317" y="217"/>
                      <a:pt x="317" y="218"/>
                      <a:pt x="317" y="219"/>
                    </a:cubicBezTo>
                    <a:cubicBezTo>
                      <a:pt x="316" y="219"/>
                      <a:pt x="316" y="219"/>
                      <a:pt x="316" y="219"/>
                    </a:cubicBezTo>
                    <a:cubicBezTo>
                      <a:pt x="315" y="224"/>
                      <a:pt x="314" y="229"/>
                      <a:pt x="313" y="234"/>
                    </a:cubicBezTo>
                    <a:cubicBezTo>
                      <a:pt x="314" y="234"/>
                      <a:pt x="314" y="234"/>
                      <a:pt x="314" y="234"/>
                    </a:cubicBezTo>
                    <a:cubicBezTo>
                      <a:pt x="312" y="242"/>
                      <a:pt x="310" y="250"/>
                      <a:pt x="306" y="258"/>
                    </a:cubicBezTo>
                    <a:cubicBezTo>
                      <a:pt x="305" y="257"/>
                      <a:pt x="305" y="257"/>
                      <a:pt x="305" y="257"/>
                    </a:cubicBezTo>
                    <a:cubicBezTo>
                      <a:pt x="302" y="263"/>
                      <a:pt x="299" y="269"/>
                      <a:pt x="295" y="274"/>
                    </a:cubicBezTo>
                    <a:cubicBezTo>
                      <a:pt x="297" y="274"/>
                      <a:pt x="297" y="274"/>
                      <a:pt x="297" y="274"/>
                    </a:cubicBezTo>
                    <a:cubicBezTo>
                      <a:pt x="300" y="269"/>
                      <a:pt x="303" y="264"/>
                      <a:pt x="305" y="259"/>
                    </a:cubicBezTo>
                    <a:cubicBezTo>
                      <a:pt x="305" y="259"/>
                      <a:pt x="305" y="259"/>
                      <a:pt x="305" y="259"/>
                    </a:cubicBezTo>
                    <a:cubicBezTo>
                      <a:pt x="303" y="264"/>
                      <a:pt x="300" y="269"/>
                      <a:pt x="297" y="274"/>
                    </a:cubicBezTo>
                    <a:cubicBezTo>
                      <a:pt x="298" y="274"/>
                      <a:pt x="298" y="274"/>
                      <a:pt x="298" y="274"/>
                    </a:cubicBezTo>
                    <a:cubicBezTo>
                      <a:pt x="301" y="269"/>
                      <a:pt x="304" y="264"/>
                      <a:pt x="307" y="259"/>
                    </a:cubicBezTo>
                    <a:cubicBezTo>
                      <a:pt x="311" y="261"/>
                      <a:pt x="311" y="261"/>
                      <a:pt x="311" y="261"/>
                    </a:cubicBezTo>
                    <a:cubicBezTo>
                      <a:pt x="309" y="266"/>
                      <a:pt x="307" y="270"/>
                      <a:pt x="304" y="274"/>
                    </a:cubicBezTo>
                    <a:cubicBezTo>
                      <a:pt x="310" y="274"/>
                      <a:pt x="310" y="274"/>
                      <a:pt x="310" y="274"/>
                    </a:cubicBezTo>
                    <a:cubicBezTo>
                      <a:pt x="312" y="271"/>
                      <a:pt x="314" y="267"/>
                      <a:pt x="316" y="264"/>
                    </a:cubicBezTo>
                    <a:cubicBezTo>
                      <a:pt x="320" y="265"/>
                      <a:pt x="320" y="265"/>
                      <a:pt x="320" y="265"/>
                    </a:cubicBezTo>
                    <a:cubicBezTo>
                      <a:pt x="321" y="264"/>
                      <a:pt x="321" y="264"/>
                      <a:pt x="321" y="264"/>
                    </a:cubicBezTo>
                    <a:cubicBezTo>
                      <a:pt x="325" y="256"/>
                      <a:pt x="328" y="247"/>
                      <a:pt x="330" y="238"/>
                    </a:cubicBezTo>
                    <a:cubicBezTo>
                      <a:pt x="330" y="237"/>
                      <a:pt x="330" y="237"/>
                      <a:pt x="330" y="237"/>
                    </a:cubicBezTo>
                    <a:cubicBezTo>
                      <a:pt x="326" y="235"/>
                      <a:pt x="326" y="235"/>
                      <a:pt x="326" y="235"/>
                    </a:cubicBezTo>
                    <a:cubicBezTo>
                      <a:pt x="327" y="231"/>
                      <a:pt x="328" y="227"/>
                      <a:pt x="328" y="222"/>
                    </a:cubicBezTo>
                    <a:cubicBezTo>
                      <a:pt x="333" y="223"/>
                      <a:pt x="333" y="223"/>
                      <a:pt x="333" y="223"/>
                    </a:cubicBezTo>
                    <a:cubicBezTo>
                      <a:pt x="333" y="221"/>
                      <a:pt x="333" y="221"/>
                      <a:pt x="333" y="221"/>
                    </a:cubicBezTo>
                    <a:cubicBezTo>
                      <a:pt x="333" y="220"/>
                      <a:pt x="333" y="219"/>
                      <a:pt x="333" y="218"/>
                    </a:cubicBezTo>
                    <a:cubicBezTo>
                      <a:pt x="334" y="216"/>
                      <a:pt x="334" y="216"/>
                      <a:pt x="334" y="216"/>
                    </a:cubicBezTo>
                    <a:cubicBezTo>
                      <a:pt x="329" y="216"/>
                      <a:pt x="329" y="216"/>
                      <a:pt x="329" y="216"/>
                    </a:cubicBezTo>
                    <a:cubicBezTo>
                      <a:pt x="329" y="212"/>
                      <a:pt x="330" y="208"/>
                      <a:pt x="330" y="204"/>
                    </a:cubicBezTo>
                    <a:cubicBezTo>
                      <a:pt x="330" y="178"/>
                      <a:pt x="323" y="154"/>
                      <a:pt x="310" y="134"/>
                    </a:cubicBezTo>
                    <a:moveTo>
                      <a:pt x="356" y="226"/>
                    </a:moveTo>
                    <a:cubicBezTo>
                      <a:pt x="350" y="225"/>
                      <a:pt x="350" y="225"/>
                      <a:pt x="350" y="225"/>
                    </a:cubicBezTo>
                    <a:cubicBezTo>
                      <a:pt x="350" y="224"/>
                      <a:pt x="351" y="222"/>
                      <a:pt x="351" y="221"/>
                    </a:cubicBezTo>
                    <a:cubicBezTo>
                      <a:pt x="356" y="222"/>
                      <a:pt x="356" y="222"/>
                      <a:pt x="356" y="222"/>
                    </a:cubicBezTo>
                    <a:cubicBezTo>
                      <a:pt x="356" y="223"/>
                      <a:pt x="356" y="225"/>
                      <a:pt x="356" y="226"/>
                    </a:cubicBezTo>
                    <a:moveTo>
                      <a:pt x="345" y="134"/>
                    </a:moveTo>
                    <a:cubicBezTo>
                      <a:pt x="320" y="134"/>
                      <a:pt x="320" y="134"/>
                      <a:pt x="320" y="134"/>
                    </a:cubicBezTo>
                    <a:cubicBezTo>
                      <a:pt x="328" y="148"/>
                      <a:pt x="333" y="164"/>
                      <a:pt x="336" y="182"/>
                    </a:cubicBezTo>
                    <a:cubicBezTo>
                      <a:pt x="338" y="195"/>
                      <a:pt x="338" y="207"/>
                      <a:pt x="337" y="220"/>
                    </a:cubicBezTo>
                    <a:cubicBezTo>
                      <a:pt x="349" y="221"/>
                      <a:pt x="349" y="221"/>
                      <a:pt x="349" y="221"/>
                    </a:cubicBezTo>
                    <a:cubicBezTo>
                      <a:pt x="349" y="222"/>
                      <a:pt x="349" y="224"/>
                      <a:pt x="349" y="225"/>
                    </a:cubicBezTo>
                    <a:cubicBezTo>
                      <a:pt x="343" y="224"/>
                      <a:pt x="343" y="224"/>
                      <a:pt x="343" y="224"/>
                    </a:cubicBezTo>
                    <a:cubicBezTo>
                      <a:pt x="343" y="223"/>
                      <a:pt x="344" y="222"/>
                      <a:pt x="344" y="221"/>
                    </a:cubicBezTo>
                    <a:cubicBezTo>
                      <a:pt x="342" y="221"/>
                      <a:pt x="342" y="221"/>
                      <a:pt x="342" y="221"/>
                    </a:cubicBezTo>
                    <a:cubicBezTo>
                      <a:pt x="342" y="222"/>
                      <a:pt x="342" y="223"/>
                      <a:pt x="342" y="224"/>
                    </a:cubicBezTo>
                    <a:cubicBezTo>
                      <a:pt x="336" y="223"/>
                      <a:pt x="336" y="223"/>
                      <a:pt x="336" y="223"/>
                    </a:cubicBezTo>
                    <a:cubicBezTo>
                      <a:pt x="336" y="229"/>
                      <a:pt x="334" y="235"/>
                      <a:pt x="333" y="240"/>
                    </a:cubicBezTo>
                    <a:cubicBezTo>
                      <a:pt x="338" y="242"/>
                      <a:pt x="338" y="242"/>
                      <a:pt x="338" y="242"/>
                    </a:cubicBezTo>
                    <a:cubicBezTo>
                      <a:pt x="338" y="242"/>
                      <a:pt x="338" y="242"/>
                      <a:pt x="338" y="242"/>
                    </a:cubicBezTo>
                    <a:cubicBezTo>
                      <a:pt x="340" y="242"/>
                      <a:pt x="340" y="242"/>
                      <a:pt x="340" y="242"/>
                    </a:cubicBezTo>
                    <a:cubicBezTo>
                      <a:pt x="340" y="242"/>
                      <a:pt x="340" y="242"/>
                      <a:pt x="340" y="242"/>
                    </a:cubicBezTo>
                    <a:cubicBezTo>
                      <a:pt x="345" y="243"/>
                      <a:pt x="345" y="243"/>
                      <a:pt x="345" y="243"/>
                    </a:cubicBezTo>
                    <a:cubicBezTo>
                      <a:pt x="343" y="254"/>
                      <a:pt x="339" y="263"/>
                      <a:pt x="335" y="273"/>
                    </a:cubicBezTo>
                    <a:cubicBezTo>
                      <a:pt x="329" y="270"/>
                      <a:pt x="329" y="270"/>
                      <a:pt x="329" y="270"/>
                    </a:cubicBezTo>
                    <a:cubicBezTo>
                      <a:pt x="330" y="269"/>
                      <a:pt x="330" y="269"/>
                      <a:pt x="331" y="268"/>
                    </a:cubicBezTo>
                    <a:cubicBezTo>
                      <a:pt x="329" y="267"/>
                      <a:pt x="329" y="267"/>
                      <a:pt x="329" y="267"/>
                    </a:cubicBezTo>
                    <a:cubicBezTo>
                      <a:pt x="329" y="268"/>
                      <a:pt x="329" y="269"/>
                      <a:pt x="328" y="270"/>
                    </a:cubicBezTo>
                    <a:cubicBezTo>
                      <a:pt x="323" y="267"/>
                      <a:pt x="323" y="267"/>
                      <a:pt x="323" y="267"/>
                    </a:cubicBezTo>
                    <a:cubicBezTo>
                      <a:pt x="322" y="270"/>
                      <a:pt x="321" y="272"/>
                      <a:pt x="320" y="274"/>
                    </a:cubicBezTo>
                    <a:cubicBezTo>
                      <a:pt x="337" y="274"/>
                      <a:pt x="337" y="274"/>
                      <a:pt x="337" y="274"/>
                    </a:cubicBezTo>
                    <a:cubicBezTo>
                      <a:pt x="336" y="273"/>
                      <a:pt x="336" y="273"/>
                      <a:pt x="336" y="273"/>
                    </a:cubicBezTo>
                    <a:cubicBezTo>
                      <a:pt x="340" y="264"/>
                      <a:pt x="344" y="254"/>
                      <a:pt x="347" y="244"/>
                    </a:cubicBezTo>
                    <a:cubicBezTo>
                      <a:pt x="352" y="245"/>
                      <a:pt x="352" y="245"/>
                      <a:pt x="352" y="245"/>
                    </a:cubicBezTo>
                    <a:cubicBezTo>
                      <a:pt x="350" y="252"/>
                      <a:pt x="348" y="258"/>
                      <a:pt x="346" y="265"/>
                    </a:cubicBezTo>
                    <a:cubicBezTo>
                      <a:pt x="347" y="265"/>
                      <a:pt x="347" y="265"/>
                      <a:pt x="347" y="265"/>
                    </a:cubicBezTo>
                    <a:cubicBezTo>
                      <a:pt x="350" y="259"/>
                      <a:pt x="352" y="252"/>
                      <a:pt x="354" y="245"/>
                    </a:cubicBezTo>
                    <a:cubicBezTo>
                      <a:pt x="355" y="246"/>
                      <a:pt x="355" y="246"/>
                      <a:pt x="355" y="246"/>
                    </a:cubicBezTo>
                    <a:cubicBezTo>
                      <a:pt x="357" y="239"/>
                      <a:pt x="358" y="233"/>
                      <a:pt x="359" y="226"/>
                    </a:cubicBezTo>
                    <a:cubicBezTo>
                      <a:pt x="357" y="226"/>
                      <a:pt x="357" y="226"/>
                      <a:pt x="357" y="226"/>
                    </a:cubicBezTo>
                    <a:cubicBezTo>
                      <a:pt x="358" y="225"/>
                      <a:pt x="358" y="223"/>
                      <a:pt x="358" y="222"/>
                    </a:cubicBezTo>
                    <a:cubicBezTo>
                      <a:pt x="359" y="222"/>
                      <a:pt x="359" y="222"/>
                      <a:pt x="359" y="222"/>
                    </a:cubicBezTo>
                    <a:cubicBezTo>
                      <a:pt x="361" y="208"/>
                      <a:pt x="360" y="193"/>
                      <a:pt x="358" y="178"/>
                    </a:cubicBezTo>
                    <a:cubicBezTo>
                      <a:pt x="356" y="162"/>
                      <a:pt x="351" y="147"/>
                      <a:pt x="345" y="134"/>
                    </a:cubicBezTo>
                    <a:moveTo>
                      <a:pt x="374" y="134"/>
                    </a:moveTo>
                    <a:cubicBezTo>
                      <a:pt x="373" y="134"/>
                      <a:pt x="373" y="134"/>
                      <a:pt x="373" y="134"/>
                    </a:cubicBezTo>
                    <a:cubicBezTo>
                      <a:pt x="381" y="155"/>
                      <a:pt x="385" y="177"/>
                      <a:pt x="386" y="201"/>
                    </a:cubicBezTo>
                    <a:cubicBezTo>
                      <a:pt x="387" y="201"/>
                      <a:pt x="387" y="201"/>
                      <a:pt x="387" y="201"/>
                    </a:cubicBezTo>
                    <a:cubicBezTo>
                      <a:pt x="387" y="177"/>
                      <a:pt x="382" y="155"/>
                      <a:pt x="374" y="134"/>
                    </a:cubicBezTo>
                    <a:moveTo>
                      <a:pt x="382" y="134"/>
                    </a:moveTo>
                    <a:cubicBezTo>
                      <a:pt x="381" y="134"/>
                      <a:pt x="381" y="134"/>
                      <a:pt x="381" y="134"/>
                    </a:cubicBezTo>
                    <a:cubicBezTo>
                      <a:pt x="389" y="156"/>
                      <a:pt x="394" y="179"/>
                      <a:pt x="394" y="204"/>
                    </a:cubicBezTo>
                    <a:cubicBezTo>
                      <a:pt x="394" y="229"/>
                      <a:pt x="389" y="252"/>
                      <a:pt x="381" y="274"/>
                    </a:cubicBezTo>
                    <a:cubicBezTo>
                      <a:pt x="382" y="274"/>
                      <a:pt x="382" y="274"/>
                      <a:pt x="382" y="274"/>
                    </a:cubicBezTo>
                    <a:cubicBezTo>
                      <a:pt x="390" y="252"/>
                      <a:pt x="395" y="229"/>
                      <a:pt x="395" y="204"/>
                    </a:cubicBezTo>
                    <a:cubicBezTo>
                      <a:pt x="395" y="179"/>
                      <a:pt x="390" y="156"/>
                      <a:pt x="382" y="134"/>
                    </a:cubicBezTo>
                    <a:moveTo>
                      <a:pt x="133" y="133"/>
                    </a:moveTo>
                    <a:cubicBezTo>
                      <a:pt x="133" y="133"/>
                      <a:pt x="133" y="133"/>
                      <a:pt x="133" y="134"/>
                    </a:cubicBezTo>
                    <a:cubicBezTo>
                      <a:pt x="133" y="134"/>
                      <a:pt x="133" y="134"/>
                      <a:pt x="133" y="134"/>
                    </a:cubicBezTo>
                    <a:cubicBezTo>
                      <a:pt x="133" y="133"/>
                      <a:pt x="133" y="133"/>
                      <a:pt x="133" y="133"/>
                    </a:cubicBezTo>
                    <a:moveTo>
                      <a:pt x="250" y="133"/>
                    </a:moveTo>
                    <a:cubicBezTo>
                      <a:pt x="249" y="134"/>
                      <a:pt x="249" y="134"/>
                      <a:pt x="249" y="134"/>
                    </a:cubicBezTo>
                    <a:cubicBezTo>
                      <a:pt x="250" y="134"/>
                      <a:pt x="250" y="134"/>
                      <a:pt x="250" y="134"/>
                    </a:cubicBezTo>
                    <a:cubicBezTo>
                      <a:pt x="250" y="133"/>
                      <a:pt x="250" y="133"/>
                      <a:pt x="250" y="133"/>
                    </a:cubicBezTo>
                    <a:moveTo>
                      <a:pt x="233" y="133"/>
                    </a:move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3"/>
                      <a:pt x="232" y="133"/>
                      <a:pt x="232" y="133"/>
                    </a:cubicBezTo>
                    <a:cubicBezTo>
                      <a:pt x="232" y="134"/>
                      <a:pt x="232" y="134"/>
                      <a:pt x="232" y="134"/>
                    </a:cubicBezTo>
                    <a:cubicBezTo>
                      <a:pt x="232" y="134"/>
                      <a:pt x="232" y="134"/>
                      <a:pt x="232" y="134"/>
                    </a:cubicBezTo>
                    <a:cubicBezTo>
                      <a:pt x="233" y="133"/>
                      <a:pt x="233" y="133"/>
                      <a:pt x="233" y="133"/>
                    </a:cubicBezTo>
                    <a:cubicBezTo>
                      <a:pt x="233" y="133"/>
                      <a:pt x="233" y="133"/>
                      <a:pt x="233" y="133"/>
                    </a:cubicBezTo>
                    <a:moveTo>
                      <a:pt x="151" y="133"/>
                    </a:moveTo>
                    <a:cubicBezTo>
                      <a:pt x="151" y="133"/>
                      <a:pt x="151" y="133"/>
                      <a:pt x="151" y="133"/>
                    </a:cubicBezTo>
                    <a:cubicBezTo>
                      <a:pt x="150" y="133"/>
                      <a:pt x="150" y="133"/>
                      <a:pt x="150" y="133"/>
                    </a:cubicBezTo>
                    <a:cubicBezTo>
                      <a:pt x="150" y="134"/>
                      <a:pt x="150" y="134"/>
                      <a:pt x="150" y="134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0" y="133"/>
                      <a:pt x="150" y="133"/>
                      <a:pt x="150" y="133"/>
                    </a:cubicBezTo>
                    <a:cubicBezTo>
                      <a:pt x="150" y="133"/>
                      <a:pt x="150" y="133"/>
                      <a:pt x="150" y="133"/>
                    </a:cubicBezTo>
                    <a:cubicBezTo>
                      <a:pt x="151" y="133"/>
                      <a:pt x="151" y="133"/>
                      <a:pt x="151" y="133"/>
                    </a:cubicBezTo>
                    <a:cubicBezTo>
                      <a:pt x="151" y="133"/>
                      <a:pt x="151" y="133"/>
                      <a:pt x="151" y="133"/>
                    </a:cubicBezTo>
                    <a:cubicBezTo>
                      <a:pt x="151" y="133"/>
                      <a:pt x="151" y="133"/>
                      <a:pt x="151" y="133"/>
                    </a:cubicBezTo>
                    <a:cubicBezTo>
                      <a:pt x="151" y="133"/>
                      <a:pt x="151" y="133"/>
                      <a:pt x="151" y="133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3"/>
                      <a:pt x="152" y="133"/>
                      <a:pt x="152" y="133"/>
                    </a:cubicBezTo>
                    <a:cubicBezTo>
                      <a:pt x="151" y="133"/>
                      <a:pt x="151" y="133"/>
                      <a:pt x="151" y="133"/>
                    </a:cubicBezTo>
                    <a:moveTo>
                      <a:pt x="228" y="133"/>
                    </a:moveTo>
                    <a:cubicBezTo>
                      <a:pt x="228" y="133"/>
                      <a:pt x="228" y="133"/>
                      <a:pt x="228" y="133"/>
                    </a:cubicBezTo>
                    <a:cubicBezTo>
                      <a:pt x="228" y="133"/>
                      <a:pt x="228" y="133"/>
                      <a:pt x="228" y="133"/>
                    </a:cubicBezTo>
                    <a:cubicBezTo>
                      <a:pt x="228" y="132"/>
                      <a:pt x="228" y="132"/>
                      <a:pt x="228" y="132"/>
                    </a:cubicBezTo>
                    <a:cubicBezTo>
                      <a:pt x="228" y="132"/>
                      <a:pt x="228" y="132"/>
                      <a:pt x="228" y="132"/>
                    </a:cubicBezTo>
                    <a:cubicBezTo>
                      <a:pt x="228" y="132"/>
                      <a:pt x="228" y="132"/>
                      <a:pt x="228" y="132"/>
                    </a:cubicBezTo>
                    <a:cubicBezTo>
                      <a:pt x="228" y="131"/>
                      <a:pt x="228" y="131"/>
                      <a:pt x="228" y="131"/>
                    </a:cubicBezTo>
                    <a:cubicBezTo>
                      <a:pt x="228" y="131"/>
                      <a:pt x="228" y="131"/>
                      <a:pt x="228" y="131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9" y="132"/>
                      <a:pt x="229" y="132"/>
                      <a:pt x="229" y="132"/>
                    </a:cubicBezTo>
                    <a:cubicBezTo>
                      <a:pt x="229" y="132"/>
                      <a:pt x="229" y="132"/>
                      <a:pt x="229" y="132"/>
                    </a:cubicBezTo>
                    <a:cubicBezTo>
                      <a:pt x="229" y="132"/>
                      <a:pt x="229" y="132"/>
                      <a:pt x="229" y="132"/>
                    </a:cubicBezTo>
                    <a:cubicBezTo>
                      <a:pt x="228" y="133"/>
                      <a:pt x="228" y="133"/>
                      <a:pt x="228" y="133"/>
                    </a:cubicBezTo>
                    <a:cubicBezTo>
                      <a:pt x="228" y="133"/>
                      <a:pt x="228" y="133"/>
                      <a:pt x="228" y="133"/>
                    </a:cubicBezTo>
                    <a:moveTo>
                      <a:pt x="228" y="131"/>
                    </a:moveTo>
                    <a:cubicBezTo>
                      <a:pt x="228" y="132"/>
                      <a:pt x="228" y="132"/>
                      <a:pt x="228" y="132"/>
                    </a:cubicBezTo>
                    <a:cubicBezTo>
                      <a:pt x="227" y="132"/>
                      <a:pt x="227" y="132"/>
                      <a:pt x="227" y="132"/>
                    </a:cubicBezTo>
                    <a:cubicBezTo>
                      <a:pt x="228" y="133"/>
                      <a:pt x="228" y="133"/>
                      <a:pt x="228" y="133"/>
                    </a:cubicBezTo>
                    <a:cubicBezTo>
                      <a:pt x="228" y="133"/>
                      <a:pt x="228" y="133"/>
                      <a:pt x="228" y="133"/>
                    </a:cubicBezTo>
                    <a:cubicBezTo>
                      <a:pt x="229" y="133"/>
                      <a:pt x="229" y="133"/>
                      <a:pt x="229" y="132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9" y="131"/>
                      <a:pt x="229" y="131"/>
                      <a:pt x="229" y="131"/>
                    </a:cubicBezTo>
                    <a:cubicBezTo>
                      <a:pt x="228" y="131"/>
                      <a:pt x="228" y="131"/>
                      <a:pt x="228" y="131"/>
                    </a:cubicBezTo>
                    <a:moveTo>
                      <a:pt x="155" y="131"/>
                    </a:move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4" y="131"/>
                      <a:pt x="154" y="131"/>
                      <a:pt x="154" y="131"/>
                    </a:cubicBezTo>
                    <a:cubicBezTo>
                      <a:pt x="155" y="132"/>
                      <a:pt x="155" y="132"/>
                      <a:pt x="155" y="132"/>
                    </a:cubicBezTo>
                    <a:cubicBezTo>
                      <a:pt x="155" y="133"/>
                      <a:pt x="155" y="133"/>
                      <a:pt x="155" y="133"/>
                    </a:cubicBezTo>
                    <a:cubicBezTo>
                      <a:pt x="155" y="133"/>
                      <a:pt x="155" y="133"/>
                      <a:pt x="155" y="133"/>
                    </a:cubicBezTo>
                    <a:cubicBezTo>
                      <a:pt x="156" y="132"/>
                      <a:pt x="156" y="132"/>
                      <a:pt x="156" y="132"/>
                    </a:cubicBezTo>
                    <a:cubicBezTo>
                      <a:pt x="156" y="132"/>
                      <a:pt x="156" y="132"/>
                      <a:pt x="156" y="132"/>
                    </a:cubicBezTo>
                    <a:cubicBezTo>
                      <a:pt x="155" y="132"/>
                      <a:pt x="155" y="132"/>
                      <a:pt x="155" y="132"/>
                    </a:cubicBezTo>
                    <a:cubicBezTo>
                      <a:pt x="155" y="131"/>
                      <a:pt x="155" y="131"/>
                      <a:pt x="155" y="131"/>
                    </a:cubicBezTo>
                    <a:moveTo>
                      <a:pt x="137" y="130"/>
                    </a:moveTo>
                    <a:cubicBezTo>
                      <a:pt x="136" y="131"/>
                      <a:pt x="135" y="131"/>
                      <a:pt x="134" y="132"/>
                    </a:cubicBezTo>
                    <a:cubicBezTo>
                      <a:pt x="135" y="133"/>
                      <a:pt x="135" y="133"/>
                      <a:pt x="135" y="133"/>
                    </a:cubicBezTo>
                    <a:cubicBezTo>
                      <a:pt x="136" y="132"/>
                      <a:pt x="136" y="132"/>
                      <a:pt x="137" y="131"/>
                    </a:cubicBezTo>
                    <a:cubicBezTo>
                      <a:pt x="137" y="130"/>
                      <a:pt x="137" y="130"/>
                      <a:pt x="137" y="130"/>
                    </a:cubicBezTo>
                    <a:moveTo>
                      <a:pt x="246" y="130"/>
                    </a:moveTo>
                    <a:cubicBezTo>
                      <a:pt x="245" y="131"/>
                      <a:pt x="245" y="131"/>
                      <a:pt x="245" y="131"/>
                    </a:cubicBezTo>
                    <a:cubicBezTo>
                      <a:pt x="246" y="132"/>
                      <a:pt x="247" y="132"/>
                      <a:pt x="248" y="133"/>
                    </a:cubicBezTo>
                    <a:cubicBezTo>
                      <a:pt x="248" y="132"/>
                      <a:pt x="248" y="132"/>
                      <a:pt x="248" y="132"/>
                    </a:cubicBezTo>
                    <a:cubicBezTo>
                      <a:pt x="248" y="131"/>
                      <a:pt x="247" y="131"/>
                      <a:pt x="246" y="130"/>
                    </a:cubicBezTo>
                    <a:moveTo>
                      <a:pt x="224" y="131"/>
                    </a:moveTo>
                    <a:cubicBezTo>
                      <a:pt x="224" y="131"/>
                      <a:pt x="224" y="131"/>
                      <a:pt x="224" y="131"/>
                    </a:cubicBezTo>
                    <a:cubicBezTo>
                      <a:pt x="224" y="131"/>
                      <a:pt x="224" y="131"/>
                      <a:pt x="224" y="131"/>
                    </a:cubicBezTo>
                    <a:cubicBezTo>
                      <a:pt x="224" y="131"/>
                      <a:pt x="224" y="131"/>
                      <a:pt x="224" y="131"/>
                    </a:cubicBezTo>
                    <a:cubicBezTo>
                      <a:pt x="224" y="130"/>
                      <a:pt x="224" y="130"/>
                      <a:pt x="224" y="130"/>
                    </a:cubicBezTo>
                    <a:cubicBezTo>
                      <a:pt x="224" y="130"/>
                      <a:pt x="224" y="130"/>
                      <a:pt x="224" y="130"/>
                    </a:cubicBezTo>
                    <a:cubicBezTo>
                      <a:pt x="224" y="130"/>
                      <a:pt x="224" y="130"/>
                      <a:pt x="224" y="130"/>
                    </a:cubicBezTo>
                    <a:cubicBezTo>
                      <a:pt x="224" y="129"/>
                      <a:pt x="224" y="129"/>
                      <a:pt x="224" y="129"/>
                    </a:cubicBezTo>
                    <a:cubicBezTo>
                      <a:pt x="225" y="129"/>
                      <a:pt x="225" y="129"/>
                      <a:pt x="225" y="129"/>
                    </a:cubicBezTo>
                    <a:cubicBezTo>
                      <a:pt x="225" y="129"/>
                      <a:pt x="225" y="129"/>
                      <a:pt x="225" y="129"/>
                    </a:cubicBezTo>
                    <a:cubicBezTo>
                      <a:pt x="225" y="129"/>
                      <a:pt x="225" y="129"/>
                      <a:pt x="225" y="129"/>
                    </a:cubicBezTo>
                    <a:cubicBezTo>
                      <a:pt x="225" y="130"/>
                      <a:pt x="225" y="130"/>
                      <a:pt x="225" y="130"/>
                    </a:cubicBezTo>
                    <a:cubicBezTo>
                      <a:pt x="225" y="130"/>
                      <a:pt x="225" y="130"/>
                      <a:pt x="225" y="130"/>
                    </a:cubicBezTo>
                    <a:cubicBezTo>
                      <a:pt x="225" y="130"/>
                      <a:pt x="225" y="130"/>
                      <a:pt x="225" y="130"/>
                    </a:cubicBezTo>
                    <a:cubicBezTo>
                      <a:pt x="225" y="131"/>
                      <a:pt x="225" y="131"/>
                      <a:pt x="225" y="131"/>
                    </a:cubicBezTo>
                    <a:cubicBezTo>
                      <a:pt x="225" y="131"/>
                      <a:pt x="225" y="131"/>
                      <a:pt x="225" y="131"/>
                    </a:cubicBezTo>
                    <a:cubicBezTo>
                      <a:pt x="224" y="131"/>
                      <a:pt x="224" y="131"/>
                      <a:pt x="224" y="131"/>
                    </a:cubicBezTo>
                    <a:moveTo>
                      <a:pt x="225" y="129"/>
                    </a:moveTo>
                    <a:cubicBezTo>
                      <a:pt x="224" y="129"/>
                      <a:pt x="224" y="129"/>
                      <a:pt x="224" y="129"/>
                    </a:cubicBezTo>
                    <a:cubicBezTo>
                      <a:pt x="224" y="129"/>
                      <a:pt x="224" y="129"/>
                      <a:pt x="224" y="130"/>
                    </a:cubicBezTo>
                    <a:cubicBezTo>
                      <a:pt x="224" y="130"/>
                      <a:pt x="224" y="130"/>
                      <a:pt x="224" y="131"/>
                    </a:cubicBezTo>
                    <a:cubicBezTo>
                      <a:pt x="224" y="131"/>
                      <a:pt x="224" y="131"/>
                      <a:pt x="224" y="131"/>
                    </a:cubicBezTo>
                    <a:cubicBezTo>
                      <a:pt x="225" y="131"/>
                      <a:pt x="225" y="131"/>
                      <a:pt x="225" y="131"/>
                    </a:cubicBezTo>
                    <a:cubicBezTo>
                      <a:pt x="225" y="131"/>
                      <a:pt x="225" y="131"/>
                      <a:pt x="225" y="130"/>
                    </a:cubicBezTo>
                    <a:cubicBezTo>
                      <a:pt x="225" y="130"/>
                      <a:pt x="225" y="130"/>
                      <a:pt x="225" y="129"/>
                    </a:cubicBezTo>
                    <a:cubicBezTo>
                      <a:pt x="225" y="129"/>
                      <a:pt x="225" y="129"/>
                      <a:pt x="225" y="129"/>
                    </a:cubicBezTo>
                    <a:moveTo>
                      <a:pt x="159" y="131"/>
                    </a:moveTo>
                    <a:cubicBezTo>
                      <a:pt x="159" y="131"/>
                      <a:pt x="159" y="131"/>
                      <a:pt x="159" y="131"/>
                    </a:cubicBezTo>
                    <a:cubicBezTo>
                      <a:pt x="158" y="130"/>
                      <a:pt x="158" y="130"/>
                      <a:pt x="158" y="130"/>
                    </a:cubicBezTo>
                    <a:cubicBezTo>
                      <a:pt x="158" y="130"/>
                      <a:pt x="158" y="130"/>
                      <a:pt x="158" y="130"/>
                    </a:cubicBezTo>
                    <a:cubicBezTo>
                      <a:pt x="158" y="130"/>
                      <a:pt x="158" y="130"/>
                      <a:pt x="158" y="130"/>
                    </a:cubicBezTo>
                    <a:cubicBezTo>
                      <a:pt x="158" y="129"/>
                      <a:pt x="158" y="129"/>
                      <a:pt x="158" y="129"/>
                    </a:cubicBezTo>
                    <a:cubicBezTo>
                      <a:pt x="158" y="129"/>
                      <a:pt x="158" y="129"/>
                      <a:pt x="158" y="129"/>
                    </a:cubicBezTo>
                    <a:cubicBezTo>
                      <a:pt x="158" y="129"/>
                      <a:pt x="158" y="129"/>
                      <a:pt x="158" y="129"/>
                    </a:cubicBezTo>
                    <a:cubicBezTo>
                      <a:pt x="159" y="129"/>
                      <a:pt x="159" y="129"/>
                      <a:pt x="159" y="129"/>
                    </a:cubicBezTo>
                    <a:cubicBezTo>
                      <a:pt x="159" y="129"/>
                      <a:pt x="159" y="129"/>
                      <a:pt x="159" y="129"/>
                    </a:cubicBezTo>
                    <a:cubicBezTo>
                      <a:pt x="159" y="129"/>
                      <a:pt x="159" y="129"/>
                      <a:pt x="159" y="129"/>
                    </a:cubicBezTo>
                    <a:cubicBezTo>
                      <a:pt x="159" y="130"/>
                      <a:pt x="159" y="130"/>
                      <a:pt x="159" y="130"/>
                    </a:cubicBezTo>
                    <a:cubicBezTo>
                      <a:pt x="159" y="130"/>
                      <a:pt x="159" y="130"/>
                      <a:pt x="159" y="130"/>
                    </a:cubicBezTo>
                    <a:cubicBezTo>
                      <a:pt x="159" y="130"/>
                      <a:pt x="159" y="130"/>
                      <a:pt x="159" y="130"/>
                    </a:cubicBezTo>
                    <a:cubicBezTo>
                      <a:pt x="159" y="131"/>
                      <a:pt x="159" y="131"/>
                      <a:pt x="159" y="131"/>
                    </a:cubicBezTo>
                    <a:cubicBezTo>
                      <a:pt x="159" y="131"/>
                      <a:pt x="159" y="131"/>
                      <a:pt x="159" y="131"/>
                    </a:cubicBezTo>
                    <a:cubicBezTo>
                      <a:pt x="159" y="131"/>
                      <a:pt x="159" y="131"/>
                      <a:pt x="159" y="131"/>
                    </a:cubicBezTo>
                    <a:moveTo>
                      <a:pt x="158" y="129"/>
                    </a:moveTo>
                    <a:cubicBezTo>
                      <a:pt x="158" y="129"/>
                      <a:pt x="158" y="129"/>
                      <a:pt x="158" y="129"/>
                    </a:cubicBezTo>
                    <a:cubicBezTo>
                      <a:pt x="158" y="129"/>
                      <a:pt x="158" y="130"/>
                      <a:pt x="158" y="130"/>
                    </a:cubicBezTo>
                    <a:cubicBezTo>
                      <a:pt x="158" y="131"/>
                      <a:pt x="158" y="131"/>
                      <a:pt x="159" y="131"/>
                    </a:cubicBezTo>
                    <a:cubicBezTo>
                      <a:pt x="159" y="131"/>
                      <a:pt x="159" y="131"/>
                      <a:pt x="159" y="131"/>
                    </a:cubicBezTo>
                    <a:cubicBezTo>
                      <a:pt x="160" y="130"/>
                      <a:pt x="160" y="130"/>
                      <a:pt x="160" y="130"/>
                    </a:cubicBezTo>
                    <a:cubicBezTo>
                      <a:pt x="160" y="130"/>
                      <a:pt x="160" y="130"/>
                      <a:pt x="159" y="129"/>
                    </a:cubicBezTo>
                    <a:cubicBezTo>
                      <a:pt x="159" y="129"/>
                      <a:pt x="159" y="129"/>
                      <a:pt x="159" y="129"/>
                    </a:cubicBezTo>
                    <a:cubicBezTo>
                      <a:pt x="158" y="129"/>
                      <a:pt x="158" y="129"/>
                      <a:pt x="158" y="129"/>
                    </a:cubicBezTo>
                    <a:moveTo>
                      <a:pt x="141" y="128"/>
                    </a:moveTo>
                    <a:cubicBezTo>
                      <a:pt x="140" y="128"/>
                      <a:pt x="139" y="129"/>
                      <a:pt x="138" y="129"/>
                    </a:cubicBezTo>
                    <a:cubicBezTo>
                      <a:pt x="139" y="130"/>
                      <a:pt x="139" y="130"/>
                      <a:pt x="139" y="130"/>
                    </a:cubicBezTo>
                    <a:cubicBezTo>
                      <a:pt x="140" y="129"/>
                      <a:pt x="140" y="129"/>
                      <a:pt x="141" y="128"/>
                    </a:cubicBezTo>
                    <a:cubicBezTo>
                      <a:pt x="141" y="128"/>
                      <a:pt x="141" y="128"/>
                      <a:pt x="141" y="128"/>
                    </a:cubicBezTo>
                    <a:moveTo>
                      <a:pt x="242" y="127"/>
                    </a:moveTo>
                    <a:cubicBezTo>
                      <a:pt x="242" y="128"/>
                      <a:pt x="242" y="128"/>
                      <a:pt x="242" y="128"/>
                    </a:cubicBezTo>
                    <a:cubicBezTo>
                      <a:pt x="242" y="129"/>
                      <a:pt x="243" y="129"/>
                      <a:pt x="244" y="130"/>
                    </a:cubicBezTo>
                    <a:cubicBezTo>
                      <a:pt x="244" y="129"/>
                      <a:pt x="244" y="129"/>
                      <a:pt x="244" y="129"/>
                    </a:cubicBezTo>
                    <a:cubicBezTo>
                      <a:pt x="244" y="129"/>
                      <a:pt x="243" y="128"/>
                      <a:pt x="242" y="127"/>
                    </a:cubicBezTo>
                    <a:moveTo>
                      <a:pt x="221" y="127"/>
                    </a:moveTo>
                    <a:cubicBezTo>
                      <a:pt x="221" y="127"/>
                      <a:pt x="221" y="127"/>
                      <a:pt x="221" y="127"/>
                    </a:cubicBezTo>
                    <a:cubicBezTo>
                      <a:pt x="221" y="128"/>
                      <a:pt x="221" y="128"/>
                      <a:pt x="221" y="128"/>
                    </a:cubicBezTo>
                    <a:cubicBezTo>
                      <a:pt x="221" y="127"/>
                      <a:pt x="221" y="127"/>
                      <a:pt x="221" y="127"/>
                    </a:cubicBezTo>
                    <a:cubicBezTo>
                      <a:pt x="220" y="127"/>
                      <a:pt x="220" y="127"/>
                      <a:pt x="220" y="127"/>
                    </a:cubicBezTo>
                    <a:cubicBezTo>
                      <a:pt x="220" y="128"/>
                      <a:pt x="220" y="128"/>
                      <a:pt x="220" y="128"/>
                    </a:cubicBezTo>
                    <a:cubicBezTo>
                      <a:pt x="221" y="128"/>
                      <a:pt x="221" y="128"/>
                      <a:pt x="221" y="128"/>
                    </a:cubicBezTo>
                    <a:cubicBezTo>
                      <a:pt x="220" y="129"/>
                      <a:pt x="220" y="129"/>
                      <a:pt x="220" y="129"/>
                    </a:cubicBezTo>
                    <a:cubicBezTo>
                      <a:pt x="220" y="129"/>
                      <a:pt x="220" y="129"/>
                      <a:pt x="220" y="129"/>
                    </a:cubicBezTo>
                    <a:cubicBezTo>
                      <a:pt x="220" y="129"/>
                      <a:pt x="220" y="129"/>
                      <a:pt x="220" y="129"/>
                    </a:cubicBezTo>
                    <a:cubicBezTo>
                      <a:pt x="221" y="130"/>
                      <a:pt x="221" y="130"/>
                      <a:pt x="221" y="130"/>
                    </a:cubicBezTo>
                    <a:cubicBezTo>
                      <a:pt x="221" y="129"/>
                      <a:pt x="221" y="129"/>
                      <a:pt x="221" y="129"/>
                    </a:cubicBezTo>
                    <a:cubicBezTo>
                      <a:pt x="220" y="129"/>
                      <a:pt x="220" y="129"/>
                      <a:pt x="220" y="129"/>
                    </a:cubicBezTo>
                    <a:cubicBezTo>
                      <a:pt x="221" y="127"/>
                      <a:pt x="221" y="127"/>
                      <a:pt x="221" y="127"/>
                    </a:cubicBezTo>
                    <a:cubicBezTo>
                      <a:pt x="221" y="127"/>
                      <a:pt x="221" y="127"/>
                      <a:pt x="221" y="127"/>
                    </a:cubicBezTo>
                    <a:moveTo>
                      <a:pt x="163" y="129"/>
                    </a:move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2" y="129"/>
                      <a:pt x="162" y="129"/>
                      <a:pt x="162" y="129"/>
                    </a:cubicBezTo>
                    <a:cubicBezTo>
                      <a:pt x="162" y="128"/>
                      <a:pt x="162" y="128"/>
                      <a:pt x="162" y="128"/>
                    </a:cubicBezTo>
                    <a:cubicBezTo>
                      <a:pt x="162" y="128"/>
                      <a:pt x="162" y="128"/>
                      <a:pt x="162" y="128"/>
                    </a:cubicBezTo>
                    <a:cubicBezTo>
                      <a:pt x="162" y="128"/>
                      <a:pt x="162" y="128"/>
                      <a:pt x="162" y="128"/>
                    </a:cubicBezTo>
                    <a:cubicBezTo>
                      <a:pt x="162" y="127"/>
                      <a:pt x="162" y="127"/>
                      <a:pt x="162" y="127"/>
                    </a:cubicBezTo>
                    <a:cubicBezTo>
                      <a:pt x="162" y="127"/>
                      <a:pt x="162" y="127"/>
                      <a:pt x="162" y="127"/>
                    </a:cubicBezTo>
                    <a:cubicBezTo>
                      <a:pt x="163" y="127"/>
                      <a:pt x="163" y="127"/>
                      <a:pt x="163" y="127"/>
                    </a:cubicBezTo>
                    <a:cubicBezTo>
                      <a:pt x="163" y="127"/>
                      <a:pt x="163" y="127"/>
                      <a:pt x="163" y="127"/>
                    </a:cubicBezTo>
                    <a:cubicBezTo>
                      <a:pt x="163" y="128"/>
                      <a:pt x="163" y="128"/>
                      <a:pt x="163" y="128"/>
                    </a:cubicBezTo>
                    <a:cubicBezTo>
                      <a:pt x="163" y="128"/>
                      <a:pt x="163" y="128"/>
                      <a:pt x="163" y="128"/>
                    </a:cubicBezTo>
                    <a:cubicBezTo>
                      <a:pt x="163" y="128"/>
                      <a:pt x="163" y="128"/>
                      <a:pt x="163" y="128"/>
                    </a:cubicBez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3" y="129"/>
                      <a:pt x="163" y="129"/>
                      <a:pt x="163" y="129"/>
                    </a:cubicBezTo>
                    <a:moveTo>
                      <a:pt x="162" y="127"/>
                    </a:moveTo>
                    <a:cubicBezTo>
                      <a:pt x="162" y="128"/>
                      <a:pt x="162" y="128"/>
                      <a:pt x="162" y="128"/>
                    </a:cubicBezTo>
                    <a:cubicBezTo>
                      <a:pt x="162" y="128"/>
                      <a:pt x="162" y="128"/>
                      <a:pt x="162" y="128"/>
                    </a:cubicBezTo>
                    <a:cubicBezTo>
                      <a:pt x="162" y="129"/>
                      <a:pt x="162" y="129"/>
                      <a:pt x="162" y="129"/>
                    </a:cubicBez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3" y="129"/>
                      <a:pt x="163" y="129"/>
                      <a:pt x="163" y="129"/>
                    </a:cubicBezTo>
                    <a:cubicBezTo>
                      <a:pt x="164" y="129"/>
                      <a:pt x="164" y="128"/>
                      <a:pt x="163" y="128"/>
                    </a:cubicBezTo>
                    <a:cubicBezTo>
                      <a:pt x="163" y="128"/>
                      <a:pt x="163" y="127"/>
                      <a:pt x="163" y="127"/>
                    </a:cubicBezTo>
                    <a:cubicBezTo>
                      <a:pt x="162" y="127"/>
                      <a:pt x="162" y="127"/>
                      <a:pt x="162" y="127"/>
                    </a:cubicBezTo>
                    <a:moveTo>
                      <a:pt x="191" y="126"/>
                    </a:moveTo>
                    <a:cubicBezTo>
                      <a:pt x="185" y="126"/>
                      <a:pt x="178" y="127"/>
                      <a:pt x="172" y="128"/>
                    </a:cubicBezTo>
                    <a:cubicBezTo>
                      <a:pt x="172" y="130"/>
                      <a:pt x="172" y="130"/>
                      <a:pt x="172" y="130"/>
                    </a:cubicBezTo>
                    <a:cubicBezTo>
                      <a:pt x="169" y="131"/>
                      <a:pt x="165" y="132"/>
                      <a:pt x="161" y="134"/>
                    </a:cubicBezTo>
                    <a:cubicBezTo>
                      <a:pt x="163" y="134"/>
                      <a:pt x="163" y="134"/>
                      <a:pt x="163" y="134"/>
                    </a:cubicBezTo>
                    <a:cubicBezTo>
                      <a:pt x="166" y="132"/>
                      <a:pt x="169" y="131"/>
                      <a:pt x="173" y="130"/>
                    </a:cubicBezTo>
                    <a:cubicBezTo>
                      <a:pt x="173" y="134"/>
                      <a:pt x="173" y="134"/>
                      <a:pt x="173" y="134"/>
                    </a:cubicBezTo>
                    <a:cubicBezTo>
                      <a:pt x="225" y="134"/>
                      <a:pt x="225" y="134"/>
                      <a:pt x="225" y="134"/>
                    </a:cubicBezTo>
                    <a:cubicBezTo>
                      <a:pt x="215" y="129"/>
                      <a:pt x="203" y="126"/>
                      <a:pt x="191" y="126"/>
                    </a:cubicBezTo>
                    <a:moveTo>
                      <a:pt x="217" y="128"/>
                    </a:moveTo>
                    <a:cubicBezTo>
                      <a:pt x="216" y="128"/>
                      <a:pt x="216" y="128"/>
                      <a:pt x="216" y="128"/>
                    </a:cubicBezTo>
                    <a:cubicBezTo>
                      <a:pt x="216" y="128"/>
                      <a:pt x="216" y="128"/>
                      <a:pt x="216" y="128"/>
                    </a:cubicBezTo>
                    <a:cubicBezTo>
                      <a:pt x="216" y="128"/>
                      <a:pt x="216" y="128"/>
                      <a:pt x="216" y="128"/>
                    </a:cubicBezTo>
                    <a:cubicBezTo>
                      <a:pt x="216" y="127"/>
                      <a:pt x="216" y="127"/>
                      <a:pt x="216" y="127"/>
                    </a:cubicBezTo>
                    <a:cubicBezTo>
                      <a:pt x="216" y="127"/>
                      <a:pt x="216" y="127"/>
                      <a:pt x="216" y="127"/>
                    </a:cubicBezTo>
                    <a:cubicBezTo>
                      <a:pt x="216" y="126"/>
                      <a:pt x="216" y="126"/>
                      <a:pt x="216" y="126"/>
                    </a:cubicBezTo>
                    <a:cubicBezTo>
                      <a:pt x="216" y="126"/>
                      <a:pt x="216" y="126"/>
                      <a:pt x="216" y="126"/>
                    </a:cubicBezTo>
                    <a:cubicBezTo>
                      <a:pt x="217" y="126"/>
                      <a:pt x="217" y="126"/>
                      <a:pt x="217" y="126"/>
                    </a:cubicBezTo>
                    <a:cubicBezTo>
                      <a:pt x="217" y="126"/>
                      <a:pt x="217" y="126"/>
                      <a:pt x="217" y="126"/>
                    </a:cubicBezTo>
                    <a:cubicBezTo>
                      <a:pt x="217" y="126"/>
                      <a:pt x="217" y="126"/>
                      <a:pt x="217" y="126"/>
                    </a:cubicBezTo>
                    <a:cubicBezTo>
                      <a:pt x="217" y="126"/>
                      <a:pt x="217" y="126"/>
                      <a:pt x="217" y="126"/>
                    </a:cubicBezTo>
                    <a:cubicBezTo>
                      <a:pt x="217" y="127"/>
                      <a:pt x="217" y="127"/>
                      <a:pt x="217" y="127"/>
                    </a:cubicBezTo>
                    <a:cubicBezTo>
                      <a:pt x="217" y="127"/>
                      <a:pt x="217" y="127"/>
                      <a:pt x="217" y="127"/>
                    </a:cubicBezTo>
                    <a:cubicBezTo>
                      <a:pt x="217" y="128"/>
                      <a:pt x="217" y="128"/>
                      <a:pt x="217" y="128"/>
                    </a:cubicBezTo>
                    <a:cubicBezTo>
                      <a:pt x="217" y="128"/>
                      <a:pt x="217" y="128"/>
                      <a:pt x="217" y="128"/>
                    </a:cubicBezTo>
                    <a:cubicBezTo>
                      <a:pt x="217" y="128"/>
                      <a:pt x="217" y="128"/>
                      <a:pt x="217" y="128"/>
                    </a:cubicBezTo>
                    <a:moveTo>
                      <a:pt x="217" y="126"/>
                    </a:moveTo>
                    <a:cubicBezTo>
                      <a:pt x="216" y="126"/>
                      <a:pt x="216" y="126"/>
                      <a:pt x="216" y="126"/>
                    </a:cubicBezTo>
                    <a:cubicBezTo>
                      <a:pt x="216" y="126"/>
                      <a:pt x="216" y="126"/>
                      <a:pt x="216" y="127"/>
                    </a:cubicBezTo>
                    <a:cubicBezTo>
                      <a:pt x="216" y="127"/>
                      <a:pt x="216" y="127"/>
                      <a:pt x="216" y="128"/>
                    </a:cubicBezTo>
                    <a:cubicBezTo>
                      <a:pt x="216" y="128"/>
                      <a:pt x="216" y="128"/>
                      <a:pt x="216" y="128"/>
                    </a:cubicBezTo>
                    <a:cubicBezTo>
                      <a:pt x="217" y="128"/>
                      <a:pt x="217" y="128"/>
                      <a:pt x="217" y="128"/>
                    </a:cubicBezTo>
                    <a:cubicBezTo>
                      <a:pt x="217" y="128"/>
                      <a:pt x="217" y="128"/>
                      <a:pt x="217" y="127"/>
                    </a:cubicBezTo>
                    <a:cubicBezTo>
                      <a:pt x="218" y="127"/>
                      <a:pt x="218" y="127"/>
                      <a:pt x="217" y="126"/>
                    </a:cubicBezTo>
                    <a:cubicBezTo>
                      <a:pt x="217" y="126"/>
                      <a:pt x="217" y="126"/>
                      <a:pt x="217" y="126"/>
                    </a:cubicBezTo>
                    <a:moveTo>
                      <a:pt x="166" y="126"/>
                    </a:move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6" y="126"/>
                      <a:pt x="166" y="126"/>
                      <a:pt x="166" y="126"/>
                    </a:cubicBezTo>
                    <a:cubicBezTo>
                      <a:pt x="167" y="128"/>
                      <a:pt x="167" y="128"/>
                      <a:pt x="167" y="128"/>
                    </a:cubicBezTo>
                    <a:cubicBezTo>
                      <a:pt x="166" y="128"/>
                      <a:pt x="166" y="128"/>
                      <a:pt x="166" y="128"/>
                    </a:cubicBezTo>
                    <a:cubicBezTo>
                      <a:pt x="166" y="128"/>
                      <a:pt x="166" y="128"/>
                      <a:pt x="166" y="128"/>
                    </a:cubicBezTo>
                    <a:cubicBezTo>
                      <a:pt x="168" y="128"/>
                      <a:pt x="168" y="128"/>
                      <a:pt x="168" y="128"/>
                    </a:cubicBezTo>
                    <a:cubicBezTo>
                      <a:pt x="168" y="127"/>
                      <a:pt x="168" y="127"/>
                      <a:pt x="168" y="127"/>
                    </a:cubicBezTo>
                    <a:cubicBezTo>
                      <a:pt x="167" y="128"/>
                      <a:pt x="167" y="128"/>
                      <a:pt x="167" y="128"/>
                    </a:cubicBezTo>
                    <a:cubicBezTo>
                      <a:pt x="166" y="126"/>
                      <a:pt x="166" y="126"/>
                      <a:pt x="166" y="126"/>
                    </a:cubicBezTo>
                    <a:moveTo>
                      <a:pt x="145" y="125"/>
                    </a:moveTo>
                    <a:cubicBezTo>
                      <a:pt x="144" y="125"/>
                      <a:pt x="143" y="126"/>
                      <a:pt x="142" y="127"/>
                    </a:cubicBezTo>
                    <a:cubicBezTo>
                      <a:pt x="143" y="127"/>
                      <a:pt x="143" y="127"/>
                      <a:pt x="143" y="127"/>
                    </a:cubicBezTo>
                    <a:cubicBezTo>
                      <a:pt x="143" y="127"/>
                      <a:pt x="144" y="126"/>
                      <a:pt x="145" y="126"/>
                    </a:cubicBezTo>
                    <a:cubicBezTo>
                      <a:pt x="145" y="125"/>
                      <a:pt x="145" y="125"/>
                      <a:pt x="145" y="125"/>
                    </a:cubicBezTo>
                    <a:moveTo>
                      <a:pt x="238" y="125"/>
                    </a:moveTo>
                    <a:cubicBezTo>
                      <a:pt x="238" y="126"/>
                      <a:pt x="238" y="126"/>
                      <a:pt x="238" y="126"/>
                    </a:cubicBezTo>
                    <a:cubicBezTo>
                      <a:pt x="238" y="126"/>
                      <a:pt x="239" y="127"/>
                      <a:pt x="240" y="127"/>
                    </a:cubicBezTo>
                    <a:cubicBezTo>
                      <a:pt x="241" y="126"/>
                      <a:pt x="241" y="126"/>
                      <a:pt x="241" y="126"/>
                    </a:cubicBezTo>
                    <a:cubicBezTo>
                      <a:pt x="240" y="126"/>
                      <a:pt x="239" y="125"/>
                      <a:pt x="238" y="125"/>
                    </a:cubicBezTo>
                    <a:moveTo>
                      <a:pt x="213" y="125"/>
                    </a:moveTo>
                    <a:cubicBezTo>
                      <a:pt x="213" y="125"/>
                      <a:pt x="213" y="125"/>
                      <a:pt x="213" y="125"/>
                    </a:cubicBezTo>
                    <a:cubicBezTo>
                      <a:pt x="213" y="125"/>
                      <a:pt x="213" y="125"/>
                      <a:pt x="213" y="125"/>
                    </a:cubicBezTo>
                    <a:cubicBezTo>
                      <a:pt x="212" y="125"/>
                      <a:pt x="212" y="125"/>
                      <a:pt x="212" y="125"/>
                    </a:cubicBezTo>
                    <a:cubicBezTo>
                      <a:pt x="212" y="125"/>
                      <a:pt x="212" y="125"/>
                      <a:pt x="212" y="125"/>
                    </a:cubicBezTo>
                    <a:cubicBezTo>
                      <a:pt x="212" y="125"/>
                      <a:pt x="212" y="125"/>
                      <a:pt x="212" y="125"/>
                    </a:cubicBezTo>
                    <a:cubicBezTo>
                      <a:pt x="213" y="125"/>
                      <a:pt x="213" y="125"/>
                      <a:pt x="213" y="125"/>
                    </a:cubicBezTo>
                    <a:cubicBezTo>
                      <a:pt x="212" y="127"/>
                      <a:pt x="212" y="127"/>
                      <a:pt x="212" y="127"/>
                    </a:cubicBezTo>
                    <a:cubicBezTo>
                      <a:pt x="212" y="126"/>
                      <a:pt x="212" y="126"/>
                      <a:pt x="212" y="126"/>
                    </a:cubicBezTo>
                    <a:cubicBezTo>
                      <a:pt x="212" y="127"/>
                      <a:pt x="212" y="127"/>
                      <a:pt x="212" y="127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13" y="127"/>
                      <a:pt x="213" y="127"/>
                      <a:pt x="213" y="127"/>
                    </a:cubicBezTo>
                    <a:cubicBezTo>
                      <a:pt x="213" y="125"/>
                      <a:pt x="213" y="125"/>
                      <a:pt x="213" y="125"/>
                    </a:cubicBezTo>
                    <a:cubicBezTo>
                      <a:pt x="213" y="125"/>
                      <a:pt x="213" y="125"/>
                      <a:pt x="213" y="125"/>
                    </a:cubicBezTo>
                    <a:moveTo>
                      <a:pt x="171" y="127"/>
                    </a:moveTo>
                    <a:cubicBezTo>
                      <a:pt x="170" y="126"/>
                      <a:pt x="170" y="126"/>
                      <a:pt x="170" y="126"/>
                    </a:cubicBezTo>
                    <a:cubicBezTo>
                      <a:pt x="170" y="126"/>
                      <a:pt x="170" y="126"/>
                      <a:pt x="170" y="126"/>
                    </a:cubicBezTo>
                    <a:cubicBezTo>
                      <a:pt x="170" y="126"/>
                      <a:pt x="170" y="126"/>
                      <a:pt x="170" y="126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1" y="125"/>
                      <a:pt x="171" y="125"/>
                      <a:pt x="171" y="125"/>
                    </a:cubicBezTo>
                    <a:cubicBezTo>
                      <a:pt x="171" y="125"/>
                      <a:pt x="171" y="125"/>
                      <a:pt x="171" y="125"/>
                    </a:cubicBezTo>
                    <a:cubicBezTo>
                      <a:pt x="171" y="125"/>
                      <a:pt x="171" y="125"/>
                      <a:pt x="171" y="125"/>
                    </a:cubicBezTo>
                    <a:cubicBezTo>
                      <a:pt x="171" y="125"/>
                      <a:pt x="171" y="125"/>
                      <a:pt x="171" y="125"/>
                    </a:cubicBezTo>
                    <a:cubicBezTo>
                      <a:pt x="171" y="126"/>
                      <a:pt x="171" y="126"/>
                      <a:pt x="171" y="126"/>
                    </a:cubicBezTo>
                    <a:cubicBezTo>
                      <a:pt x="171" y="126"/>
                      <a:pt x="171" y="126"/>
                      <a:pt x="171" y="126"/>
                    </a:cubicBezTo>
                    <a:cubicBezTo>
                      <a:pt x="171" y="126"/>
                      <a:pt x="171" y="126"/>
                      <a:pt x="171" y="126"/>
                    </a:cubicBezTo>
                    <a:cubicBezTo>
                      <a:pt x="171" y="127"/>
                      <a:pt x="171" y="127"/>
                      <a:pt x="171" y="127"/>
                    </a:cubicBezTo>
                    <a:cubicBezTo>
                      <a:pt x="171" y="127"/>
                      <a:pt x="171" y="127"/>
                      <a:pt x="171" y="127"/>
                    </a:cubicBezTo>
                    <a:moveTo>
                      <a:pt x="170" y="124"/>
                    </a:move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6"/>
                    </a:cubicBezTo>
                    <a:cubicBezTo>
                      <a:pt x="170" y="126"/>
                      <a:pt x="170" y="126"/>
                      <a:pt x="170" y="127"/>
                    </a:cubicBezTo>
                    <a:cubicBezTo>
                      <a:pt x="171" y="127"/>
                      <a:pt x="171" y="127"/>
                      <a:pt x="171" y="127"/>
                    </a:cubicBezTo>
                    <a:cubicBezTo>
                      <a:pt x="171" y="126"/>
                      <a:pt x="171" y="126"/>
                      <a:pt x="171" y="126"/>
                    </a:cubicBezTo>
                    <a:cubicBezTo>
                      <a:pt x="172" y="126"/>
                      <a:pt x="172" y="126"/>
                      <a:pt x="171" y="125"/>
                    </a:cubicBezTo>
                    <a:cubicBezTo>
                      <a:pt x="171" y="125"/>
                      <a:pt x="171" y="125"/>
                      <a:pt x="171" y="125"/>
                    </a:cubicBezTo>
                    <a:cubicBezTo>
                      <a:pt x="170" y="124"/>
                      <a:pt x="170" y="124"/>
                      <a:pt x="170" y="124"/>
                    </a:cubicBezTo>
                    <a:moveTo>
                      <a:pt x="209" y="124"/>
                    </a:moveTo>
                    <a:cubicBezTo>
                      <a:pt x="209" y="124"/>
                      <a:pt x="209" y="124"/>
                      <a:pt x="209" y="124"/>
                    </a:cubicBezTo>
                    <a:cubicBezTo>
                      <a:pt x="208" y="124"/>
                      <a:pt x="208" y="124"/>
                      <a:pt x="208" y="124"/>
                    </a:cubicBezTo>
                    <a:cubicBezTo>
                      <a:pt x="208" y="124"/>
                      <a:pt x="208" y="124"/>
                      <a:pt x="208" y="124"/>
                    </a:cubicBezTo>
                    <a:cubicBezTo>
                      <a:pt x="208" y="124"/>
                      <a:pt x="208" y="124"/>
                      <a:pt x="208" y="124"/>
                    </a:cubicBezTo>
                    <a:cubicBezTo>
                      <a:pt x="208" y="124"/>
                      <a:pt x="208" y="124"/>
                      <a:pt x="208" y="124"/>
                    </a:cubicBezTo>
                    <a:cubicBezTo>
                      <a:pt x="209" y="124"/>
                      <a:pt x="209" y="124"/>
                      <a:pt x="209" y="124"/>
                    </a:cubicBezTo>
                    <a:cubicBezTo>
                      <a:pt x="208" y="126"/>
                      <a:pt x="208" y="126"/>
                      <a:pt x="208" y="126"/>
                    </a:cubicBezTo>
                    <a:cubicBezTo>
                      <a:pt x="208" y="126"/>
                      <a:pt x="208" y="126"/>
                      <a:pt x="208" y="126"/>
                    </a:cubicBezTo>
                    <a:cubicBezTo>
                      <a:pt x="208" y="126"/>
                      <a:pt x="208" y="126"/>
                      <a:pt x="208" y="126"/>
                    </a:cubicBezTo>
                    <a:cubicBezTo>
                      <a:pt x="209" y="126"/>
                      <a:pt x="209" y="126"/>
                      <a:pt x="209" y="126"/>
                    </a:cubicBezTo>
                    <a:cubicBezTo>
                      <a:pt x="209" y="126"/>
                      <a:pt x="209" y="126"/>
                      <a:pt x="209" y="126"/>
                    </a:cubicBezTo>
                    <a:cubicBezTo>
                      <a:pt x="208" y="126"/>
                      <a:pt x="208" y="126"/>
                      <a:pt x="208" y="126"/>
                    </a:cubicBezTo>
                    <a:cubicBezTo>
                      <a:pt x="209" y="124"/>
                      <a:pt x="209" y="124"/>
                      <a:pt x="209" y="124"/>
                    </a:cubicBezTo>
                    <a:cubicBezTo>
                      <a:pt x="209" y="124"/>
                      <a:pt x="209" y="124"/>
                      <a:pt x="209" y="124"/>
                    </a:cubicBezTo>
                    <a:moveTo>
                      <a:pt x="175" y="126"/>
                    </a:moveTo>
                    <a:cubicBezTo>
                      <a:pt x="175" y="126"/>
                      <a:pt x="175" y="126"/>
                      <a:pt x="175" y="126"/>
                    </a:cubicBezTo>
                    <a:cubicBezTo>
                      <a:pt x="175" y="125"/>
                      <a:pt x="175" y="125"/>
                      <a:pt x="175" y="125"/>
                    </a:cubicBezTo>
                    <a:cubicBezTo>
                      <a:pt x="174" y="125"/>
                      <a:pt x="174" y="125"/>
                      <a:pt x="174" y="125"/>
                    </a:cubicBezTo>
                    <a:cubicBezTo>
                      <a:pt x="174" y="125"/>
                      <a:pt x="174" y="125"/>
                      <a:pt x="174" y="125"/>
                    </a:cubicBezTo>
                    <a:cubicBezTo>
                      <a:pt x="174" y="124"/>
                      <a:pt x="174" y="124"/>
                      <a:pt x="174" y="124"/>
                    </a:cubicBezTo>
                    <a:cubicBezTo>
                      <a:pt x="174" y="124"/>
                      <a:pt x="174" y="124"/>
                      <a:pt x="174" y="124"/>
                    </a:cubicBezTo>
                    <a:cubicBezTo>
                      <a:pt x="174" y="124"/>
                      <a:pt x="174" y="124"/>
                      <a:pt x="174" y="124"/>
                    </a:cubicBezTo>
                    <a:cubicBezTo>
                      <a:pt x="175" y="124"/>
                      <a:pt x="175" y="124"/>
                      <a:pt x="175" y="124"/>
                    </a:cubicBezTo>
                    <a:cubicBezTo>
                      <a:pt x="175" y="124"/>
                      <a:pt x="175" y="124"/>
                      <a:pt x="175" y="124"/>
                    </a:cubicBezTo>
                    <a:cubicBezTo>
                      <a:pt x="175" y="124"/>
                      <a:pt x="175" y="124"/>
                      <a:pt x="175" y="124"/>
                    </a:cubicBezTo>
                    <a:cubicBezTo>
                      <a:pt x="175" y="124"/>
                      <a:pt x="175" y="124"/>
                      <a:pt x="175" y="124"/>
                    </a:cubicBezTo>
                    <a:cubicBezTo>
                      <a:pt x="175" y="125"/>
                      <a:pt x="175" y="125"/>
                      <a:pt x="175" y="125"/>
                    </a:cubicBezTo>
                    <a:cubicBezTo>
                      <a:pt x="175" y="125"/>
                      <a:pt x="175" y="125"/>
                      <a:pt x="175" y="125"/>
                    </a:cubicBezTo>
                    <a:cubicBezTo>
                      <a:pt x="175" y="125"/>
                      <a:pt x="175" y="125"/>
                      <a:pt x="175" y="125"/>
                    </a:cubicBezTo>
                    <a:cubicBezTo>
                      <a:pt x="175" y="125"/>
                      <a:pt x="175" y="125"/>
                      <a:pt x="175" y="125"/>
                    </a:cubicBezTo>
                    <a:cubicBezTo>
                      <a:pt x="175" y="126"/>
                      <a:pt x="175" y="126"/>
                      <a:pt x="175" y="126"/>
                    </a:cubicBezTo>
                    <a:moveTo>
                      <a:pt x="175" y="123"/>
                    </a:moveTo>
                    <a:cubicBezTo>
                      <a:pt x="174" y="124"/>
                      <a:pt x="174" y="124"/>
                      <a:pt x="174" y="124"/>
                    </a:cubicBezTo>
                    <a:cubicBezTo>
                      <a:pt x="174" y="124"/>
                      <a:pt x="174" y="124"/>
                      <a:pt x="174" y="125"/>
                    </a:cubicBezTo>
                    <a:cubicBezTo>
                      <a:pt x="174" y="125"/>
                      <a:pt x="174" y="125"/>
                      <a:pt x="174" y="126"/>
                    </a:cubicBezTo>
                    <a:cubicBezTo>
                      <a:pt x="175" y="126"/>
                      <a:pt x="175" y="126"/>
                      <a:pt x="175" y="126"/>
                    </a:cubicBezTo>
                    <a:cubicBezTo>
                      <a:pt x="176" y="125"/>
                      <a:pt x="176" y="125"/>
                      <a:pt x="176" y="125"/>
                    </a:cubicBezTo>
                    <a:cubicBezTo>
                      <a:pt x="176" y="125"/>
                      <a:pt x="176" y="125"/>
                      <a:pt x="176" y="124"/>
                    </a:cubicBezTo>
                    <a:cubicBezTo>
                      <a:pt x="175" y="124"/>
                      <a:pt x="175" y="124"/>
                      <a:pt x="175" y="124"/>
                    </a:cubicBezTo>
                    <a:cubicBezTo>
                      <a:pt x="175" y="123"/>
                      <a:pt x="175" y="123"/>
                      <a:pt x="175" y="123"/>
                    </a:cubicBezTo>
                    <a:moveTo>
                      <a:pt x="204" y="125"/>
                    </a:move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4"/>
                      <a:pt x="204" y="124"/>
                      <a:pt x="204" y="124"/>
                    </a:cubicBezTo>
                    <a:cubicBezTo>
                      <a:pt x="204" y="124"/>
                      <a:pt x="204" y="124"/>
                      <a:pt x="204" y="124"/>
                    </a:cubicBezTo>
                    <a:cubicBezTo>
                      <a:pt x="204" y="124"/>
                      <a:pt x="204" y="124"/>
                      <a:pt x="204" y="124"/>
                    </a:cubicBezTo>
                    <a:cubicBezTo>
                      <a:pt x="204" y="123"/>
                      <a:pt x="204" y="123"/>
                      <a:pt x="204" y="123"/>
                    </a:cubicBezTo>
                    <a:cubicBezTo>
                      <a:pt x="204" y="123"/>
                      <a:pt x="204" y="123"/>
                      <a:pt x="204" y="123"/>
                    </a:cubicBezTo>
                    <a:cubicBezTo>
                      <a:pt x="204" y="123"/>
                      <a:pt x="204" y="123"/>
                      <a:pt x="204" y="123"/>
                    </a:cubicBezTo>
                    <a:cubicBezTo>
                      <a:pt x="205" y="123"/>
                      <a:pt x="205" y="123"/>
                      <a:pt x="205" y="123"/>
                    </a:cubicBezTo>
                    <a:cubicBezTo>
                      <a:pt x="205" y="123"/>
                      <a:pt x="205" y="123"/>
                      <a:pt x="205" y="123"/>
                    </a:cubicBezTo>
                    <a:cubicBezTo>
                      <a:pt x="205" y="124"/>
                      <a:pt x="205" y="124"/>
                      <a:pt x="205" y="124"/>
                    </a:cubicBezTo>
                    <a:cubicBezTo>
                      <a:pt x="205" y="124"/>
                      <a:pt x="205" y="124"/>
                      <a:pt x="205" y="124"/>
                    </a:cubicBezTo>
                    <a:cubicBezTo>
                      <a:pt x="205" y="124"/>
                      <a:pt x="205" y="124"/>
                      <a:pt x="205" y="124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moveTo>
                      <a:pt x="204" y="123"/>
                    </a:moveTo>
                    <a:cubicBezTo>
                      <a:pt x="204" y="123"/>
                      <a:pt x="204" y="123"/>
                      <a:pt x="204" y="123"/>
                    </a:cubicBezTo>
                    <a:cubicBezTo>
                      <a:pt x="204" y="123"/>
                      <a:pt x="204" y="123"/>
                      <a:pt x="204" y="124"/>
                    </a:cubicBezTo>
                    <a:cubicBezTo>
                      <a:pt x="203" y="124"/>
                      <a:pt x="203" y="125"/>
                      <a:pt x="204" y="125"/>
                    </a:cubicBezTo>
                    <a:cubicBezTo>
                      <a:pt x="204" y="125"/>
                      <a:pt x="204" y="125"/>
                      <a:pt x="204" y="125"/>
                    </a:cubicBezTo>
                    <a:cubicBezTo>
                      <a:pt x="205" y="125"/>
                      <a:pt x="205" y="125"/>
                      <a:pt x="205" y="125"/>
                    </a:cubicBezTo>
                    <a:cubicBezTo>
                      <a:pt x="205" y="125"/>
                      <a:pt x="205" y="125"/>
                      <a:pt x="205" y="124"/>
                    </a:cubicBezTo>
                    <a:cubicBezTo>
                      <a:pt x="205" y="124"/>
                      <a:pt x="205" y="123"/>
                      <a:pt x="205" y="123"/>
                    </a:cubicBezTo>
                    <a:cubicBezTo>
                      <a:pt x="204" y="123"/>
                      <a:pt x="204" y="123"/>
                      <a:pt x="204" y="123"/>
                    </a:cubicBezTo>
                    <a:moveTo>
                      <a:pt x="179" y="123"/>
                    </a:moveTo>
                    <a:cubicBezTo>
                      <a:pt x="179" y="123"/>
                      <a:pt x="179" y="123"/>
                      <a:pt x="179" y="123"/>
                    </a:cubicBezTo>
                    <a:cubicBezTo>
                      <a:pt x="179" y="123"/>
                      <a:pt x="179" y="123"/>
                      <a:pt x="179" y="123"/>
                    </a:cubicBezTo>
                    <a:cubicBezTo>
                      <a:pt x="179" y="123"/>
                      <a:pt x="179" y="123"/>
                      <a:pt x="179" y="123"/>
                    </a:cubicBezTo>
                    <a:cubicBezTo>
                      <a:pt x="178" y="123"/>
                      <a:pt x="178" y="123"/>
                      <a:pt x="178" y="123"/>
                    </a:cubicBezTo>
                    <a:cubicBezTo>
                      <a:pt x="178" y="123"/>
                      <a:pt x="178" y="123"/>
                      <a:pt x="178" y="123"/>
                    </a:cubicBezTo>
                    <a:cubicBezTo>
                      <a:pt x="178" y="123"/>
                      <a:pt x="178" y="123"/>
                      <a:pt x="178" y="123"/>
                    </a:cubicBezTo>
                    <a:cubicBezTo>
                      <a:pt x="179" y="123"/>
                      <a:pt x="179" y="123"/>
                      <a:pt x="179" y="123"/>
                    </a:cubicBezTo>
                    <a:cubicBezTo>
                      <a:pt x="179" y="125"/>
                      <a:pt x="179" y="125"/>
                      <a:pt x="179" y="125"/>
                    </a:cubicBezTo>
                    <a:cubicBezTo>
                      <a:pt x="179" y="125"/>
                      <a:pt x="179" y="125"/>
                      <a:pt x="179" y="125"/>
                    </a:cubicBezTo>
                    <a:cubicBezTo>
                      <a:pt x="179" y="125"/>
                      <a:pt x="179" y="125"/>
                      <a:pt x="179" y="125"/>
                    </a:cubicBezTo>
                    <a:cubicBezTo>
                      <a:pt x="180" y="125"/>
                      <a:pt x="180" y="125"/>
                      <a:pt x="180" y="125"/>
                    </a:cubicBezTo>
                    <a:cubicBezTo>
                      <a:pt x="180" y="125"/>
                      <a:pt x="180" y="125"/>
                      <a:pt x="180" y="125"/>
                    </a:cubicBezTo>
                    <a:cubicBezTo>
                      <a:pt x="179" y="125"/>
                      <a:pt x="179" y="125"/>
                      <a:pt x="179" y="125"/>
                    </a:cubicBezTo>
                    <a:cubicBezTo>
                      <a:pt x="179" y="123"/>
                      <a:pt x="179" y="123"/>
                      <a:pt x="179" y="123"/>
                    </a:cubicBezTo>
                    <a:moveTo>
                      <a:pt x="149" y="123"/>
                    </a:moveTo>
                    <a:cubicBezTo>
                      <a:pt x="148" y="123"/>
                      <a:pt x="147" y="124"/>
                      <a:pt x="146" y="124"/>
                    </a:cubicBezTo>
                    <a:cubicBezTo>
                      <a:pt x="147" y="125"/>
                      <a:pt x="147" y="125"/>
                      <a:pt x="147" y="125"/>
                    </a:cubicBezTo>
                    <a:cubicBezTo>
                      <a:pt x="148" y="124"/>
                      <a:pt x="148" y="124"/>
                      <a:pt x="149" y="123"/>
                    </a:cubicBezTo>
                    <a:cubicBezTo>
                      <a:pt x="149" y="123"/>
                      <a:pt x="149" y="123"/>
                      <a:pt x="149" y="123"/>
                    </a:cubicBezTo>
                    <a:moveTo>
                      <a:pt x="234" y="123"/>
                    </a:moveTo>
                    <a:cubicBezTo>
                      <a:pt x="233" y="123"/>
                      <a:pt x="233" y="123"/>
                      <a:pt x="233" y="123"/>
                    </a:cubicBezTo>
                    <a:cubicBezTo>
                      <a:pt x="234" y="124"/>
                      <a:pt x="235" y="124"/>
                      <a:pt x="236" y="125"/>
                    </a:cubicBezTo>
                    <a:cubicBezTo>
                      <a:pt x="236" y="124"/>
                      <a:pt x="236" y="124"/>
                      <a:pt x="236" y="124"/>
                    </a:cubicBezTo>
                    <a:cubicBezTo>
                      <a:pt x="236" y="124"/>
                      <a:pt x="235" y="123"/>
                      <a:pt x="234" y="123"/>
                    </a:cubicBezTo>
                    <a:moveTo>
                      <a:pt x="200" y="122"/>
                    </a:moveTo>
                    <a:cubicBezTo>
                      <a:pt x="200" y="122"/>
                      <a:pt x="200" y="122"/>
                      <a:pt x="200" y="122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4"/>
                      <a:pt x="200" y="124"/>
                      <a:pt x="200" y="124"/>
                    </a:cubicBezTo>
                    <a:cubicBezTo>
                      <a:pt x="199" y="124"/>
                      <a:pt x="199" y="124"/>
                      <a:pt x="199" y="124"/>
                    </a:cubicBezTo>
                    <a:cubicBezTo>
                      <a:pt x="199" y="124"/>
                      <a:pt x="199" y="124"/>
                      <a:pt x="199" y="124"/>
                    </a:cubicBezTo>
                    <a:cubicBezTo>
                      <a:pt x="201" y="125"/>
                      <a:pt x="201" y="125"/>
                      <a:pt x="201" y="125"/>
                    </a:cubicBezTo>
                    <a:cubicBezTo>
                      <a:pt x="201" y="124"/>
                      <a:pt x="201" y="124"/>
                      <a:pt x="201" y="124"/>
                    </a:cubicBezTo>
                    <a:cubicBezTo>
                      <a:pt x="200" y="124"/>
                      <a:pt x="200" y="124"/>
                      <a:pt x="200" y="124"/>
                    </a:cubicBezTo>
                    <a:cubicBezTo>
                      <a:pt x="200" y="122"/>
                      <a:pt x="200" y="122"/>
                      <a:pt x="200" y="122"/>
                    </a:cubicBezTo>
                    <a:cubicBezTo>
                      <a:pt x="200" y="122"/>
                      <a:pt x="200" y="122"/>
                      <a:pt x="200" y="122"/>
                    </a:cubicBezTo>
                    <a:moveTo>
                      <a:pt x="183" y="124"/>
                    </a:moveTo>
                    <a:cubicBezTo>
                      <a:pt x="183" y="124"/>
                      <a:pt x="183" y="124"/>
                      <a:pt x="183" y="124"/>
                    </a:cubicBezTo>
                    <a:cubicBezTo>
                      <a:pt x="183" y="124"/>
                      <a:pt x="183" y="124"/>
                      <a:pt x="183" y="124"/>
                    </a:cubicBezTo>
                    <a:cubicBezTo>
                      <a:pt x="183" y="124"/>
                      <a:pt x="183" y="124"/>
                      <a:pt x="183" y="124"/>
                    </a:cubicBezTo>
                    <a:cubicBezTo>
                      <a:pt x="183" y="123"/>
                      <a:pt x="183" y="123"/>
                      <a:pt x="183" y="123"/>
                    </a:cubicBezTo>
                    <a:cubicBezTo>
                      <a:pt x="183" y="123"/>
                      <a:pt x="183" y="123"/>
                      <a:pt x="183" y="123"/>
                    </a:cubicBezTo>
                    <a:cubicBezTo>
                      <a:pt x="183" y="123"/>
                      <a:pt x="183" y="123"/>
                      <a:pt x="183" y="123"/>
                    </a:cubicBezTo>
                    <a:cubicBezTo>
                      <a:pt x="183" y="123"/>
                      <a:pt x="183" y="123"/>
                      <a:pt x="183" y="123"/>
                    </a:cubicBezTo>
                    <a:cubicBezTo>
                      <a:pt x="183" y="122"/>
                      <a:pt x="183" y="122"/>
                      <a:pt x="183" y="122"/>
                    </a:cubicBezTo>
                    <a:cubicBezTo>
                      <a:pt x="183" y="122"/>
                      <a:pt x="183" y="122"/>
                      <a:pt x="183" y="122"/>
                    </a:cubicBezTo>
                    <a:cubicBezTo>
                      <a:pt x="183" y="123"/>
                      <a:pt x="183" y="123"/>
                      <a:pt x="183" y="123"/>
                    </a:cubicBezTo>
                    <a:cubicBezTo>
                      <a:pt x="184" y="123"/>
                      <a:pt x="184" y="123"/>
                      <a:pt x="184" y="123"/>
                    </a:cubicBezTo>
                    <a:cubicBezTo>
                      <a:pt x="184" y="123"/>
                      <a:pt x="184" y="123"/>
                      <a:pt x="184" y="123"/>
                    </a:cubicBezTo>
                    <a:cubicBezTo>
                      <a:pt x="184" y="124"/>
                      <a:pt x="184" y="124"/>
                      <a:pt x="184" y="124"/>
                    </a:cubicBezTo>
                    <a:cubicBezTo>
                      <a:pt x="184" y="124"/>
                      <a:pt x="184" y="124"/>
                      <a:pt x="184" y="124"/>
                    </a:cubicBezTo>
                    <a:cubicBezTo>
                      <a:pt x="184" y="124"/>
                      <a:pt x="184" y="124"/>
                      <a:pt x="184" y="124"/>
                    </a:cubicBezTo>
                    <a:cubicBezTo>
                      <a:pt x="183" y="124"/>
                      <a:pt x="183" y="124"/>
                      <a:pt x="183" y="124"/>
                    </a:cubicBezTo>
                    <a:moveTo>
                      <a:pt x="183" y="122"/>
                    </a:moveTo>
                    <a:cubicBezTo>
                      <a:pt x="182" y="123"/>
                      <a:pt x="182" y="123"/>
                      <a:pt x="182" y="123"/>
                    </a:cubicBezTo>
                    <a:cubicBezTo>
                      <a:pt x="182" y="123"/>
                      <a:pt x="182" y="123"/>
                      <a:pt x="182" y="123"/>
                    </a:cubicBezTo>
                    <a:cubicBezTo>
                      <a:pt x="182" y="124"/>
                      <a:pt x="183" y="124"/>
                      <a:pt x="183" y="124"/>
                    </a:cubicBezTo>
                    <a:cubicBezTo>
                      <a:pt x="183" y="125"/>
                      <a:pt x="183" y="125"/>
                      <a:pt x="183" y="125"/>
                    </a:cubicBezTo>
                    <a:cubicBezTo>
                      <a:pt x="184" y="124"/>
                      <a:pt x="184" y="124"/>
                      <a:pt x="184" y="124"/>
                    </a:cubicBezTo>
                    <a:cubicBezTo>
                      <a:pt x="184" y="124"/>
                      <a:pt x="184" y="124"/>
                      <a:pt x="184" y="123"/>
                    </a:cubicBezTo>
                    <a:cubicBezTo>
                      <a:pt x="184" y="123"/>
                      <a:pt x="184" y="123"/>
                      <a:pt x="184" y="122"/>
                    </a:cubicBezTo>
                    <a:cubicBezTo>
                      <a:pt x="183" y="122"/>
                      <a:pt x="183" y="122"/>
                      <a:pt x="183" y="122"/>
                    </a:cubicBezTo>
                    <a:moveTo>
                      <a:pt x="196" y="124"/>
                    </a:moveTo>
                    <a:cubicBezTo>
                      <a:pt x="196" y="124"/>
                      <a:pt x="196" y="124"/>
                      <a:pt x="196" y="124"/>
                    </a:cubicBezTo>
                    <a:cubicBezTo>
                      <a:pt x="195" y="124"/>
                      <a:pt x="195" y="124"/>
                      <a:pt x="195" y="124"/>
                    </a:cubicBezTo>
                    <a:cubicBezTo>
                      <a:pt x="195" y="123"/>
                      <a:pt x="195" y="123"/>
                      <a:pt x="195" y="123"/>
                    </a:cubicBezTo>
                    <a:cubicBezTo>
                      <a:pt x="195" y="123"/>
                      <a:pt x="195" y="123"/>
                      <a:pt x="195" y="123"/>
                    </a:cubicBezTo>
                    <a:cubicBezTo>
                      <a:pt x="195" y="123"/>
                      <a:pt x="195" y="123"/>
                      <a:pt x="195" y="123"/>
                    </a:cubicBezTo>
                    <a:cubicBezTo>
                      <a:pt x="196" y="122"/>
                      <a:pt x="196" y="122"/>
                      <a:pt x="196" y="122"/>
                    </a:cubicBezTo>
                    <a:cubicBezTo>
                      <a:pt x="196" y="122"/>
                      <a:pt x="196" y="122"/>
                      <a:pt x="196" y="122"/>
                    </a:cubicBezTo>
                    <a:cubicBezTo>
                      <a:pt x="196" y="122"/>
                      <a:pt x="196" y="122"/>
                      <a:pt x="196" y="122"/>
                    </a:cubicBezTo>
                    <a:cubicBezTo>
                      <a:pt x="196" y="122"/>
                      <a:pt x="196" y="122"/>
                      <a:pt x="196" y="122"/>
                    </a:cubicBezTo>
                    <a:cubicBezTo>
                      <a:pt x="196" y="122"/>
                      <a:pt x="196" y="122"/>
                      <a:pt x="196" y="122"/>
                    </a:cubicBezTo>
                    <a:cubicBezTo>
                      <a:pt x="196" y="123"/>
                      <a:pt x="196" y="123"/>
                      <a:pt x="196" y="123"/>
                    </a:cubicBezTo>
                    <a:cubicBezTo>
                      <a:pt x="196" y="123"/>
                      <a:pt x="196" y="123"/>
                      <a:pt x="196" y="123"/>
                    </a:cubicBezTo>
                    <a:cubicBezTo>
                      <a:pt x="196" y="123"/>
                      <a:pt x="196" y="123"/>
                      <a:pt x="196" y="123"/>
                    </a:cubicBezTo>
                    <a:cubicBezTo>
                      <a:pt x="196" y="124"/>
                      <a:pt x="196" y="124"/>
                      <a:pt x="196" y="124"/>
                    </a:cubicBezTo>
                    <a:cubicBezTo>
                      <a:pt x="196" y="124"/>
                      <a:pt x="196" y="124"/>
                      <a:pt x="196" y="124"/>
                    </a:cubicBezTo>
                    <a:cubicBezTo>
                      <a:pt x="196" y="124"/>
                      <a:pt x="196" y="124"/>
                      <a:pt x="196" y="124"/>
                    </a:cubicBezTo>
                    <a:moveTo>
                      <a:pt x="196" y="122"/>
                    </a:moveTo>
                    <a:cubicBezTo>
                      <a:pt x="195" y="122"/>
                      <a:pt x="195" y="122"/>
                      <a:pt x="195" y="122"/>
                    </a:cubicBezTo>
                    <a:cubicBezTo>
                      <a:pt x="195" y="122"/>
                      <a:pt x="195" y="123"/>
                      <a:pt x="195" y="123"/>
                    </a:cubicBezTo>
                    <a:cubicBezTo>
                      <a:pt x="195" y="123"/>
                      <a:pt x="195" y="124"/>
                      <a:pt x="195" y="124"/>
                    </a:cubicBezTo>
                    <a:cubicBezTo>
                      <a:pt x="196" y="124"/>
                      <a:pt x="196" y="124"/>
                      <a:pt x="196" y="124"/>
                    </a:cubicBezTo>
                    <a:cubicBezTo>
                      <a:pt x="196" y="124"/>
                      <a:pt x="196" y="124"/>
                      <a:pt x="196" y="124"/>
                    </a:cubicBezTo>
                    <a:cubicBezTo>
                      <a:pt x="197" y="124"/>
                      <a:pt x="197" y="124"/>
                      <a:pt x="197" y="123"/>
                    </a:cubicBezTo>
                    <a:cubicBezTo>
                      <a:pt x="197" y="123"/>
                      <a:pt x="197" y="122"/>
                      <a:pt x="197" y="122"/>
                    </a:cubicBezTo>
                    <a:cubicBezTo>
                      <a:pt x="196" y="122"/>
                      <a:pt x="196" y="122"/>
                      <a:pt x="196" y="122"/>
                    </a:cubicBezTo>
                    <a:moveTo>
                      <a:pt x="188" y="122"/>
                    </a:move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7" y="124"/>
                      <a:pt x="187" y="124"/>
                      <a:pt x="187" y="124"/>
                    </a:cubicBezTo>
                    <a:cubicBezTo>
                      <a:pt x="187" y="124"/>
                      <a:pt x="187" y="124"/>
                      <a:pt x="187" y="124"/>
                    </a:cubicBezTo>
                    <a:cubicBezTo>
                      <a:pt x="187" y="124"/>
                      <a:pt x="187" y="124"/>
                      <a:pt x="187" y="124"/>
                    </a:cubicBezTo>
                    <a:cubicBezTo>
                      <a:pt x="188" y="124"/>
                      <a:pt x="188" y="124"/>
                      <a:pt x="188" y="124"/>
                    </a:cubicBezTo>
                    <a:cubicBezTo>
                      <a:pt x="188" y="124"/>
                      <a:pt x="188" y="124"/>
                      <a:pt x="188" y="124"/>
                    </a:cubicBezTo>
                    <a:cubicBezTo>
                      <a:pt x="188" y="124"/>
                      <a:pt x="188" y="124"/>
                      <a:pt x="188" y="124"/>
                    </a:cubicBezTo>
                    <a:cubicBezTo>
                      <a:pt x="188" y="122"/>
                      <a:pt x="188" y="122"/>
                      <a:pt x="188" y="122"/>
                    </a:cubicBezTo>
                    <a:moveTo>
                      <a:pt x="192" y="122"/>
                    </a:moveTo>
                    <a:cubicBezTo>
                      <a:pt x="192" y="122"/>
                      <a:pt x="192" y="122"/>
                      <a:pt x="192" y="122"/>
                    </a:cubicBezTo>
                    <a:cubicBezTo>
                      <a:pt x="192" y="122"/>
                      <a:pt x="192" y="122"/>
                      <a:pt x="192" y="122"/>
                    </a:cubicBezTo>
                    <a:cubicBezTo>
                      <a:pt x="191" y="122"/>
                      <a:pt x="191" y="122"/>
                      <a:pt x="191" y="122"/>
                    </a:cubicBezTo>
                    <a:cubicBezTo>
                      <a:pt x="191" y="122"/>
                      <a:pt x="191" y="122"/>
                      <a:pt x="191" y="122"/>
                    </a:cubicBezTo>
                    <a:cubicBezTo>
                      <a:pt x="191" y="122"/>
                      <a:pt x="191" y="122"/>
                      <a:pt x="191" y="122"/>
                    </a:cubicBezTo>
                    <a:cubicBezTo>
                      <a:pt x="191" y="122"/>
                      <a:pt x="191" y="122"/>
                      <a:pt x="191" y="122"/>
                    </a:cubicBezTo>
                    <a:cubicBezTo>
                      <a:pt x="192" y="122"/>
                      <a:pt x="192" y="122"/>
                      <a:pt x="192" y="122"/>
                    </a:cubicBezTo>
                    <a:cubicBezTo>
                      <a:pt x="192" y="124"/>
                      <a:pt x="192" y="124"/>
                      <a:pt x="192" y="124"/>
                    </a:cubicBezTo>
                    <a:cubicBezTo>
                      <a:pt x="191" y="124"/>
                      <a:pt x="191" y="124"/>
                      <a:pt x="191" y="124"/>
                    </a:cubicBezTo>
                    <a:cubicBezTo>
                      <a:pt x="191" y="124"/>
                      <a:pt x="191" y="124"/>
                      <a:pt x="191" y="124"/>
                    </a:cubicBezTo>
                    <a:cubicBezTo>
                      <a:pt x="192" y="124"/>
                      <a:pt x="192" y="124"/>
                      <a:pt x="192" y="124"/>
                    </a:cubicBezTo>
                    <a:cubicBezTo>
                      <a:pt x="192" y="124"/>
                      <a:pt x="192" y="124"/>
                      <a:pt x="192" y="124"/>
                    </a:cubicBezTo>
                    <a:cubicBezTo>
                      <a:pt x="192" y="124"/>
                      <a:pt x="192" y="124"/>
                      <a:pt x="192" y="124"/>
                    </a:cubicBezTo>
                    <a:cubicBezTo>
                      <a:pt x="192" y="122"/>
                      <a:pt x="192" y="122"/>
                      <a:pt x="192" y="122"/>
                    </a:cubicBezTo>
                    <a:moveTo>
                      <a:pt x="153" y="120"/>
                    </a:moveTo>
                    <a:cubicBezTo>
                      <a:pt x="152" y="121"/>
                      <a:pt x="151" y="121"/>
                      <a:pt x="151" y="122"/>
                    </a:cubicBezTo>
                    <a:cubicBezTo>
                      <a:pt x="151" y="123"/>
                      <a:pt x="151" y="123"/>
                      <a:pt x="151" y="123"/>
                    </a:cubicBezTo>
                    <a:cubicBezTo>
                      <a:pt x="152" y="122"/>
                      <a:pt x="153" y="122"/>
                      <a:pt x="154" y="121"/>
                    </a:cubicBezTo>
                    <a:cubicBezTo>
                      <a:pt x="153" y="120"/>
                      <a:pt x="153" y="120"/>
                      <a:pt x="153" y="120"/>
                    </a:cubicBezTo>
                    <a:moveTo>
                      <a:pt x="229" y="120"/>
                    </a:moveTo>
                    <a:cubicBezTo>
                      <a:pt x="229" y="121"/>
                      <a:pt x="229" y="121"/>
                      <a:pt x="229" y="121"/>
                    </a:cubicBezTo>
                    <a:cubicBezTo>
                      <a:pt x="230" y="122"/>
                      <a:pt x="231" y="122"/>
                      <a:pt x="232" y="123"/>
                    </a:cubicBezTo>
                    <a:cubicBezTo>
                      <a:pt x="232" y="122"/>
                      <a:pt x="232" y="122"/>
                      <a:pt x="232" y="122"/>
                    </a:cubicBezTo>
                    <a:cubicBezTo>
                      <a:pt x="231" y="121"/>
                      <a:pt x="230" y="121"/>
                      <a:pt x="229" y="120"/>
                    </a:cubicBezTo>
                    <a:moveTo>
                      <a:pt x="158" y="119"/>
                    </a:moveTo>
                    <a:cubicBezTo>
                      <a:pt x="157" y="119"/>
                      <a:pt x="156" y="119"/>
                      <a:pt x="155" y="120"/>
                    </a:cubicBezTo>
                    <a:cubicBezTo>
                      <a:pt x="155" y="121"/>
                      <a:pt x="155" y="121"/>
                      <a:pt x="155" y="121"/>
                    </a:cubicBezTo>
                    <a:cubicBezTo>
                      <a:pt x="156" y="120"/>
                      <a:pt x="157" y="120"/>
                      <a:pt x="158" y="119"/>
                    </a:cubicBezTo>
                    <a:cubicBezTo>
                      <a:pt x="158" y="119"/>
                      <a:pt x="158" y="119"/>
                      <a:pt x="158" y="119"/>
                    </a:cubicBezTo>
                    <a:moveTo>
                      <a:pt x="225" y="119"/>
                    </a:moveTo>
                    <a:cubicBezTo>
                      <a:pt x="225" y="119"/>
                      <a:pt x="225" y="119"/>
                      <a:pt x="225" y="119"/>
                    </a:cubicBezTo>
                    <a:cubicBezTo>
                      <a:pt x="226" y="120"/>
                      <a:pt x="227" y="120"/>
                      <a:pt x="227" y="121"/>
                    </a:cubicBezTo>
                    <a:cubicBezTo>
                      <a:pt x="228" y="120"/>
                      <a:pt x="228" y="120"/>
                      <a:pt x="228" y="120"/>
                    </a:cubicBezTo>
                    <a:cubicBezTo>
                      <a:pt x="227" y="119"/>
                      <a:pt x="226" y="119"/>
                      <a:pt x="225" y="119"/>
                    </a:cubicBezTo>
                    <a:moveTo>
                      <a:pt x="213" y="118"/>
                    </a:moveTo>
                    <a:cubicBezTo>
                      <a:pt x="212" y="121"/>
                      <a:pt x="212" y="121"/>
                      <a:pt x="212" y="121"/>
                    </a:cubicBezTo>
                    <a:cubicBezTo>
                      <a:pt x="222" y="124"/>
                      <a:pt x="231" y="128"/>
                      <a:pt x="240" y="134"/>
                    </a:cubicBezTo>
                    <a:cubicBezTo>
                      <a:pt x="245" y="134"/>
                      <a:pt x="245" y="134"/>
                      <a:pt x="245" y="134"/>
                    </a:cubicBezTo>
                    <a:cubicBezTo>
                      <a:pt x="241" y="131"/>
                      <a:pt x="237" y="129"/>
                      <a:pt x="233" y="126"/>
                    </a:cubicBezTo>
                    <a:cubicBezTo>
                      <a:pt x="227" y="123"/>
                      <a:pt x="220" y="120"/>
                      <a:pt x="213" y="118"/>
                    </a:cubicBezTo>
                    <a:moveTo>
                      <a:pt x="170" y="118"/>
                    </a:moveTo>
                    <a:cubicBezTo>
                      <a:pt x="166" y="119"/>
                      <a:pt x="162" y="121"/>
                      <a:pt x="158" y="122"/>
                    </a:cubicBezTo>
                    <a:cubicBezTo>
                      <a:pt x="159" y="125"/>
                      <a:pt x="159" y="125"/>
                      <a:pt x="159" y="125"/>
                    </a:cubicBezTo>
                    <a:cubicBezTo>
                      <a:pt x="163" y="124"/>
                      <a:pt x="167" y="122"/>
                      <a:pt x="171" y="121"/>
                    </a:cubicBezTo>
                    <a:cubicBezTo>
                      <a:pt x="170" y="118"/>
                      <a:pt x="170" y="118"/>
                      <a:pt x="170" y="118"/>
                    </a:cubicBezTo>
                    <a:moveTo>
                      <a:pt x="162" y="117"/>
                    </a:moveTo>
                    <a:cubicBezTo>
                      <a:pt x="161" y="117"/>
                      <a:pt x="160" y="118"/>
                      <a:pt x="159" y="118"/>
                    </a:cubicBezTo>
                    <a:cubicBezTo>
                      <a:pt x="160" y="119"/>
                      <a:pt x="160" y="119"/>
                      <a:pt x="160" y="119"/>
                    </a:cubicBezTo>
                    <a:cubicBezTo>
                      <a:pt x="161" y="118"/>
                      <a:pt x="162" y="118"/>
                      <a:pt x="162" y="118"/>
                    </a:cubicBezTo>
                    <a:cubicBezTo>
                      <a:pt x="162" y="117"/>
                      <a:pt x="162" y="117"/>
                      <a:pt x="162" y="117"/>
                    </a:cubicBezTo>
                    <a:moveTo>
                      <a:pt x="221" y="117"/>
                    </a:moveTo>
                    <a:cubicBezTo>
                      <a:pt x="220" y="118"/>
                      <a:pt x="220" y="118"/>
                      <a:pt x="220" y="118"/>
                    </a:cubicBezTo>
                    <a:cubicBezTo>
                      <a:pt x="221" y="118"/>
                      <a:pt x="222" y="118"/>
                      <a:pt x="223" y="119"/>
                    </a:cubicBezTo>
                    <a:cubicBezTo>
                      <a:pt x="223" y="118"/>
                      <a:pt x="223" y="118"/>
                      <a:pt x="223" y="118"/>
                    </a:cubicBezTo>
                    <a:cubicBezTo>
                      <a:pt x="222" y="118"/>
                      <a:pt x="221" y="117"/>
                      <a:pt x="221" y="117"/>
                    </a:cubicBezTo>
                    <a:moveTo>
                      <a:pt x="191" y="116"/>
                    </a:moveTo>
                    <a:cubicBezTo>
                      <a:pt x="187" y="116"/>
                      <a:pt x="183" y="116"/>
                      <a:pt x="178" y="117"/>
                    </a:cubicBezTo>
                    <a:cubicBezTo>
                      <a:pt x="179" y="120"/>
                      <a:pt x="179" y="120"/>
                      <a:pt x="179" y="120"/>
                    </a:cubicBezTo>
                    <a:cubicBezTo>
                      <a:pt x="183" y="119"/>
                      <a:pt x="187" y="119"/>
                      <a:pt x="191" y="119"/>
                    </a:cubicBezTo>
                    <a:cubicBezTo>
                      <a:pt x="192" y="119"/>
                      <a:pt x="193" y="119"/>
                      <a:pt x="194" y="119"/>
                    </a:cubicBezTo>
                    <a:cubicBezTo>
                      <a:pt x="194" y="116"/>
                      <a:pt x="194" y="116"/>
                      <a:pt x="194" y="116"/>
                    </a:cubicBezTo>
                    <a:cubicBezTo>
                      <a:pt x="193" y="116"/>
                      <a:pt x="192" y="116"/>
                      <a:pt x="191" y="116"/>
                    </a:cubicBezTo>
                    <a:moveTo>
                      <a:pt x="167" y="116"/>
                    </a:moveTo>
                    <a:cubicBezTo>
                      <a:pt x="166" y="116"/>
                      <a:pt x="165" y="116"/>
                      <a:pt x="164" y="116"/>
                    </a:cubicBezTo>
                    <a:cubicBezTo>
                      <a:pt x="164" y="117"/>
                      <a:pt x="164" y="117"/>
                      <a:pt x="164" y="117"/>
                    </a:cubicBezTo>
                    <a:cubicBezTo>
                      <a:pt x="165" y="117"/>
                      <a:pt x="166" y="117"/>
                      <a:pt x="167" y="116"/>
                    </a:cubicBezTo>
                    <a:cubicBezTo>
                      <a:pt x="167" y="116"/>
                      <a:pt x="167" y="116"/>
                      <a:pt x="167" y="116"/>
                    </a:cubicBezTo>
                    <a:moveTo>
                      <a:pt x="216" y="116"/>
                    </a:moveTo>
                    <a:cubicBezTo>
                      <a:pt x="216" y="116"/>
                      <a:pt x="216" y="116"/>
                      <a:pt x="216" y="116"/>
                    </a:cubicBezTo>
                    <a:cubicBezTo>
                      <a:pt x="217" y="117"/>
                      <a:pt x="218" y="117"/>
                      <a:pt x="219" y="117"/>
                    </a:cubicBezTo>
                    <a:cubicBezTo>
                      <a:pt x="219" y="116"/>
                      <a:pt x="219" y="116"/>
                      <a:pt x="219" y="116"/>
                    </a:cubicBezTo>
                    <a:cubicBezTo>
                      <a:pt x="218" y="116"/>
                      <a:pt x="217" y="116"/>
                      <a:pt x="216" y="116"/>
                    </a:cubicBezTo>
                    <a:moveTo>
                      <a:pt x="171" y="114"/>
                    </a:moveTo>
                    <a:cubicBezTo>
                      <a:pt x="170" y="115"/>
                      <a:pt x="169" y="115"/>
                      <a:pt x="168" y="115"/>
                    </a:cubicBezTo>
                    <a:cubicBezTo>
                      <a:pt x="169" y="116"/>
                      <a:pt x="169" y="116"/>
                      <a:pt x="169" y="116"/>
                    </a:cubicBezTo>
                    <a:cubicBezTo>
                      <a:pt x="170" y="116"/>
                      <a:pt x="171" y="115"/>
                      <a:pt x="172" y="115"/>
                    </a:cubicBezTo>
                    <a:cubicBezTo>
                      <a:pt x="171" y="114"/>
                      <a:pt x="171" y="114"/>
                      <a:pt x="171" y="114"/>
                    </a:cubicBezTo>
                    <a:moveTo>
                      <a:pt x="211" y="114"/>
                    </a:moveTo>
                    <a:cubicBezTo>
                      <a:pt x="211" y="115"/>
                      <a:pt x="211" y="115"/>
                      <a:pt x="211" y="115"/>
                    </a:cubicBezTo>
                    <a:cubicBezTo>
                      <a:pt x="212" y="115"/>
                      <a:pt x="213" y="116"/>
                      <a:pt x="214" y="116"/>
                    </a:cubicBezTo>
                    <a:cubicBezTo>
                      <a:pt x="214" y="115"/>
                      <a:pt x="214" y="115"/>
                      <a:pt x="214" y="115"/>
                    </a:cubicBezTo>
                    <a:cubicBezTo>
                      <a:pt x="213" y="115"/>
                      <a:pt x="212" y="115"/>
                      <a:pt x="211" y="114"/>
                    </a:cubicBezTo>
                    <a:moveTo>
                      <a:pt x="176" y="113"/>
                    </a:moveTo>
                    <a:cubicBezTo>
                      <a:pt x="175" y="114"/>
                      <a:pt x="174" y="114"/>
                      <a:pt x="173" y="114"/>
                    </a:cubicBezTo>
                    <a:cubicBezTo>
                      <a:pt x="173" y="115"/>
                      <a:pt x="173" y="115"/>
                      <a:pt x="173" y="115"/>
                    </a:cubicBezTo>
                    <a:cubicBezTo>
                      <a:pt x="174" y="115"/>
                      <a:pt x="175" y="115"/>
                      <a:pt x="176" y="114"/>
                    </a:cubicBezTo>
                    <a:cubicBezTo>
                      <a:pt x="176" y="113"/>
                      <a:pt x="176" y="113"/>
                      <a:pt x="176" y="113"/>
                    </a:cubicBezTo>
                    <a:moveTo>
                      <a:pt x="207" y="113"/>
                    </a:moveTo>
                    <a:cubicBezTo>
                      <a:pt x="206" y="114"/>
                      <a:pt x="206" y="114"/>
                      <a:pt x="206" y="114"/>
                    </a:cubicBezTo>
                    <a:cubicBezTo>
                      <a:pt x="207" y="115"/>
                      <a:pt x="208" y="115"/>
                      <a:pt x="209" y="115"/>
                    </a:cubicBezTo>
                    <a:cubicBezTo>
                      <a:pt x="210" y="114"/>
                      <a:pt x="210" y="114"/>
                      <a:pt x="210" y="114"/>
                    </a:cubicBezTo>
                    <a:cubicBezTo>
                      <a:pt x="209" y="114"/>
                      <a:pt x="208" y="114"/>
                      <a:pt x="207" y="113"/>
                    </a:cubicBezTo>
                    <a:moveTo>
                      <a:pt x="181" y="113"/>
                    </a:moveTo>
                    <a:cubicBezTo>
                      <a:pt x="180" y="113"/>
                      <a:pt x="179" y="113"/>
                      <a:pt x="178" y="113"/>
                    </a:cubicBezTo>
                    <a:cubicBezTo>
                      <a:pt x="178" y="114"/>
                      <a:pt x="178" y="114"/>
                      <a:pt x="178" y="114"/>
                    </a:cubicBezTo>
                    <a:cubicBezTo>
                      <a:pt x="179" y="114"/>
                      <a:pt x="180" y="114"/>
                      <a:pt x="181" y="114"/>
                    </a:cubicBezTo>
                    <a:cubicBezTo>
                      <a:pt x="181" y="113"/>
                      <a:pt x="181" y="113"/>
                      <a:pt x="181" y="113"/>
                    </a:cubicBezTo>
                    <a:moveTo>
                      <a:pt x="202" y="113"/>
                    </a:moveTo>
                    <a:cubicBezTo>
                      <a:pt x="202" y="114"/>
                      <a:pt x="202" y="114"/>
                      <a:pt x="202" y="114"/>
                    </a:cubicBezTo>
                    <a:cubicBezTo>
                      <a:pt x="203" y="114"/>
                      <a:pt x="204" y="114"/>
                      <a:pt x="205" y="114"/>
                    </a:cubicBezTo>
                    <a:cubicBezTo>
                      <a:pt x="205" y="113"/>
                      <a:pt x="205" y="113"/>
                      <a:pt x="205" y="113"/>
                    </a:cubicBezTo>
                    <a:cubicBezTo>
                      <a:pt x="204" y="113"/>
                      <a:pt x="203" y="113"/>
                      <a:pt x="202" y="113"/>
                    </a:cubicBezTo>
                    <a:moveTo>
                      <a:pt x="186" y="112"/>
                    </a:moveTo>
                    <a:cubicBezTo>
                      <a:pt x="185" y="112"/>
                      <a:pt x="184" y="113"/>
                      <a:pt x="183" y="113"/>
                    </a:cubicBezTo>
                    <a:cubicBezTo>
                      <a:pt x="183" y="114"/>
                      <a:pt x="183" y="114"/>
                      <a:pt x="183" y="114"/>
                    </a:cubicBezTo>
                    <a:cubicBezTo>
                      <a:pt x="184" y="113"/>
                      <a:pt x="185" y="113"/>
                      <a:pt x="186" y="113"/>
                    </a:cubicBezTo>
                    <a:cubicBezTo>
                      <a:pt x="186" y="112"/>
                      <a:pt x="186" y="112"/>
                      <a:pt x="186" y="112"/>
                    </a:cubicBezTo>
                    <a:moveTo>
                      <a:pt x="197" y="112"/>
                    </a:moveTo>
                    <a:cubicBezTo>
                      <a:pt x="197" y="113"/>
                      <a:pt x="197" y="113"/>
                      <a:pt x="197" y="113"/>
                    </a:cubicBezTo>
                    <a:cubicBezTo>
                      <a:pt x="198" y="113"/>
                      <a:pt x="199" y="113"/>
                      <a:pt x="200" y="114"/>
                    </a:cubicBezTo>
                    <a:cubicBezTo>
                      <a:pt x="200" y="113"/>
                      <a:pt x="200" y="113"/>
                      <a:pt x="200" y="113"/>
                    </a:cubicBezTo>
                    <a:cubicBezTo>
                      <a:pt x="199" y="112"/>
                      <a:pt x="198" y="112"/>
                      <a:pt x="197" y="112"/>
                    </a:cubicBezTo>
                    <a:moveTo>
                      <a:pt x="190" y="112"/>
                    </a:moveTo>
                    <a:cubicBezTo>
                      <a:pt x="189" y="112"/>
                      <a:pt x="188" y="112"/>
                      <a:pt x="187" y="112"/>
                    </a:cubicBezTo>
                    <a:cubicBezTo>
                      <a:pt x="187" y="113"/>
                      <a:pt x="187" y="113"/>
                      <a:pt x="187" y="113"/>
                    </a:cubicBezTo>
                    <a:cubicBezTo>
                      <a:pt x="188" y="113"/>
                      <a:pt x="189" y="113"/>
                      <a:pt x="190" y="113"/>
                    </a:cubicBezTo>
                    <a:cubicBezTo>
                      <a:pt x="190" y="112"/>
                      <a:pt x="190" y="112"/>
                      <a:pt x="190" y="112"/>
                    </a:cubicBezTo>
                    <a:moveTo>
                      <a:pt x="192" y="112"/>
                    </a:moveTo>
                    <a:cubicBezTo>
                      <a:pt x="192" y="113"/>
                      <a:pt x="192" y="113"/>
                      <a:pt x="192" y="113"/>
                    </a:cubicBezTo>
                    <a:cubicBezTo>
                      <a:pt x="193" y="113"/>
                      <a:pt x="194" y="113"/>
                      <a:pt x="195" y="113"/>
                    </a:cubicBezTo>
                    <a:cubicBezTo>
                      <a:pt x="195" y="112"/>
                      <a:pt x="195" y="112"/>
                      <a:pt x="195" y="112"/>
                    </a:cubicBezTo>
                    <a:cubicBezTo>
                      <a:pt x="194" y="112"/>
                      <a:pt x="193" y="112"/>
                      <a:pt x="192" y="112"/>
                    </a:cubicBezTo>
                    <a:moveTo>
                      <a:pt x="191" y="109"/>
                    </a:moveTo>
                    <a:cubicBezTo>
                      <a:pt x="167" y="109"/>
                      <a:pt x="145" y="118"/>
                      <a:pt x="128" y="134"/>
                    </a:cubicBezTo>
                    <a:cubicBezTo>
                      <a:pt x="129" y="134"/>
                      <a:pt x="129" y="134"/>
                      <a:pt x="129" y="134"/>
                    </a:cubicBezTo>
                    <a:cubicBezTo>
                      <a:pt x="146" y="119"/>
                      <a:pt x="168" y="110"/>
                      <a:pt x="191" y="110"/>
                    </a:cubicBezTo>
                    <a:cubicBezTo>
                      <a:pt x="215" y="110"/>
                      <a:pt x="237" y="119"/>
                      <a:pt x="253" y="134"/>
                    </a:cubicBezTo>
                    <a:cubicBezTo>
                      <a:pt x="255" y="134"/>
                      <a:pt x="255" y="134"/>
                      <a:pt x="255" y="134"/>
                    </a:cubicBezTo>
                    <a:cubicBezTo>
                      <a:pt x="238" y="118"/>
                      <a:pt x="216" y="109"/>
                      <a:pt x="191" y="109"/>
                    </a:cubicBezTo>
                    <a:moveTo>
                      <a:pt x="236" y="92"/>
                    </a:moveTo>
                    <a:cubicBezTo>
                      <a:pt x="235" y="96"/>
                      <a:pt x="235" y="96"/>
                      <a:pt x="235" y="96"/>
                    </a:cubicBezTo>
                    <a:cubicBezTo>
                      <a:pt x="244" y="99"/>
                      <a:pt x="252" y="104"/>
                      <a:pt x="259" y="109"/>
                    </a:cubicBezTo>
                    <a:cubicBezTo>
                      <a:pt x="259" y="104"/>
                      <a:pt x="259" y="104"/>
                      <a:pt x="259" y="104"/>
                    </a:cubicBezTo>
                    <a:cubicBezTo>
                      <a:pt x="255" y="102"/>
                      <a:pt x="251" y="99"/>
                      <a:pt x="247" y="97"/>
                    </a:cubicBezTo>
                    <a:cubicBezTo>
                      <a:pt x="243" y="95"/>
                      <a:pt x="240" y="93"/>
                      <a:pt x="236" y="92"/>
                    </a:cubicBezTo>
                    <a:moveTo>
                      <a:pt x="191" y="90"/>
                    </a:moveTo>
                    <a:cubicBezTo>
                      <a:pt x="182" y="90"/>
                      <a:pt x="172" y="91"/>
                      <a:pt x="163" y="93"/>
                    </a:cubicBezTo>
                    <a:cubicBezTo>
                      <a:pt x="167" y="107"/>
                      <a:pt x="167" y="107"/>
                      <a:pt x="167" y="107"/>
                    </a:cubicBezTo>
                    <a:cubicBezTo>
                      <a:pt x="160" y="108"/>
                      <a:pt x="153" y="111"/>
                      <a:pt x="146" y="114"/>
                    </a:cubicBezTo>
                    <a:cubicBezTo>
                      <a:pt x="140" y="102"/>
                      <a:pt x="140" y="102"/>
                      <a:pt x="140" y="102"/>
                    </a:cubicBezTo>
                    <a:cubicBezTo>
                      <a:pt x="134" y="105"/>
                      <a:pt x="129" y="108"/>
                      <a:pt x="123" y="112"/>
                    </a:cubicBezTo>
                    <a:cubicBezTo>
                      <a:pt x="123" y="114"/>
                      <a:pt x="123" y="114"/>
                      <a:pt x="123" y="114"/>
                    </a:cubicBezTo>
                    <a:cubicBezTo>
                      <a:pt x="124" y="115"/>
                      <a:pt x="124" y="115"/>
                      <a:pt x="124" y="115"/>
                    </a:cubicBezTo>
                    <a:cubicBezTo>
                      <a:pt x="124" y="116"/>
                      <a:pt x="124" y="116"/>
                      <a:pt x="123" y="116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4" y="120"/>
                      <a:pt x="126" y="119"/>
                      <a:pt x="127" y="118"/>
                    </a:cubicBezTo>
                    <a:cubicBezTo>
                      <a:pt x="131" y="124"/>
                      <a:pt x="131" y="124"/>
                      <a:pt x="131" y="124"/>
                    </a:cubicBezTo>
                    <a:cubicBezTo>
                      <a:pt x="128" y="126"/>
                      <a:pt x="126" y="128"/>
                      <a:pt x="123" y="130"/>
                    </a:cubicBezTo>
                    <a:cubicBezTo>
                      <a:pt x="123" y="130"/>
                      <a:pt x="123" y="130"/>
                      <a:pt x="123" y="130"/>
                    </a:cubicBezTo>
                    <a:cubicBezTo>
                      <a:pt x="123" y="132"/>
                      <a:pt x="123" y="132"/>
                      <a:pt x="123" y="132"/>
                    </a:cubicBezTo>
                    <a:cubicBezTo>
                      <a:pt x="124" y="132"/>
                      <a:pt x="124" y="131"/>
                      <a:pt x="124" y="131"/>
                    </a:cubicBezTo>
                    <a:cubicBezTo>
                      <a:pt x="124" y="130"/>
                      <a:pt x="124" y="130"/>
                      <a:pt x="124" y="130"/>
                    </a:cubicBezTo>
                    <a:cubicBezTo>
                      <a:pt x="126" y="128"/>
                      <a:pt x="129" y="126"/>
                      <a:pt x="131" y="124"/>
                    </a:cubicBezTo>
                    <a:cubicBezTo>
                      <a:pt x="132" y="125"/>
                      <a:pt x="132" y="125"/>
                      <a:pt x="132" y="125"/>
                    </a:cubicBezTo>
                    <a:cubicBezTo>
                      <a:pt x="137" y="121"/>
                      <a:pt x="142" y="118"/>
                      <a:pt x="147" y="115"/>
                    </a:cubicBezTo>
                    <a:cubicBezTo>
                      <a:pt x="147" y="115"/>
                      <a:pt x="147" y="115"/>
                      <a:pt x="147" y="115"/>
                    </a:cubicBezTo>
                    <a:cubicBezTo>
                      <a:pt x="153" y="111"/>
                      <a:pt x="160" y="109"/>
                      <a:pt x="167" y="107"/>
                    </a:cubicBezTo>
                    <a:cubicBezTo>
                      <a:pt x="167" y="108"/>
                      <a:pt x="167" y="108"/>
                      <a:pt x="167" y="108"/>
                    </a:cubicBezTo>
                    <a:cubicBezTo>
                      <a:pt x="175" y="106"/>
                      <a:pt x="183" y="105"/>
                      <a:pt x="191" y="105"/>
                    </a:cubicBezTo>
                    <a:cubicBezTo>
                      <a:pt x="209" y="105"/>
                      <a:pt x="226" y="110"/>
                      <a:pt x="240" y="118"/>
                    </a:cubicBezTo>
                    <a:cubicBezTo>
                      <a:pt x="240" y="117"/>
                      <a:pt x="240" y="117"/>
                      <a:pt x="240" y="117"/>
                    </a:cubicBezTo>
                    <a:cubicBezTo>
                      <a:pt x="243" y="118"/>
                      <a:pt x="246" y="120"/>
                      <a:pt x="248" y="122"/>
                    </a:cubicBezTo>
                    <a:cubicBezTo>
                      <a:pt x="247" y="122"/>
                      <a:pt x="247" y="122"/>
                      <a:pt x="247" y="122"/>
                    </a:cubicBezTo>
                    <a:cubicBezTo>
                      <a:pt x="252" y="125"/>
                      <a:pt x="256" y="128"/>
                      <a:pt x="259" y="132"/>
                    </a:cubicBezTo>
                    <a:cubicBezTo>
                      <a:pt x="259" y="112"/>
                      <a:pt x="259" y="112"/>
                      <a:pt x="259" y="112"/>
                    </a:cubicBezTo>
                    <a:cubicBezTo>
                      <a:pt x="258" y="111"/>
                      <a:pt x="257" y="111"/>
                      <a:pt x="256" y="110"/>
                    </a:cubicBezTo>
                    <a:cubicBezTo>
                      <a:pt x="248" y="121"/>
                      <a:pt x="248" y="121"/>
                      <a:pt x="248" y="121"/>
                    </a:cubicBezTo>
                    <a:cubicBezTo>
                      <a:pt x="246" y="120"/>
                      <a:pt x="243" y="118"/>
                      <a:pt x="241" y="116"/>
                    </a:cubicBezTo>
                    <a:cubicBezTo>
                      <a:pt x="247" y="104"/>
                      <a:pt x="247" y="104"/>
                      <a:pt x="247" y="104"/>
                    </a:cubicBezTo>
                    <a:cubicBezTo>
                      <a:pt x="231" y="95"/>
                      <a:pt x="212" y="90"/>
                      <a:pt x="191" y="90"/>
                    </a:cubicBezTo>
                    <a:moveTo>
                      <a:pt x="237" y="89"/>
                    </a:moveTo>
                    <a:cubicBezTo>
                      <a:pt x="236" y="90"/>
                      <a:pt x="236" y="90"/>
                      <a:pt x="236" y="90"/>
                    </a:cubicBezTo>
                    <a:cubicBezTo>
                      <a:pt x="244" y="94"/>
                      <a:pt x="252" y="98"/>
                      <a:pt x="259" y="102"/>
                    </a:cubicBezTo>
                    <a:cubicBezTo>
                      <a:pt x="259" y="101"/>
                      <a:pt x="259" y="101"/>
                      <a:pt x="259" y="101"/>
                    </a:cubicBezTo>
                    <a:cubicBezTo>
                      <a:pt x="252" y="96"/>
                      <a:pt x="245" y="92"/>
                      <a:pt x="237" y="89"/>
                    </a:cubicBezTo>
                    <a:moveTo>
                      <a:pt x="168" y="86"/>
                    </a:moveTo>
                    <a:cubicBezTo>
                      <a:pt x="152" y="89"/>
                      <a:pt x="137" y="95"/>
                      <a:pt x="123" y="104"/>
                    </a:cubicBezTo>
                    <a:cubicBezTo>
                      <a:pt x="123" y="109"/>
                      <a:pt x="123" y="109"/>
                      <a:pt x="123" y="109"/>
                    </a:cubicBezTo>
                    <a:cubicBezTo>
                      <a:pt x="137" y="100"/>
                      <a:pt x="152" y="93"/>
                      <a:pt x="169" y="89"/>
                    </a:cubicBezTo>
                    <a:cubicBezTo>
                      <a:pt x="168" y="86"/>
                      <a:pt x="168" y="86"/>
                      <a:pt x="168" y="86"/>
                    </a:cubicBezTo>
                    <a:moveTo>
                      <a:pt x="141" y="86"/>
                    </a:moveTo>
                    <a:cubicBezTo>
                      <a:pt x="139" y="82"/>
                      <a:pt x="139" y="82"/>
                      <a:pt x="139" y="82"/>
                    </a:cubicBezTo>
                    <a:cubicBezTo>
                      <a:pt x="155" y="75"/>
                      <a:pt x="173" y="71"/>
                      <a:pt x="191" y="71"/>
                    </a:cubicBezTo>
                    <a:cubicBezTo>
                      <a:pt x="202" y="71"/>
                      <a:pt x="213" y="72"/>
                      <a:pt x="223" y="75"/>
                    </a:cubicBezTo>
                    <a:cubicBezTo>
                      <a:pt x="224" y="72"/>
                      <a:pt x="224" y="72"/>
                      <a:pt x="224" y="72"/>
                    </a:cubicBezTo>
                    <a:cubicBezTo>
                      <a:pt x="228" y="73"/>
                      <a:pt x="232" y="75"/>
                      <a:pt x="237" y="76"/>
                    </a:cubicBezTo>
                    <a:cubicBezTo>
                      <a:pt x="234" y="85"/>
                      <a:pt x="234" y="85"/>
                      <a:pt x="234" y="85"/>
                    </a:cubicBezTo>
                    <a:cubicBezTo>
                      <a:pt x="220" y="80"/>
                      <a:pt x="206" y="77"/>
                      <a:pt x="191" y="77"/>
                    </a:cubicBezTo>
                    <a:cubicBezTo>
                      <a:pt x="185" y="77"/>
                      <a:pt x="178" y="78"/>
                      <a:pt x="171" y="79"/>
                    </a:cubicBezTo>
                    <a:cubicBezTo>
                      <a:pt x="161" y="81"/>
                      <a:pt x="151" y="83"/>
                      <a:pt x="142" y="87"/>
                    </a:cubicBezTo>
                    <a:cubicBezTo>
                      <a:pt x="142" y="87"/>
                      <a:pt x="142" y="87"/>
                      <a:pt x="142" y="87"/>
                    </a:cubicBezTo>
                    <a:cubicBezTo>
                      <a:pt x="147" y="85"/>
                      <a:pt x="152" y="83"/>
                      <a:pt x="158" y="82"/>
                    </a:cubicBezTo>
                    <a:cubicBezTo>
                      <a:pt x="158" y="81"/>
                      <a:pt x="158" y="81"/>
                      <a:pt x="158" y="81"/>
                    </a:cubicBezTo>
                    <a:cubicBezTo>
                      <a:pt x="158" y="81"/>
                      <a:pt x="158" y="81"/>
                      <a:pt x="158" y="81"/>
                    </a:cubicBezTo>
                    <a:cubicBezTo>
                      <a:pt x="152" y="82"/>
                      <a:pt x="147" y="84"/>
                      <a:pt x="141" y="86"/>
                    </a:cubicBezTo>
                    <a:moveTo>
                      <a:pt x="250" y="79"/>
                    </a:moveTo>
                    <a:cubicBezTo>
                      <a:pt x="247" y="77"/>
                      <a:pt x="243" y="75"/>
                      <a:pt x="239" y="74"/>
                    </a:cubicBezTo>
                    <a:cubicBezTo>
                      <a:pt x="240" y="71"/>
                      <a:pt x="240" y="71"/>
                      <a:pt x="240" y="71"/>
                    </a:cubicBezTo>
                    <a:cubicBezTo>
                      <a:pt x="244" y="72"/>
                      <a:pt x="248" y="74"/>
                      <a:pt x="252" y="76"/>
                    </a:cubicBezTo>
                    <a:cubicBezTo>
                      <a:pt x="250" y="79"/>
                      <a:pt x="250" y="79"/>
                      <a:pt x="250" y="79"/>
                    </a:cubicBezTo>
                    <a:moveTo>
                      <a:pt x="191" y="66"/>
                    </a:moveTo>
                    <a:cubicBezTo>
                      <a:pt x="172" y="66"/>
                      <a:pt x="154" y="70"/>
                      <a:pt x="137" y="77"/>
                    </a:cubicBezTo>
                    <a:cubicBezTo>
                      <a:pt x="135" y="73"/>
                      <a:pt x="135" y="73"/>
                      <a:pt x="135" y="73"/>
                    </a:cubicBezTo>
                    <a:cubicBezTo>
                      <a:pt x="134" y="73"/>
                      <a:pt x="134" y="73"/>
                      <a:pt x="134" y="73"/>
                    </a:cubicBezTo>
                    <a:cubicBezTo>
                      <a:pt x="131" y="75"/>
                      <a:pt x="127" y="76"/>
                      <a:pt x="123" y="78"/>
                    </a:cubicBezTo>
                    <a:cubicBezTo>
                      <a:pt x="123" y="80"/>
                      <a:pt x="123" y="80"/>
                      <a:pt x="123" y="80"/>
                    </a:cubicBezTo>
                    <a:cubicBezTo>
                      <a:pt x="127" y="78"/>
                      <a:pt x="131" y="76"/>
                      <a:pt x="135" y="74"/>
                    </a:cubicBezTo>
                    <a:cubicBezTo>
                      <a:pt x="136" y="77"/>
                      <a:pt x="136" y="77"/>
                      <a:pt x="136" y="77"/>
                    </a:cubicBezTo>
                    <a:cubicBezTo>
                      <a:pt x="132" y="79"/>
                      <a:pt x="127" y="81"/>
                      <a:pt x="123" y="84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4" y="86"/>
                      <a:pt x="125" y="86"/>
                      <a:pt x="126" y="85"/>
                    </a:cubicBezTo>
                    <a:cubicBezTo>
                      <a:pt x="127" y="87"/>
                      <a:pt x="127" y="87"/>
                      <a:pt x="127" y="87"/>
                    </a:cubicBezTo>
                    <a:cubicBezTo>
                      <a:pt x="131" y="86"/>
                      <a:pt x="134" y="84"/>
                      <a:pt x="138" y="82"/>
                    </a:cubicBezTo>
                    <a:cubicBezTo>
                      <a:pt x="140" y="87"/>
                      <a:pt x="140" y="87"/>
                      <a:pt x="140" y="87"/>
                    </a:cubicBezTo>
                    <a:cubicBezTo>
                      <a:pt x="134" y="89"/>
                      <a:pt x="129" y="92"/>
                      <a:pt x="123" y="96"/>
                    </a:cubicBezTo>
                    <a:cubicBezTo>
                      <a:pt x="123" y="97"/>
                      <a:pt x="123" y="97"/>
                      <a:pt x="123" y="97"/>
                    </a:cubicBezTo>
                    <a:cubicBezTo>
                      <a:pt x="129" y="93"/>
                      <a:pt x="135" y="90"/>
                      <a:pt x="141" y="88"/>
                    </a:cubicBezTo>
                    <a:cubicBezTo>
                      <a:pt x="141" y="89"/>
                      <a:pt x="141" y="89"/>
                      <a:pt x="141" y="89"/>
                    </a:cubicBezTo>
                    <a:cubicBezTo>
                      <a:pt x="151" y="85"/>
                      <a:pt x="161" y="82"/>
                      <a:pt x="171" y="80"/>
                    </a:cubicBezTo>
                    <a:cubicBezTo>
                      <a:pt x="178" y="79"/>
                      <a:pt x="185" y="79"/>
                      <a:pt x="191" y="79"/>
                    </a:cubicBezTo>
                    <a:cubicBezTo>
                      <a:pt x="206" y="79"/>
                      <a:pt x="221" y="81"/>
                      <a:pt x="234" y="86"/>
                    </a:cubicBezTo>
                    <a:cubicBezTo>
                      <a:pt x="238" y="77"/>
                      <a:pt x="238" y="77"/>
                      <a:pt x="238" y="77"/>
                    </a:cubicBezTo>
                    <a:cubicBezTo>
                      <a:pt x="242" y="78"/>
                      <a:pt x="245" y="80"/>
                      <a:pt x="249" y="81"/>
                    </a:cubicBezTo>
                    <a:cubicBezTo>
                      <a:pt x="245" y="91"/>
                      <a:pt x="245" y="91"/>
                      <a:pt x="245" y="91"/>
                    </a:cubicBezTo>
                    <a:cubicBezTo>
                      <a:pt x="250" y="93"/>
                      <a:pt x="255" y="96"/>
                      <a:pt x="259" y="99"/>
                    </a:cubicBezTo>
                    <a:cubicBezTo>
                      <a:pt x="259" y="97"/>
                      <a:pt x="259" y="97"/>
                      <a:pt x="259" y="97"/>
                    </a:cubicBezTo>
                    <a:cubicBezTo>
                      <a:pt x="255" y="94"/>
                      <a:pt x="251" y="92"/>
                      <a:pt x="246" y="90"/>
                    </a:cubicBezTo>
                    <a:cubicBezTo>
                      <a:pt x="250" y="82"/>
                      <a:pt x="250" y="82"/>
                      <a:pt x="250" y="82"/>
                    </a:cubicBezTo>
                    <a:cubicBezTo>
                      <a:pt x="253" y="83"/>
                      <a:pt x="256" y="85"/>
                      <a:pt x="259" y="87"/>
                    </a:cubicBezTo>
                    <a:cubicBezTo>
                      <a:pt x="259" y="83"/>
                      <a:pt x="259" y="83"/>
                      <a:pt x="259" y="83"/>
                    </a:cubicBezTo>
                    <a:cubicBezTo>
                      <a:pt x="257" y="82"/>
                      <a:pt x="254" y="81"/>
                      <a:pt x="251" y="79"/>
                    </a:cubicBezTo>
                    <a:cubicBezTo>
                      <a:pt x="253" y="75"/>
                      <a:pt x="253" y="75"/>
                      <a:pt x="253" y="75"/>
                    </a:cubicBezTo>
                    <a:cubicBezTo>
                      <a:pt x="252" y="75"/>
                      <a:pt x="252" y="75"/>
                      <a:pt x="252" y="75"/>
                    </a:cubicBezTo>
                    <a:cubicBezTo>
                      <a:pt x="248" y="73"/>
                      <a:pt x="244" y="71"/>
                      <a:pt x="240" y="70"/>
                    </a:cubicBezTo>
                    <a:cubicBezTo>
                      <a:pt x="239" y="69"/>
                      <a:pt x="239" y="69"/>
                      <a:pt x="239" y="69"/>
                    </a:cubicBezTo>
                    <a:cubicBezTo>
                      <a:pt x="238" y="74"/>
                      <a:pt x="238" y="74"/>
                      <a:pt x="238" y="74"/>
                    </a:cubicBezTo>
                    <a:cubicBezTo>
                      <a:pt x="223" y="68"/>
                      <a:pt x="208" y="66"/>
                      <a:pt x="191" y="66"/>
                    </a:cubicBezTo>
                    <a:moveTo>
                      <a:pt x="128" y="64"/>
                    </a:moveTo>
                    <a:cubicBezTo>
                      <a:pt x="126" y="65"/>
                      <a:pt x="125" y="66"/>
                      <a:pt x="123" y="66"/>
                    </a:cubicBezTo>
                    <a:cubicBezTo>
                      <a:pt x="123" y="67"/>
                      <a:pt x="123" y="67"/>
                      <a:pt x="123" y="67"/>
                    </a:cubicBezTo>
                    <a:cubicBezTo>
                      <a:pt x="124" y="68"/>
                      <a:pt x="124" y="68"/>
                      <a:pt x="124" y="68"/>
                    </a:cubicBezTo>
                    <a:cubicBezTo>
                      <a:pt x="125" y="67"/>
                      <a:pt x="127" y="67"/>
                      <a:pt x="128" y="66"/>
                    </a:cubicBezTo>
                    <a:cubicBezTo>
                      <a:pt x="128" y="64"/>
                      <a:pt x="128" y="64"/>
                      <a:pt x="128" y="64"/>
                    </a:cubicBezTo>
                    <a:moveTo>
                      <a:pt x="259" y="64"/>
                    </a:moveTo>
                    <a:cubicBezTo>
                      <a:pt x="258" y="66"/>
                      <a:pt x="258" y="66"/>
                      <a:pt x="258" y="66"/>
                    </a:cubicBezTo>
                    <a:cubicBezTo>
                      <a:pt x="257" y="65"/>
                      <a:pt x="256" y="65"/>
                      <a:pt x="255" y="64"/>
                    </a:cubicBezTo>
                    <a:cubicBezTo>
                      <a:pt x="254" y="66"/>
                      <a:pt x="254" y="66"/>
                      <a:pt x="254" y="66"/>
                    </a:cubicBezTo>
                    <a:cubicBezTo>
                      <a:pt x="255" y="66"/>
                      <a:pt x="257" y="67"/>
                      <a:pt x="258" y="67"/>
                    </a:cubicBezTo>
                    <a:cubicBezTo>
                      <a:pt x="255" y="72"/>
                      <a:pt x="255" y="72"/>
                      <a:pt x="255" y="72"/>
                    </a:cubicBezTo>
                    <a:cubicBezTo>
                      <a:pt x="257" y="73"/>
                      <a:pt x="258" y="74"/>
                      <a:pt x="259" y="74"/>
                    </a:cubicBezTo>
                    <a:cubicBezTo>
                      <a:pt x="259" y="64"/>
                      <a:pt x="259" y="64"/>
                      <a:pt x="259" y="64"/>
                    </a:cubicBezTo>
                    <a:moveTo>
                      <a:pt x="248" y="61"/>
                    </a:moveTo>
                    <a:cubicBezTo>
                      <a:pt x="247" y="63"/>
                      <a:pt x="247" y="63"/>
                      <a:pt x="247" y="63"/>
                    </a:cubicBezTo>
                    <a:cubicBezTo>
                      <a:pt x="249" y="63"/>
                      <a:pt x="250" y="64"/>
                      <a:pt x="252" y="65"/>
                    </a:cubicBezTo>
                    <a:cubicBezTo>
                      <a:pt x="252" y="63"/>
                      <a:pt x="252" y="63"/>
                      <a:pt x="252" y="63"/>
                    </a:cubicBezTo>
                    <a:cubicBezTo>
                      <a:pt x="251" y="63"/>
                      <a:pt x="249" y="62"/>
                      <a:pt x="248" y="61"/>
                    </a:cubicBezTo>
                    <a:moveTo>
                      <a:pt x="253" y="48"/>
                    </a:moveTo>
                    <a:cubicBezTo>
                      <a:pt x="252" y="49"/>
                      <a:pt x="252" y="49"/>
                      <a:pt x="252" y="49"/>
                    </a:cubicBezTo>
                    <a:cubicBezTo>
                      <a:pt x="255" y="50"/>
                      <a:pt x="257" y="51"/>
                      <a:pt x="259" y="52"/>
                    </a:cubicBezTo>
                    <a:cubicBezTo>
                      <a:pt x="259" y="51"/>
                      <a:pt x="259" y="51"/>
                      <a:pt x="259" y="51"/>
                    </a:cubicBezTo>
                    <a:cubicBezTo>
                      <a:pt x="257" y="50"/>
                      <a:pt x="255" y="49"/>
                      <a:pt x="253" y="48"/>
                    </a:cubicBezTo>
                    <a:moveTo>
                      <a:pt x="191" y="35"/>
                    </a:moveTo>
                    <a:cubicBezTo>
                      <a:pt x="183" y="35"/>
                      <a:pt x="174" y="36"/>
                      <a:pt x="166" y="37"/>
                    </a:cubicBezTo>
                    <a:cubicBezTo>
                      <a:pt x="152" y="39"/>
                      <a:pt x="138" y="43"/>
                      <a:pt x="125" y="48"/>
                    </a:cubicBezTo>
                    <a:cubicBezTo>
                      <a:pt x="129" y="56"/>
                      <a:pt x="129" y="56"/>
                      <a:pt x="129" y="56"/>
                    </a:cubicBezTo>
                    <a:cubicBezTo>
                      <a:pt x="127" y="57"/>
                      <a:pt x="125" y="58"/>
                      <a:pt x="123" y="59"/>
                    </a:cubicBezTo>
                    <a:cubicBezTo>
                      <a:pt x="123" y="60"/>
                      <a:pt x="123" y="60"/>
                      <a:pt x="123" y="60"/>
                    </a:cubicBezTo>
                    <a:cubicBezTo>
                      <a:pt x="125" y="59"/>
                      <a:pt x="127" y="58"/>
                      <a:pt x="129" y="57"/>
                    </a:cubicBezTo>
                    <a:cubicBezTo>
                      <a:pt x="131" y="63"/>
                      <a:pt x="131" y="63"/>
                      <a:pt x="131" y="63"/>
                    </a:cubicBezTo>
                    <a:cubicBezTo>
                      <a:pt x="131" y="63"/>
                      <a:pt x="131" y="63"/>
                      <a:pt x="130" y="63"/>
                    </a:cubicBezTo>
                    <a:cubicBezTo>
                      <a:pt x="131" y="65"/>
                      <a:pt x="131" y="65"/>
                      <a:pt x="131" y="65"/>
                    </a:cubicBezTo>
                    <a:cubicBezTo>
                      <a:pt x="131" y="64"/>
                      <a:pt x="132" y="64"/>
                      <a:pt x="132" y="64"/>
                    </a:cubicBezTo>
                    <a:cubicBezTo>
                      <a:pt x="134" y="69"/>
                      <a:pt x="134" y="69"/>
                      <a:pt x="134" y="69"/>
                    </a:cubicBezTo>
                    <a:cubicBezTo>
                      <a:pt x="145" y="65"/>
                      <a:pt x="157" y="61"/>
                      <a:pt x="169" y="59"/>
                    </a:cubicBezTo>
                    <a:cubicBezTo>
                      <a:pt x="177" y="58"/>
                      <a:pt x="184" y="58"/>
                      <a:pt x="192" y="58"/>
                    </a:cubicBezTo>
                    <a:cubicBezTo>
                      <a:pt x="209" y="58"/>
                      <a:pt x="227" y="61"/>
                      <a:pt x="243" y="67"/>
                    </a:cubicBezTo>
                    <a:cubicBezTo>
                      <a:pt x="247" y="55"/>
                      <a:pt x="247" y="55"/>
                      <a:pt x="247" y="55"/>
                    </a:cubicBezTo>
                    <a:cubicBezTo>
                      <a:pt x="251" y="57"/>
                      <a:pt x="255" y="58"/>
                      <a:pt x="259" y="60"/>
                    </a:cubicBezTo>
                    <a:cubicBezTo>
                      <a:pt x="259" y="59"/>
                      <a:pt x="259" y="59"/>
                      <a:pt x="259" y="59"/>
                    </a:cubicBezTo>
                    <a:cubicBezTo>
                      <a:pt x="256" y="57"/>
                      <a:pt x="252" y="55"/>
                      <a:pt x="248" y="54"/>
                    </a:cubicBezTo>
                    <a:cubicBezTo>
                      <a:pt x="251" y="46"/>
                      <a:pt x="251" y="46"/>
                      <a:pt x="251" y="46"/>
                    </a:cubicBezTo>
                    <a:cubicBezTo>
                      <a:pt x="232" y="39"/>
                      <a:pt x="212" y="35"/>
                      <a:pt x="191" y="35"/>
                    </a:cubicBezTo>
                    <a:moveTo>
                      <a:pt x="191" y="30"/>
                    </a:moveTo>
                    <a:cubicBezTo>
                      <a:pt x="167" y="30"/>
                      <a:pt x="144" y="35"/>
                      <a:pt x="123" y="44"/>
                    </a:cubicBezTo>
                    <a:cubicBezTo>
                      <a:pt x="123" y="45"/>
                      <a:pt x="123" y="45"/>
                      <a:pt x="123" y="45"/>
                    </a:cubicBezTo>
                    <a:cubicBezTo>
                      <a:pt x="144" y="36"/>
                      <a:pt x="167" y="31"/>
                      <a:pt x="191" y="31"/>
                    </a:cubicBezTo>
                    <a:cubicBezTo>
                      <a:pt x="191" y="31"/>
                      <a:pt x="191" y="31"/>
                      <a:pt x="191" y="31"/>
                    </a:cubicBezTo>
                    <a:cubicBezTo>
                      <a:pt x="191" y="30"/>
                      <a:pt x="191" y="30"/>
                      <a:pt x="191" y="30"/>
                    </a:cubicBezTo>
                    <a:moveTo>
                      <a:pt x="191" y="19"/>
                    </a:moveTo>
                    <a:cubicBezTo>
                      <a:pt x="168" y="19"/>
                      <a:pt x="145" y="23"/>
                      <a:pt x="123" y="32"/>
                    </a:cubicBezTo>
                    <a:cubicBezTo>
                      <a:pt x="123" y="33"/>
                      <a:pt x="123" y="33"/>
                      <a:pt x="123" y="33"/>
                    </a:cubicBezTo>
                    <a:cubicBezTo>
                      <a:pt x="145" y="24"/>
                      <a:pt x="168" y="20"/>
                      <a:pt x="191" y="20"/>
                    </a:cubicBezTo>
                    <a:cubicBezTo>
                      <a:pt x="214" y="20"/>
                      <a:pt x="238" y="24"/>
                      <a:pt x="259" y="33"/>
                    </a:cubicBezTo>
                    <a:cubicBezTo>
                      <a:pt x="259" y="32"/>
                      <a:pt x="259" y="32"/>
                      <a:pt x="259" y="32"/>
                    </a:cubicBezTo>
                    <a:cubicBezTo>
                      <a:pt x="238" y="23"/>
                      <a:pt x="214" y="19"/>
                      <a:pt x="191" y="19"/>
                    </a:cubicBezTo>
                    <a:moveTo>
                      <a:pt x="191" y="8"/>
                    </a:moveTo>
                    <a:cubicBezTo>
                      <a:pt x="190" y="8"/>
                      <a:pt x="190" y="8"/>
                      <a:pt x="189" y="8"/>
                    </a:cubicBezTo>
                    <a:cubicBezTo>
                      <a:pt x="189" y="10"/>
                      <a:pt x="189" y="10"/>
                      <a:pt x="189" y="10"/>
                    </a:cubicBezTo>
                    <a:cubicBezTo>
                      <a:pt x="190" y="10"/>
                      <a:pt x="190" y="10"/>
                      <a:pt x="191" y="10"/>
                    </a:cubicBezTo>
                    <a:cubicBezTo>
                      <a:pt x="215" y="10"/>
                      <a:pt x="238" y="14"/>
                      <a:pt x="259" y="22"/>
                    </a:cubicBezTo>
                    <a:cubicBezTo>
                      <a:pt x="259" y="21"/>
                      <a:pt x="259" y="21"/>
                      <a:pt x="259" y="21"/>
                    </a:cubicBezTo>
                    <a:cubicBezTo>
                      <a:pt x="238" y="13"/>
                      <a:pt x="215" y="8"/>
                      <a:pt x="191" y="8"/>
                    </a:cubicBezTo>
                    <a:moveTo>
                      <a:pt x="191" y="0"/>
                    </a:moveTo>
                    <a:cubicBezTo>
                      <a:pt x="168" y="0"/>
                      <a:pt x="145" y="4"/>
                      <a:pt x="123" y="12"/>
                    </a:cubicBezTo>
                    <a:cubicBezTo>
                      <a:pt x="123" y="13"/>
                      <a:pt x="123" y="13"/>
                      <a:pt x="123" y="13"/>
                    </a:cubicBezTo>
                    <a:cubicBezTo>
                      <a:pt x="145" y="6"/>
                      <a:pt x="168" y="1"/>
                      <a:pt x="191" y="1"/>
                    </a:cubicBezTo>
                    <a:cubicBezTo>
                      <a:pt x="215" y="1"/>
                      <a:pt x="238" y="6"/>
                      <a:pt x="259" y="13"/>
                    </a:cubicBezTo>
                    <a:cubicBezTo>
                      <a:pt x="259" y="12"/>
                      <a:pt x="259" y="12"/>
                      <a:pt x="259" y="12"/>
                    </a:cubicBezTo>
                    <a:cubicBezTo>
                      <a:pt x="238" y="4"/>
                      <a:pt x="215" y="0"/>
                      <a:pt x="191" y="0"/>
                    </a:cubicBezTo>
                    <a:moveTo>
                      <a:pt x="282" y="364"/>
                    </a:moveTo>
                    <a:cubicBezTo>
                      <a:pt x="282" y="364"/>
                      <a:pt x="282" y="364"/>
                      <a:pt x="282" y="364"/>
                    </a:cubicBezTo>
                    <a:cubicBezTo>
                      <a:pt x="275" y="368"/>
                      <a:pt x="267" y="372"/>
                      <a:pt x="259" y="375"/>
                    </a:cubicBezTo>
                    <a:cubicBezTo>
                      <a:pt x="259" y="376"/>
                      <a:pt x="259" y="376"/>
                      <a:pt x="259" y="376"/>
                    </a:cubicBezTo>
                    <a:cubicBezTo>
                      <a:pt x="267" y="373"/>
                      <a:pt x="275" y="369"/>
                      <a:pt x="282" y="365"/>
                    </a:cubicBezTo>
                    <a:cubicBezTo>
                      <a:pt x="282" y="364"/>
                      <a:pt x="282" y="364"/>
                      <a:pt x="282" y="364"/>
                    </a:cubicBezTo>
                    <a:moveTo>
                      <a:pt x="259" y="341"/>
                    </a:moveTo>
                    <a:cubicBezTo>
                      <a:pt x="259" y="341"/>
                      <a:pt x="259" y="341"/>
                      <a:pt x="259" y="341"/>
                    </a:cubicBezTo>
                    <a:cubicBezTo>
                      <a:pt x="259" y="341"/>
                      <a:pt x="259" y="341"/>
                      <a:pt x="260" y="341"/>
                    </a:cubicBezTo>
                    <a:cubicBezTo>
                      <a:pt x="259" y="341"/>
                      <a:pt x="259" y="341"/>
                      <a:pt x="259" y="341"/>
                    </a:cubicBezTo>
                    <a:moveTo>
                      <a:pt x="266" y="336"/>
                    </a:moveTo>
                    <a:cubicBezTo>
                      <a:pt x="264" y="337"/>
                      <a:pt x="263" y="338"/>
                      <a:pt x="262" y="338"/>
                    </a:cubicBezTo>
                    <a:cubicBezTo>
                      <a:pt x="262" y="340"/>
                      <a:pt x="262" y="340"/>
                      <a:pt x="262" y="340"/>
                    </a:cubicBezTo>
                    <a:cubicBezTo>
                      <a:pt x="264" y="339"/>
                      <a:pt x="265" y="338"/>
                      <a:pt x="267" y="337"/>
                    </a:cubicBezTo>
                    <a:cubicBezTo>
                      <a:pt x="266" y="336"/>
                      <a:pt x="266" y="336"/>
                      <a:pt x="266" y="336"/>
                    </a:cubicBezTo>
                    <a:moveTo>
                      <a:pt x="273" y="332"/>
                    </a:moveTo>
                    <a:cubicBezTo>
                      <a:pt x="271" y="333"/>
                      <a:pt x="270" y="334"/>
                      <a:pt x="269" y="335"/>
                    </a:cubicBezTo>
                    <a:cubicBezTo>
                      <a:pt x="269" y="336"/>
                      <a:pt x="269" y="336"/>
                      <a:pt x="269" y="336"/>
                    </a:cubicBezTo>
                    <a:cubicBezTo>
                      <a:pt x="271" y="335"/>
                      <a:pt x="272" y="334"/>
                      <a:pt x="274" y="333"/>
                    </a:cubicBezTo>
                    <a:cubicBezTo>
                      <a:pt x="273" y="332"/>
                      <a:pt x="273" y="332"/>
                      <a:pt x="273" y="332"/>
                    </a:cubicBezTo>
                    <a:moveTo>
                      <a:pt x="279" y="328"/>
                    </a:moveTo>
                    <a:cubicBezTo>
                      <a:pt x="278" y="328"/>
                      <a:pt x="277" y="329"/>
                      <a:pt x="275" y="330"/>
                    </a:cubicBezTo>
                    <a:cubicBezTo>
                      <a:pt x="276" y="332"/>
                      <a:pt x="276" y="332"/>
                      <a:pt x="276" y="332"/>
                    </a:cubicBezTo>
                    <a:cubicBezTo>
                      <a:pt x="277" y="331"/>
                      <a:pt x="279" y="330"/>
                      <a:pt x="280" y="329"/>
                    </a:cubicBezTo>
                    <a:cubicBezTo>
                      <a:pt x="279" y="328"/>
                      <a:pt x="279" y="328"/>
                      <a:pt x="279" y="328"/>
                    </a:cubicBezTo>
                    <a:moveTo>
                      <a:pt x="286" y="323"/>
                    </a:moveTo>
                    <a:cubicBezTo>
                      <a:pt x="284" y="324"/>
                      <a:pt x="283" y="325"/>
                      <a:pt x="282" y="326"/>
                    </a:cubicBezTo>
                    <a:cubicBezTo>
                      <a:pt x="283" y="327"/>
                      <a:pt x="283" y="327"/>
                      <a:pt x="283" y="327"/>
                    </a:cubicBezTo>
                    <a:cubicBezTo>
                      <a:pt x="284" y="326"/>
                      <a:pt x="285" y="325"/>
                      <a:pt x="287" y="324"/>
                    </a:cubicBezTo>
                    <a:cubicBezTo>
                      <a:pt x="286" y="323"/>
                      <a:pt x="286" y="323"/>
                      <a:pt x="286" y="323"/>
                    </a:cubicBezTo>
                    <a:moveTo>
                      <a:pt x="80" y="306"/>
                    </a:moveTo>
                    <a:cubicBezTo>
                      <a:pt x="78" y="308"/>
                      <a:pt x="78" y="308"/>
                      <a:pt x="78" y="308"/>
                    </a:cubicBezTo>
                    <a:cubicBezTo>
                      <a:pt x="80" y="309"/>
                      <a:pt x="81" y="310"/>
                      <a:pt x="82" y="311"/>
                    </a:cubicBezTo>
                    <a:cubicBezTo>
                      <a:pt x="83" y="310"/>
                      <a:pt x="83" y="310"/>
                      <a:pt x="83" y="310"/>
                    </a:cubicBezTo>
                    <a:cubicBezTo>
                      <a:pt x="82" y="309"/>
                      <a:pt x="81" y="308"/>
                      <a:pt x="80" y="306"/>
                    </a:cubicBezTo>
                    <a:moveTo>
                      <a:pt x="74" y="301"/>
                    </a:moveTo>
                    <a:cubicBezTo>
                      <a:pt x="73" y="301"/>
                      <a:pt x="73" y="301"/>
                      <a:pt x="73" y="301"/>
                    </a:cubicBezTo>
                    <a:cubicBezTo>
                      <a:pt x="74" y="303"/>
                      <a:pt x="75" y="304"/>
                      <a:pt x="76" y="305"/>
                    </a:cubicBezTo>
                    <a:cubicBezTo>
                      <a:pt x="78" y="304"/>
                      <a:pt x="78" y="304"/>
                      <a:pt x="78" y="304"/>
                    </a:cubicBezTo>
                    <a:cubicBezTo>
                      <a:pt x="76" y="303"/>
                      <a:pt x="75" y="302"/>
                      <a:pt x="74" y="301"/>
                    </a:cubicBezTo>
                    <a:moveTo>
                      <a:pt x="31" y="294"/>
                    </a:moveTo>
                    <a:cubicBezTo>
                      <a:pt x="30" y="295"/>
                      <a:pt x="30" y="295"/>
                      <a:pt x="30" y="295"/>
                    </a:cubicBezTo>
                    <a:cubicBezTo>
                      <a:pt x="30" y="295"/>
                      <a:pt x="30" y="295"/>
                      <a:pt x="30" y="295"/>
                    </a:cubicBezTo>
                    <a:cubicBezTo>
                      <a:pt x="52" y="333"/>
                      <a:pt x="85" y="361"/>
                      <a:pt x="123" y="376"/>
                    </a:cubicBezTo>
                    <a:cubicBezTo>
                      <a:pt x="123" y="375"/>
                      <a:pt x="123" y="375"/>
                      <a:pt x="123" y="375"/>
                    </a:cubicBezTo>
                    <a:cubicBezTo>
                      <a:pt x="86" y="360"/>
                      <a:pt x="53" y="332"/>
                      <a:pt x="31" y="294"/>
                    </a:cubicBezTo>
                    <a:moveTo>
                      <a:pt x="69" y="294"/>
                    </a:moveTo>
                    <a:cubicBezTo>
                      <a:pt x="68" y="295"/>
                      <a:pt x="68" y="295"/>
                      <a:pt x="68" y="295"/>
                    </a:cubicBezTo>
                    <a:cubicBezTo>
                      <a:pt x="69" y="296"/>
                      <a:pt x="70" y="298"/>
                      <a:pt x="71" y="299"/>
                    </a:cubicBezTo>
                    <a:cubicBezTo>
                      <a:pt x="72" y="298"/>
                      <a:pt x="72" y="298"/>
                      <a:pt x="72" y="298"/>
                    </a:cubicBezTo>
                    <a:cubicBezTo>
                      <a:pt x="71" y="297"/>
                      <a:pt x="70" y="296"/>
                      <a:pt x="69" y="294"/>
                    </a:cubicBezTo>
                    <a:moveTo>
                      <a:pt x="113" y="290"/>
                    </a:moveTo>
                    <a:cubicBezTo>
                      <a:pt x="110" y="293"/>
                      <a:pt x="110" y="293"/>
                      <a:pt x="110" y="293"/>
                    </a:cubicBezTo>
                    <a:cubicBezTo>
                      <a:pt x="114" y="297"/>
                      <a:pt x="119" y="300"/>
                      <a:pt x="123" y="303"/>
                    </a:cubicBezTo>
                    <a:cubicBezTo>
                      <a:pt x="123" y="298"/>
                      <a:pt x="123" y="298"/>
                      <a:pt x="123" y="298"/>
                    </a:cubicBezTo>
                    <a:cubicBezTo>
                      <a:pt x="120" y="296"/>
                      <a:pt x="116" y="293"/>
                      <a:pt x="113" y="290"/>
                    </a:cubicBezTo>
                    <a:moveTo>
                      <a:pt x="65" y="288"/>
                    </a:moveTo>
                    <a:cubicBezTo>
                      <a:pt x="64" y="289"/>
                      <a:pt x="64" y="289"/>
                      <a:pt x="64" y="289"/>
                    </a:cubicBezTo>
                    <a:cubicBezTo>
                      <a:pt x="65" y="290"/>
                      <a:pt x="66" y="291"/>
                      <a:pt x="66" y="293"/>
                    </a:cubicBezTo>
                    <a:cubicBezTo>
                      <a:pt x="68" y="292"/>
                      <a:pt x="68" y="292"/>
                      <a:pt x="68" y="292"/>
                    </a:cubicBezTo>
                    <a:cubicBezTo>
                      <a:pt x="67" y="290"/>
                      <a:pt x="66" y="289"/>
                      <a:pt x="65" y="288"/>
                    </a:cubicBezTo>
                    <a:moveTo>
                      <a:pt x="61" y="281"/>
                    </a:moveTo>
                    <a:cubicBezTo>
                      <a:pt x="59" y="282"/>
                      <a:pt x="59" y="282"/>
                      <a:pt x="59" y="282"/>
                    </a:cubicBezTo>
                    <a:cubicBezTo>
                      <a:pt x="60" y="283"/>
                      <a:pt x="61" y="285"/>
                      <a:pt x="62" y="286"/>
                    </a:cubicBezTo>
                    <a:cubicBezTo>
                      <a:pt x="63" y="285"/>
                      <a:pt x="63" y="285"/>
                      <a:pt x="63" y="285"/>
                    </a:cubicBezTo>
                    <a:cubicBezTo>
                      <a:pt x="62" y="284"/>
                      <a:pt x="62" y="282"/>
                      <a:pt x="61" y="281"/>
                    </a:cubicBezTo>
                    <a:moveTo>
                      <a:pt x="102" y="278"/>
                    </a:moveTo>
                    <a:cubicBezTo>
                      <a:pt x="98" y="281"/>
                      <a:pt x="98" y="281"/>
                      <a:pt x="98" y="281"/>
                    </a:cubicBezTo>
                    <a:cubicBezTo>
                      <a:pt x="101" y="284"/>
                      <a:pt x="105" y="288"/>
                      <a:pt x="108" y="291"/>
                    </a:cubicBezTo>
                    <a:cubicBezTo>
                      <a:pt x="111" y="288"/>
                      <a:pt x="111" y="288"/>
                      <a:pt x="111" y="288"/>
                    </a:cubicBezTo>
                    <a:cubicBezTo>
                      <a:pt x="108" y="285"/>
                      <a:pt x="104" y="282"/>
                      <a:pt x="102" y="278"/>
                    </a:cubicBezTo>
                    <a:moveTo>
                      <a:pt x="57" y="274"/>
                    </a:moveTo>
                    <a:cubicBezTo>
                      <a:pt x="55" y="275"/>
                      <a:pt x="55" y="275"/>
                      <a:pt x="55" y="275"/>
                    </a:cubicBezTo>
                    <a:cubicBezTo>
                      <a:pt x="56" y="276"/>
                      <a:pt x="57" y="278"/>
                      <a:pt x="58" y="279"/>
                    </a:cubicBezTo>
                    <a:cubicBezTo>
                      <a:pt x="59" y="278"/>
                      <a:pt x="59" y="278"/>
                      <a:pt x="59" y="278"/>
                    </a:cubicBezTo>
                    <a:cubicBezTo>
                      <a:pt x="58" y="277"/>
                      <a:pt x="58" y="276"/>
                      <a:pt x="57" y="274"/>
                    </a:cubicBezTo>
                    <a:moveTo>
                      <a:pt x="1" y="274"/>
                    </a:moveTo>
                    <a:cubicBezTo>
                      <a:pt x="0" y="274"/>
                      <a:pt x="0" y="274"/>
                      <a:pt x="0" y="274"/>
                    </a:cubicBezTo>
                    <a:cubicBezTo>
                      <a:pt x="21" y="331"/>
                      <a:pt x="66" y="375"/>
                      <a:pt x="123" y="396"/>
                    </a:cubicBezTo>
                    <a:cubicBezTo>
                      <a:pt x="123" y="395"/>
                      <a:pt x="123" y="395"/>
                      <a:pt x="123" y="395"/>
                    </a:cubicBezTo>
                    <a:cubicBezTo>
                      <a:pt x="67" y="375"/>
                      <a:pt x="22" y="330"/>
                      <a:pt x="1" y="274"/>
                    </a:cubicBezTo>
                    <a:moveTo>
                      <a:pt x="10" y="274"/>
                    </a:moveTo>
                    <a:cubicBezTo>
                      <a:pt x="9" y="274"/>
                      <a:pt x="9" y="274"/>
                      <a:pt x="9" y="274"/>
                    </a:cubicBezTo>
                    <a:cubicBezTo>
                      <a:pt x="29" y="326"/>
                      <a:pt x="71" y="368"/>
                      <a:pt x="123" y="387"/>
                    </a:cubicBezTo>
                    <a:cubicBezTo>
                      <a:pt x="123" y="386"/>
                      <a:pt x="123" y="386"/>
                      <a:pt x="123" y="386"/>
                    </a:cubicBezTo>
                    <a:cubicBezTo>
                      <a:pt x="72" y="367"/>
                      <a:pt x="30" y="326"/>
                      <a:pt x="10" y="274"/>
                    </a:cubicBezTo>
                    <a:moveTo>
                      <a:pt x="49" y="274"/>
                    </a:moveTo>
                    <a:cubicBezTo>
                      <a:pt x="47" y="274"/>
                      <a:pt x="47" y="274"/>
                      <a:pt x="47" y="274"/>
                    </a:cubicBezTo>
                    <a:cubicBezTo>
                      <a:pt x="56" y="292"/>
                      <a:pt x="68" y="308"/>
                      <a:pt x="83" y="321"/>
                    </a:cubicBezTo>
                    <a:cubicBezTo>
                      <a:pt x="79" y="326"/>
                      <a:pt x="79" y="326"/>
                      <a:pt x="79" y="326"/>
                    </a:cubicBezTo>
                    <a:cubicBezTo>
                      <a:pt x="63" y="311"/>
                      <a:pt x="50" y="294"/>
                      <a:pt x="41" y="274"/>
                    </a:cubicBezTo>
                    <a:cubicBezTo>
                      <a:pt x="39" y="274"/>
                      <a:pt x="39" y="274"/>
                      <a:pt x="39" y="274"/>
                    </a:cubicBezTo>
                    <a:cubicBezTo>
                      <a:pt x="49" y="294"/>
                      <a:pt x="61" y="312"/>
                      <a:pt x="78" y="327"/>
                    </a:cubicBezTo>
                    <a:cubicBezTo>
                      <a:pt x="77" y="328"/>
                      <a:pt x="77" y="328"/>
                      <a:pt x="77" y="328"/>
                    </a:cubicBezTo>
                    <a:cubicBezTo>
                      <a:pt x="90" y="340"/>
                      <a:pt x="106" y="351"/>
                      <a:pt x="123" y="358"/>
                    </a:cubicBezTo>
                    <a:cubicBezTo>
                      <a:pt x="123" y="333"/>
                      <a:pt x="123" y="333"/>
                      <a:pt x="123" y="333"/>
                    </a:cubicBezTo>
                    <a:cubicBezTo>
                      <a:pt x="112" y="327"/>
                      <a:pt x="101" y="320"/>
                      <a:pt x="92" y="311"/>
                    </a:cubicBezTo>
                    <a:cubicBezTo>
                      <a:pt x="88" y="315"/>
                      <a:pt x="88" y="315"/>
                      <a:pt x="88" y="315"/>
                    </a:cubicBezTo>
                    <a:cubicBezTo>
                      <a:pt x="87" y="314"/>
                      <a:pt x="86" y="313"/>
                      <a:pt x="85" y="312"/>
                    </a:cubicBezTo>
                    <a:cubicBezTo>
                      <a:pt x="84" y="313"/>
                      <a:pt x="84" y="313"/>
                      <a:pt x="84" y="313"/>
                    </a:cubicBezTo>
                    <a:cubicBezTo>
                      <a:pt x="85" y="314"/>
                      <a:pt x="86" y="315"/>
                      <a:pt x="87" y="316"/>
                    </a:cubicBezTo>
                    <a:cubicBezTo>
                      <a:pt x="83" y="320"/>
                      <a:pt x="83" y="320"/>
                      <a:pt x="83" y="320"/>
                    </a:cubicBezTo>
                    <a:cubicBezTo>
                      <a:pt x="69" y="307"/>
                      <a:pt x="57" y="292"/>
                      <a:pt x="49" y="274"/>
                    </a:cubicBezTo>
                    <a:moveTo>
                      <a:pt x="75" y="274"/>
                    </a:moveTo>
                    <a:cubicBezTo>
                      <a:pt x="72" y="274"/>
                      <a:pt x="72" y="274"/>
                      <a:pt x="72" y="274"/>
                    </a:cubicBezTo>
                    <a:cubicBezTo>
                      <a:pt x="79" y="286"/>
                      <a:pt x="88" y="297"/>
                      <a:pt x="99" y="306"/>
                    </a:cubicBezTo>
                    <a:cubicBezTo>
                      <a:pt x="96" y="309"/>
                      <a:pt x="96" y="309"/>
                      <a:pt x="96" y="309"/>
                    </a:cubicBezTo>
                    <a:cubicBezTo>
                      <a:pt x="85" y="299"/>
                      <a:pt x="76" y="287"/>
                      <a:pt x="69" y="274"/>
                    </a:cubicBezTo>
                    <a:cubicBezTo>
                      <a:pt x="67" y="274"/>
                      <a:pt x="67" y="274"/>
                      <a:pt x="67" y="274"/>
                    </a:cubicBezTo>
                    <a:cubicBezTo>
                      <a:pt x="75" y="287"/>
                      <a:pt x="84" y="299"/>
                      <a:pt x="96" y="310"/>
                    </a:cubicBezTo>
                    <a:cubicBezTo>
                      <a:pt x="97" y="310"/>
                      <a:pt x="97" y="310"/>
                      <a:pt x="97" y="310"/>
                    </a:cubicBezTo>
                    <a:cubicBezTo>
                      <a:pt x="100" y="307"/>
                      <a:pt x="100" y="307"/>
                      <a:pt x="100" y="307"/>
                    </a:cubicBezTo>
                    <a:cubicBezTo>
                      <a:pt x="107" y="314"/>
                      <a:pt x="115" y="319"/>
                      <a:pt x="123" y="324"/>
                    </a:cubicBezTo>
                    <a:cubicBezTo>
                      <a:pt x="123" y="318"/>
                      <a:pt x="123" y="318"/>
                      <a:pt x="123" y="318"/>
                    </a:cubicBezTo>
                    <a:cubicBezTo>
                      <a:pt x="116" y="314"/>
                      <a:pt x="109" y="309"/>
                      <a:pt x="103" y="303"/>
                    </a:cubicBezTo>
                    <a:cubicBezTo>
                      <a:pt x="107" y="298"/>
                      <a:pt x="107" y="298"/>
                      <a:pt x="107" y="298"/>
                    </a:cubicBezTo>
                    <a:cubicBezTo>
                      <a:pt x="112" y="303"/>
                      <a:pt x="118" y="307"/>
                      <a:pt x="123" y="311"/>
                    </a:cubicBezTo>
                    <a:cubicBezTo>
                      <a:pt x="123" y="309"/>
                      <a:pt x="123" y="309"/>
                      <a:pt x="123" y="309"/>
                    </a:cubicBezTo>
                    <a:cubicBezTo>
                      <a:pt x="118" y="305"/>
                      <a:pt x="112" y="301"/>
                      <a:pt x="107" y="297"/>
                    </a:cubicBezTo>
                    <a:cubicBezTo>
                      <a:pt x="102" y="302"/>
                      <a:pt x="102" y="302"/>
                      <a:pt x="102" y="302"/>
                    </a:cubicBezTo>
                    <a:cubicBezTo>
                      <a:pt x="101" y="301"/>
                      <a:pt x="100" y="301"/>
                      <a:pt x="99" y="300"/>
                    </a:cubicBezTo>
                    <a:cubicBezTo>
                      <a:pt x="98" y="302"/>
                      <a:pt x="98" y="302"/>
                      <a:pt x="98" y="302"/>
                    </a:cubicBezTo>
                    <a:cubicBezTo>
                      <a:pt x="89" y="293"/>
                      <a:pt x="82" y="284"/>
                      <a:pt x="75" y="274"/>
                    </a:cubicBezTo>
                    <a:moveTo>
                      <a:pt x="91" y="274"/>
                    </a:moveTo>
                    <a:cubicBezTo>
                      <a:pt x="90" y="274"/>
                      <a:pt x="90" y="274"/>
                      <a:pt x="90" y="274"/>
                    </a:cubicBezTo>
                    <a:cubicBezTo>
                      <a:pt x="99" y="287"/>
                      <a:pt x="110" y="298"/>
                      <a:pt x="123" y="307"/>
                    </a:cubicBezTo>
                    <a:cubicBezTo>
                      <a:pt x="123" y="305"/>
                      <a:pt x="123" y="305"/>
                      <a:pt x="123" y="305"/>
                    </a:cubicBezTo>
                    <a:cubicBezTo>
                      <a:pt x="111" y="297"/>
                      <a:pt x="100" y="286"/>
                      <a:pt x="91" y="274"/>
                    </a:cubicBezTo>
                    <a:moveTo>
                      <a:pt x="122" y="274"/>
                    </a:moveTo>
                    <a:cubicBezTo>
                      <a:pt x="103" y="274"/>
                      <a:pt x="103" y="274"/>
                      <a:pt x="103" y="274"/>
                    </a:cubicBezTo>
                    <a:cubicBezTo>
                      <a:pt x="102" y="275"/>
                      <a:pt x="102" y="275"/>
                      <a:pt x="102" y="275"/>
                    </a:cubicBezTo>
                    <a:cubicBezTo>
                      <a:pt x="108" y="283"/>
                      <a:pt x="115" y="290"/>
                      <a:pt x="123" y="296"/>
                    </a:cubicBezTo>
                    <a:cubicBezTo>
                      <a:pt x="123" y="276"/>
                      <a:pt x="123" y="276"/>
                      <a:pt x="123" y="276"/>
                    </a:cubicBezTo>
                    <a:cubicBezTo>
                      <a:pt x="123" y="275"/>
                      <a:pt x="122" y="275"/>
                      <a:pt x="122" y="274"/>
                    </a:cubicBezTo>
                    <a:moveTo>
                      <a:pt x="281" y="274"/>
                    </a:moveTo>
                    <a:cubicBezTo>
                      <a:pt x="261" y="274"/>
                      <a:pt x="261" y="274"/>
                      <a:pt x="261" y="274"/>
                    </a:cubicBezTo>
                    <a:cubicBezTo>
                      <a:pt x="261" y="275"/>
                      <a:pt x="260" y="275"/>
                      <a:pt x="259" y="276"/>
                    </a:cubicBezTo>
                    <a:cubicBezTo>
                      <a:pt x="259" y="296"/>
                      <a:pt x="259" y="296"/>
                      <a:pt x="259" y="296"/>
                    </a:cubicBezTo>
                    <a:cubicBezTo>
                      <a:pt x="268" y="289"/>
                      <a:pt x="275" y="282"/>
                      <a:pt x="281" y="274"/>
                    </a:cubicBezTo>
                    <a:moveTo>
                      <a:pt x="289" y="274"/>
                    </a:moveTo>
                    <a:cubicBezTo>
                      <a:pt x="284" y="274"/>
                      <a:pt x="284" y="274"/>
                      <a:pt x="284" y="274"/>
                    </a:cubicBezTo>
                    <a:cubicBezTo>
                      <a:pt x="277" y="283"/>
                      <a:pt x="269" y="292"/>
                      <a:pt x="259" y="298"/>
                    </a:cubicBezTo>
                    <a:cubicBezTo>
                      <a:pt x="259" y="303"/>
                      <a:pt x="259" y="303"/>
                      <a:pt x="259" y="303"/>
                    </a:cubicBezTo>
                    <a:cubicBezTo>
                      <a:pt x="271" y="296"/>
                      <a:pt x="281" y="286"/>
                      <a:pt x="289" y="274"/>
                    </a:cubicBezTo>
                    <a:moveTo>
                      <a:pt x="310" y="274"/>
                    </a:moveTo>
                    <a:cubicBezTo>
                      <a:pt x="304" y="274"/>
                      <a:pt x="304" y="274"/>
                      <a:pt x="304" y="274"/>
                    </a:cubicBezTo>
                    <a:cubicBezTo>
                      <a:pt x="299" y="282"/>
                      <a:pt x="294" y="289"/>
                      <a:pt x="287" y="296"/>
                    </a:cubicBezTo>
                    <a:cubicBezTo>
                      <a:pt x="289" y="298"/>
                      <a:pt x="289" y="298"/>
                      <a:pt x="289" y="298"/>
                    </a:cubicBezTo>
                    <a:cubicBezTo>
                      <a:pt x="287" y="300"/>
                      <a:pt x="284" y="303"/>
                      <a:pt x="281" y="305"/>
                    </a:cubicBezTo>
                    <a:cubicBezTo>
                      <a:pt x="276" y="299"/>
                      <a:pt x="276" y="299"/>
                      <a:pt x="276" y="299"/>
                    </a:cubicBezTo>
                    <a:cubicBezTo>
                      <a:pt x="285" y="292"/>
                      <a:pt x="292" y="283"/>
                      <a:pt x="298" y="274"/>
                    </a:cubicBezTo>
                    <a:cubicBezTo>
                      <a:pt x="297" y="274"/>
                      <a:pt x="297" y="274"/>
                      <a:pt x="297" y="274"/>
                    </a:cubicBezTo>
                    <a:cubicBezTo>
                      <a:pt x="291" y="283"/>
                      <a:pt x="284" y="291"/>
                      <a:pt x="276" y="298"/>
                    </a:cubicBezTo>
                    <a:cubicBezTo>
                      <a:pt x="276" y="298"/>
                      <a:pt x="276" y="298"/>
                      <a:pt x="276" y="298"/>
                    </a:cubicBezTo>
                    <a:cubicBezTo>
                      <a:pt x="284" y="291"/>
                      <a:pt x="291" y="283"/>
                      <a:pt x="297" y="274"/>
                    </a:cubicBezTo>
                    <a:cubicBezTo>
                      <a:pt x="295" y="274"/>
                      <a:pt x="295" y="274"/>
                      <a:pt x="295" y="274"/>
                    </a:cubicBezTo>
                    <a:cubicBezTo>
                      <a:pt x="289" y="283"/>
                      <a:pt x="282" y="291"/>
                      <a:pt x="274" y="298"/>
                    </a:cubicBezTo>
                    <a:cubicBezTo>
                      <a:pt x="275" y="299"/>
                      <a:pt x="275" y="299"/>
                      <a:pt x="275" y="299"/>
                    </a:cubicBezTo>
                    <a:cubicBezTo>
                      <a:pt x="272" y="301"/>
                      <a:pt x="270" y="303"/>
                      <a:pt x="267" y="305"/>
                    </a:cubicBezTo>
                    <a:cubicBezTo>
                      <a:pt x="265" y="307"/>
                      <a:pt x="262" y="309"/>
                      <a:pt x="259" y="311"/>
                    </a:cubicBezTo>
                    <a:cubicBezTo>
                      <a:pt x="259" y="312"/>
                      <a:pt x="259" y="312"/>
                      <a:pt x="259" y="312"/>
                    </a:cubicBezTo>
                    <a:cubicBezTo>
                      <a:pt x="265" y="309"/>
                      <a:pt x="270" y="305"/>
                      <a:pt x="275" y="300"/>
                    </a:cubicBezTo>
                    <a:cubicBezTo>
                      <a:pt x="280" y="306"/>
                      <a:pt x="280" y="306"/>
                      <a:pt x="280" y="306"/>
                    </a:cubicBezTo>
                    <a:cubicBezTo>
                      <a:pt x="274" y="312"/>
                      <a:pt x="267" y="317"/>
                      <a:pt x="259" y="321"/>
                    </a:cubicBezTo>
                    <a:cubicBezTo>
                      <a:pt x="259" y="324"/>
                      <a:pt x="259" y="324"/>
                      <a:pt x="259" y="324"/>
                    </a:cubicBezTo>
                    <a:cubicBezTo>
                      <a:pt x="268" y="320"/>
                      <a:pt x="275" y="314"/>
                      <a:pt x="282" y="308"/>
                    </a:cubicBezTo>
                    <a:cubicBezTo>
                      <a:pt x="284" y="310"/>
                      <a:pt x="284" y="310"/>
                      <a:pt x="284" y="310"/>
                    </a:cubicBezTo>
                    <a:cubicBezTo>
                      <a:pt x="277" y="317"/>
                      <a:pt x="268" y="323"/>
                      <a:pt x="259" y="328"/>
                    </a:cubicBezTo>
                    <a:cubicBezTo>
                      <a:pt x="259" y="329"/>
                      <a:pt x="259" y="329"/>
                      <a:pt x="259" y="329"/>
                    </a:cubicBezTo>
                    <a:cubicBezTo>
                      <a:pt x="269" y="324"/>
                      <a:pt x="277" y="318"/>
                      <a:pt x="285" y="311"/>
                    </a:cubicBezTo>
                    <a:cubicBezTo>
                      <a:pt x="286" y="311"/>
                      <a:pt x="286" y="311"/>
                      <a:pt x="286" y="311"/>
                    </a:cubicBezTo>
                    <a:cubicBezTo>
                      <a:pt x="283" y="307"/>
                      <a:pt x="283" y="307"/>
                      <a:pt x="283" y="307"/>
                    </a:cubicBezTo>
                    <a:cubicBezTo>
                      <a:pt x="294" y="298"/>
                      <a:pt x="303" y="286"/>
                      <a:pt x="310" y="274"/>
                    </a:cubicBezTo>
                    <a:moveTo>
                      <a:pt x="337" y="274"/>
                    </a:moveTo>
                    <a:cubicBezTo>
                      <a:pt x="320" y="274"/>
                      <a:pt x="320" y="274"/>
                      <a:pt x="320" y="274"/>
                    </a:cubicBezTo>
                    <a:cubicBezTo>
                      <a:pt x="311" y="290"/>
                      <a:pt x="300" y="304"/>
                      <a:pt x="286" y="315"/>
                    </a:cubicBezTo>
                    <a:cubicBezTo>
                      <a:pt x="290" y="319"/>
                      <a:pt x="290" y="319"/>
                      <a:pt x="290" y="319"/>
                    </a:cubicBezTo>
                    <a:cubicBezTo>
                      <a:pt x="289" y="320"/>
                      <a:pt x="289" y="320"/>
                      <a:pt x="288" y="321"/>
                    </a:cubicBezTo>
                    <a:cubicBezTo>
                      <a:pt x="289" y="322"/>
                      <a:pt x="289" y="322"/>
                      <a:pt x="289" y="322"/>
                    </a:cubicBezTo>
                    <a:cubicBezTo>
                      <a:pt x="290" y="321"/>
                      <a:pt x="290" y="321"/>
                      <a:pt x="291" y="320"/>
                    </a:cubicBezTo>
                    <a:cubicBezTo>
                      <a:pt x="295" y="325"/>
                      <a:pt x="295" y="325"/>
                      <a:pt x="295" y="325"/>
                    </a:cubicBezTo>
                    <a:cubicBezTo>
                      <a:pt x="284" y="334"/>
                      <a:pt x="272" y="342"/>
                      <a:pt x="259" y="348"/>
                    </a:cubicBezTo>
                    <a:cubicBezTo>
                      <a:pt x="259" y="349"/>
                      <a:pt x="259" y="349"/>
                      <a:pt x="259" y="349"/>
                    </a:cubicBezTo>
                    <a:cubicBezTo>
                      <a:pt x="272" y="343"/>
                      <a:pt x="285" y="335"/>
                      <a:pt x="295" y="326"/>
                    </a:cubicBezTo>
                    <a:cubicBezTo>
                      <a:pt x="301" y="332"/>
                      <a:pt x="301" y="332"/>
                      <a:pt x="301" y="332"/>
                    </a:cubicBezTo>
                    <a:cubicBezTo>
                      <a:pt x="319" y="317"/>
                      <a:pt x="333" y="298"/>
                      <a:pt x="343" y="277"/>
                    </a:cubicBezTo>
                    <a:cubicBezTo>
                      <a:pt x="337" y="274"/>
                      <a:pt x="337" y="274"/>
                      <a:pt x="337" y="274"/>
                    </a:cubicBezTo>
                    <a:moveTo>
                      <a:pt x="350" y="274"/>
                    </a:moveTo>
                    <a:cubicBezTo>
                      <a:pt x="349" y="274"/>
                      <a:pt x="349" y="274"/>
                      <a:pt x="349" y="274"/>
                    </a:cubicBezTo>
                    <a:cubicBezTo>
                      <a:pt x="331" y="314"/>
                      <a:pt x="299" y="345"/>
                      <a:pt x="259" y="363"/>
                    </a:cubicBezTo>
                    <a:cubicBezTo>
                      <a:pt x="259" y="364"/>
                      <a:pt x="259" y="364"/>
                      <a:pt x="259" y="364"/>
                    </a:cubicBezTo>
                    <a:cubicBezTo>
                      <a:pt x="300" y="346"/>
                      <a:pt x="332" y="314"/>
                      <a:pt x="350" y="274"/>
                    </a:cubicBezTo>
                    <a:moveTo>
                      <a:pt x="382" y="274"/>
                    </a:moveTo>
                    <a:cubicBezTo>
                      <a:pt x="381" y="274"/>
                      <a:pt x="381" y="274"/>
                      <a:pt x="381" y="274"/>
                    </a:cubicBezTo>
                    <a:cubicBezTo>
                      <a:pt x="361" y="330"/>
                      <a:pt x="316" y="375"/>
                      <a:pt x="259" y="395"/>
                    </a:cubicBezTo>
                    <a:cubicBezTo>
                      <a:pt x="259" y="396"/>
                      <a:pt x="259" y="396"/>
                      <a:pt x="259" y="396"/>
                    </a:cubicBezTo>
                    <a:cubicBezTo>
                      <a:pt x="316" y="375"/>
                      <a:pt x="362" y="331"/>
                      <a:pt x="382" y="274"/>
                    </a:cubicBezTo>
                    <a:moveTo>
                      <a:pt x="232" y="273"/>
                    </a:moveTo>
                    <a:cubicBezTo>
                      <a:pt x="231" y="273"/>
                      <a:pt x="231" y="273"/>
                      <a:pt x="231" y="273"/>
                    </a:cubicBezTo>
                    <a:cubicBezTo>
                      <a:pt x="231" y="274"/>
                      <a:pt x="231" y="274"/>
                      <a:pt x="231" y="274"/>
                    </a:cubicBezTo>
                    <a:cubicBezTo>
                      <a:pt x="231" y="274"/>
                      <a:pt x="231" y="274"/>
                      <a:pt x="231" y="274"/>
                    </a:cubicBezTo>
                    <a:cubicBezTo>
                      <a:pt x="231" y="274"/>
                      <a:pt x="231" y="274"/>
                      <a:pt x="231" y="274"/>
                    </a:cubicBezTo>
                    <a:cubicBezTo>
                      <a:pt x="231" y="274"/>
                      <a:pt x="231" y="274"/>
                      <a:pt x="231" y="274"/>
                    </a:cubicBezTo>
                    <a:cubicBezTo>
                      <a:pt x="231" y="274"/>
                      <a:pt x="231" y="274"/>
                      <a:pt x="231" y="274"/>
                    </a:cubicBezTo>
                    <a:cubicBezTo>
                      <a:pt x="231" y="273"/>
                      <a:pt x="231" y="273"/>
                      <a:pt x="231" y="273"/>
                    </a:cubicBezTo>
                    <a:cubicBezTo>
                      <a:pt x="231" y="273"/>
                      <a:pt x="231" y="273"/>
                      <a:pt x="231" y="273"/>
                    </a:cubicBezTo>
                    <a:cubicBezTo>
                      <a:pt x="231" y="273"/>
                      <a:pt x="231" y="273"/>
                      <a:pt x="231" y="273"/>
                    </a:cubicBezTo>
                    <a:cubicBezTo>
                      <a:pt x="232" y="273"/>
                      <a:pt x="232" y="273"/>
                      <a:pt x="232" y="273"/>
                    </a:cubicBezTo>
                    <a:cubicBezTo>
                      <a:pt x="232" y="274"/>
                      <a:pt x="232" y="274"/>
                      <a:pt x="232" y="274"/>
                    </a:cubicBezTo>
                    <a:cubicBezTo>
                      <a:pt x="232" y="274"/>
                      <a:pt x="232" y="274"/>
                      <a:pt x="232" y="274"/>
                    </a:cubicBezTo>
                    <a:cubicBezTo>
                      <a:pt x="232" y="274"/>
                      <a:pt x="232" y="274"/>
                      <a:pt x="232" y="274"/>
                    </a:cubicBezTo>
                    <a:cubicBezTo>
                      <a:pt x="232" y="274"/>
                      <a:pt x="232" y="274"/>
                      <a:pt x="232" y="274"/>
                    </a:cubicBezTo>
                    <a:cubicBezTo>
                      <a:pt x="232" y="274"/>
                      <a:pt x="232" y="274"/>
                      <a:pt x="232" y="274"/>
                    </a:cubicBezTo>
                    <a:cubicBezTo>
                      <a:pt x="232" y="273"/>
                      <a:pt x="232" y="273"/>
                      <a:pt x="232" y="273"/>
                    </a:cubicBezTo>
                    <a:moveTo>
                      <a:pt x="151" y="272"/>
                    </a:moveTo>
                    <a:cubicBezTo>
                      <a:pt x="151" y="273"/>
                      <a:pt x="151" y="273"/>
                      <a:pt x="151" y="273"/>
                    </a:cubicBezTo>
                    <a:cubicBezTo>
                      <a:pt x="151" y="273"/>
                      <a:pt x="151" y="273"/>
                      <a:pt x="151" y="273"/>
                    </a:cubicBezTo>
                    <a:cubicBezTo>
                      <a:pt x="150" y="274"/>
                      <a:pt x="150" y="274"/>
                      <a:pt x="150" y="274"/>
                    </a:cubicBezTo>
                    <a:cubicBezTo>
                      <a:pt x="151" y="274"/>
                      <a:pt x="151" y="274"/>
                      <a:pt x="151" y="274"/>
                    </a:cubicBezTo>
                    <a:cubicBezTo>
                      <a:pt x="151" y="273"/>
                      <a:pt x="151" y="273"/>
                      <a:pt x="151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2" y="273"/>
                      <a:pt x="152" y="273"/>
                      <a:pt x="152" y="273"/>
                    </a:cubicBezTo>
                    <a:cubicBezTo>
                      <a:pt x="151" y="272"/>
                      <a:pt x="151" y="272"/>
                      <a:pt x="151" y="272"/>
                    </a:cubicBezTo>
                    <a:moveTo>
                      <a:pt x="251" y="272"/>
                    </a:moveTo>
                    <a:cubicBezTo>
                      <a:pt x="251" y="273"/>
                      <a:pt x="250" y="273"/>
                      <a:pt x="249" y="274"/>
                    </a:cubicBezTo>
                    <a:cubicBezTo>
                      <a:pt x="249" y="274"/>
                      <a:pt x="249" y="274"/>
                      <a:pt x="249" y="274"/>
                    </a:cubicBezTo>
                    <a:cubicBezTo>
                      <a:pt x="250" y="274"/>
                      <a:pt x="250" y="274"/>
                      <a:pt x="250" y="274"/>
                    </a:cubicBezTo>
                    <a:cubicBezTo>
                      <a:pt x="251" y="274"/>
                      <a:pt x="251" y="273"/>
                      <a:pt x="252" y="273"/>
                    </a:cubicBezTo>
                    <a:cubicBezTo>
                      <a:pt x="251" y="272"/>
                      <a:pt x="251" y="272"/>
                      <a:pt x="251" y="272"/>
                    </a:cubicBezTo>
                    <a:moveTo>
                      <a:pt x="131" y="272"/>
                    </a:moveTo>
                    <a:cubicBezTo>
                      <a:pt x="131" y="273"/>
                      <a:pt x="131" y="273"/>
                      <a:pt x="131" y="273"/>
                    </a:cubicBezTo>
                    <a:cubicBezTo>
                      <a:pt x="131" y="273"/>
                      <a:pt x="132" y="274"/>
                      <a:pt x="132" y="274"/>
                    </a:cubicBezTo>
                    <a:cubicBezTo>
                      <a:pt x="133" y="274"/>
                      <a:pt x="133" y="274"/>
                      <a:pt x="133" y="274"/>
                    </a:cubicBezTo>
                    <a:cubicBezTo>
                      <a:pt x="134" y="274"/>
                      <a:pt x="134" y="274"/>
                      <a:pt x="134" y="274"/>
                    </a:cubicBezTo>
                    <a:cubicBezTo>
                      <a:pt x="133" y="273"/>
                      <a:pt x="132" y="273"/>
                      <a:pt x="131" y="272"/>
                    </a:cubicBezTo>
                    <a:moveTo>
                      <a:pt x="235" y="271"/>
                    </a:moveTo>
                    <a:cubicBezTo>
                      <a:pt x="234" y="271"/>
                      <a:pt x="234" y="271"/>
                      <a:pt x="234" y="271"/>
                    </a:cubicBezTo>
                    <a:cubicBezTo>
                      <a:pt x="234" y="271"/>
                      <a:pt x="234" y="271"/>
                      <a:pt x="234" y="271"/>
                    </a:cubicBezTo>
                    <a:cubicBezTo>
                      <a:pt x="235" y="271"/>
                      <a:pt x="235" y="271"/>
                      <a:pt x="235" y="271"/>
                    </a:cubicBezTo>
                    <a:cubicBezTo>
                      <a:pt x="236" y="273"/>
                      <a:pt x="236" y="273"/>
                      <a:pt x="236" y="273"/>
                    </a:cubicBezTo>
                    <a:cubicBezTo>
                      <a:pt x="236" y="273"/>
                      <a:pt x="236" y="273"/>
                      <a:pt x="236" y="273"/>
                    </a:cubicBezTo>
                    <a:cubicBezTo>
                      <a:pt x="236" y="273"/>
                      <a:pt x="236" y="273"/>
                      <a:pt x="236" y="273"/>
                    </a:cubicBezTo>
                    <a:cubicBezTo>
                      <a:pt x="236" y="273"/>
                      <a:pt x="236" y="273"/>
                      <a:pt x="236" y="273"/>
                    </a:cubicBezTo>
                    <a:cubicBezTo>
                      <a:pt x="236" y="272"/>
                      <a:pt x="236" y="272"/>
                      <a:pt x="236" y="272"/>
                    </a:cubicBezTo>
                    <a:cubicBezTo>
                      <a:pt x="236" y="272"/>
                      <a:pt x="236" y="272"/>
                      <a:pt x="236" y="272"/>
                    </a:cubicBezTo>
                    <a:cubicBezTo>
                      <a:pt x="236" y="272"/>
                      <a:pt x="236" y="272"/>
                      <a:pt x="236" y="272"/>
                    </a:cubicBezTo>
                    <a:cubicBezTo>
                      <a:pt x="236" y="272"/>
                      <a:pt x="236" y="272"/>
                      <a:pt x="236" y="272"/>
                    </a:cubicBezTo>
                    <a:cubicBezTo>
                      <a:pt x="235" y="271"/>
                      <a:pt x="235" y="271"/>
                      <a:pt x="235" y="271"/>
                    </a:cubicBezTo>
                    <a:cubicBezTo>
                      <a:pt x="235" y="271"/>
                      <a:pt x="235" y="271"/>
                      <a:pt x="235" y="271"/>
                    </a:cubicBezTo>
                    <a:cubicBezTo>
                      <a:pt x="235" y="271"/>
                      <a:pt x="235" y="271"/>
                      <a:pt x="235" y="271"/>
                    </a:cubicBezTo>
                    <a:moveTo>
                      <a:pt x="147" y="272"/>
                    </a:moveTo>
                    <a:cubicBezTo>
                      <a:pt x="147" y="272"/>
                      <a:pt x="147" y="272"/>
                      <a:pt x="147" y="272"/>
                    </a:cubicBezTo>
                    <a:cubicBezTo>
                      <a:pt x="146" y="272"/>
                      <a:pt x="146" y="272"/>
                      <a:pt x="146" y="272"/>
                    </a:cubicBezTo>
                    <a:cubicBezTo>
                      <a:pt x="146" y="272"/>
                      <a:pt x="146" y="272"/>
                      <a:pt x="146" y="272"/>
                    </a:cubicBezTo>
                    <a:cubicBezTo>
                      <a:pt x="146" y="272"/>
                      <a:pt x="146" y="272"/>
                      <a:pt x="146" y="272"/>
                    </a:cubicBezTo>
                    <a:cubicBezTo>
                      <a:pt x="147" y="271"/>
                      <a:pt x="147" y="271"/>
                      <a:pt x="147" y="271"/>
                    </a:cubicBezTo>
                    <a:cubicBezTo>
                      <a:pt x="147" y="271"/>
                      <a:pt x="147" y="271"/>
                      <a:pt x="147" y="271"/>
                    </a:cubicBezTo>
                    <a:cubicBezTo>
                      <a:pt x="147" y="271"/>
                      <a:pt x="147" y="271"/>
                      <a:pt x="147" y="271"/>
                    </a:cubicBezTo>
                    <a:cubicBezTo>
                      <a:pt x="147" y="271"/>
                      <a:pt x="147" y="271"/>
                      <a:pt x="147" y="271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7" y="272"/>
                      <a:pt x="147" y="272"/>
                      <a:pt x="147" y="272"/>
                    </a:cubicBezTo>
                    <a:cubicBezTo>
                      <a:pt x="147" y="272"/>
                      <a:pt x="147" y="272"/>
                      <a:pt x="147" y="272"/>
                    </a:cubicBezTo>
                    <a:cubicBezTo>
                      <a:pt x="147" y="272"/>
                      <a:pt x="147" y="272"/>
                      <a:pt x="147" y="272"/>
                    </a:cubicBezTo>
                    <a:cubicBezTo>
                      <a:pt x="147" y="272"/>
                      <a:pt x="147" y="272"/>
                      <a:pt x="147" y="272"/>
                    </a:cubicBezTo>
                    <a:moveTo>
                      <a:pt x="147" y="271"/>
                    </a:moveTo>
                    <a:cubicBezTo>
                      <a:pt x="146" y="271"/>
                      <a:pt x="146" y="271"/>
                      <a:pt x="146" y="271"/>
                    </a:cubicBezTo>
                    <a:cubicBezTo>
                      <a:pt x="146" y="272"/>
                      <a:pt x="146" y="272"/>
                      <a:pt x="146" y="272"/>
                    </a:cubicBezTo>
                    <a:cubicBezTo>
                      <a:pt x="146" y="273"/>
                      <a:pt x="146" y="273"/>
                      <a:pt x="146" y="273"/>
                    </a:cubicBezTo>
                    <a:cubicBezTo>
                      <a:pt x="147" y="273"/>
                      <a:pt x="147" y="273"/>
                      <a:pt x="147" y="273"/>
                    </a:cubicBezTo>
                    <a:cubicBezTo>
                      <a:pt x="148" y="272"/>
                      <a:pt x="148" y="272"/>
                      <a:pt x="148" y="272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8" y="271"/>
                      <a:pt x="148" y="271"/>
                      <a:pt x="148" y="271"/>
                    </a:cubicBezTo>
                    <a:cubicBezTo>
                      <a:pt x="147" y="271"/>
                      <a:pt x="147" y="271"/>
                      <a:pt x="147" y="271"/>
                    </a:cubicBezTo>
                    <a:moveTo>
                      <a:pt x="255" y="269"/>
                    </a:moveTo>
                    <a:cubicBezTo>
                      <a:pt x="254" y="269"/>
                      <a:pt x="253" y="270"/>
                      <a:pt x="253" y="271"/>
                    </a:cubicBezTo>
                    <a:cubicBezTo>
                      <a:pt x="253" y="271"/>
                      <a:pt x="253" y="271"/>
                      <a:pt x="253" y="271"/>
                    </a:cubicBezTo>
                    <a:cubicBezTo>
                      <a:pt x="254" y="271"/>
                      <a:pt x="255" y="270"/>
                      <a:pt x="256" y="269"/>
                    </a:cubicBezTo>
                    <a:cubicBezTo>
                      <a:pt x="255" y="269"/>
                      <a:pt x="255" y="269"/>
                      <a:pt x="255" y="269"/>
                    </a:cubicBezTo>
                    <a:moveTo>
                      <a:pt x="128" y="269"/>
                    </a:moveTo>
                    <a:cubicBezTo>
                      <a:pt x="127" y="269"/>
                      <a:pt x="127" y="269"/>
                      <a:pt x="127" y="269"/>
                    </a:cubicBezTo>
                    <a:cubicBezTo>
                      <a:pt x="128" y="270"/>
                      <a:pt x="129" y="271"/>
                      <a:pt x="129" y="271"/>
                    </a:cubicBezTo>
                    <a:cubicBezTo>
                      <a:pt x="130" y="271"/>
                      <a:pt x="130" y="271"/>
                      <a:pt x="130" y="271"/>
                    </a:cubicBezTo>
                    <a:cubicBezTo>
                      <a:pt x="129" y="270"/>
                      <a:pt x="129" y="269"/>
                      <a:pt x="128" y="269"/>
                    </a:cubicBezTo>
                    <a:moveTo>
                      <a:pt x="259" y="269"/>
                    </a:moveTo>
                    <a:cubicBezTo>
                      <a:pt x="258" y="270"/>
                      <a:pt x="256" y="272"/>
                      <a:pt x="254" y="274"/>
                    </a:cubicBezTo>
                    <a:cubicBezTo>
                      <a:pt x="255" y="274"/>
                      <a:pt x="255" y="274"/>
                      <a:pt x="255" y="274"/>
                    </a:cubicBezTo>
                    <a:cubicBezTo>
                      <a:pt x="256" y="273"/>
                      <a:pt x="258" y="271"/>
                      <a:pt x="259" y="270"/>
                    </a:cubicBezTo>
                    <a:cubicBezTo>
                      <a:pt x="259" y="269"/>
                      <a:pt x="259" y="269"/>
                      <a:pt x="259" y="269"/>
                    </a:cubicBezTo>
                    <a:moveTo>
                      <a:pt x="123" y="269"/>
                    </a:moveTo>
                    <a:cubicBezTo>
                      <a:pt x="123" y="270"/>
                      <a:pt x="123" y="270"/>
                      <a:pt x="123" y="270"/>
                    </a:cubicBezTo>
                    <a:cubicBezTo>
                      <a:pt x="125" y="271"/>
                      <a:pt x="126" y="273"/>
                      <a:pt x="128" y="274"/>
                    </a:cubicBezTo>
                    <a:cubicBezTo>
                      <a:pt x="129" y="274"/>
                      <a:pt x="129" y="274"/>
                      <a:pt x="129" y="274"/>
                    </a:cubicBezTo>
                    <a:cubicBezTo>
                      <a:pt x="127" y="272"/>
                      <a:pt x="125" y="270"/>
                      <a:pt x="123" y="269"/>
                    </a:cubicBezTo>
                    <a:moveTo>
                      <a:pt x="239" y="270"/>
                    </a:move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8" y="270"/>
                      <a:pt x="238" y="270"/>
                      <a:pt x="238" y="270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9" y="269"/>
                      <a:pt x="239" y="269"/>
                      <a:pt x="239" y="269"/>
                    </a:cubicBezTo>
                    <a:cubicBezTo>
                      <a:pt x="239" y="269"/>
                      <a:pt x="239" y="269"/>
                      <a:pt x="239" y="269"/>
                    </a:cubicBezTo>
                    <a:cubicBezTo>
                      <a:pt x="239" y="269"/>
                      <a:pt x="239" y="269"/>
                      <a:pt x="239" y="269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39" y="270"/>
                      <a:pt x="239" y="270"/>
                      <a:pt x="239" y="270"/>
                    </a:cubicBezTo>
                    <a:moveTo>
                      <a:pt x="239" y="268"/>
                    </a:move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69"/>
                      <a:pt x="238" y="269"/>
                      <a:pt x="238" y="269"/>
                    </a:cubicBezTo>
                    <a:cubicBezTo>
                      <a:pt x="238" y="270"/>
                      <a:pt x="238" y="270"/>
                      <a:pt x="238" y="270"/>
                    </a:cubicBezTo>
                    <a:cubicBezTo>
                      <a:pt x="239" y="271"/>
                      <a:pt x="239" y="271"/>
                      <a:pt x="239" y="271"/>
                    </a:cubicBezTo>
                    <a:cubicBezTo>
                      <a:pt x="239" y="270"/>
                      <a:pt x="239" y="270"/>
                      <a:pt x="239" y="270"/>
                    </a:cubicBezTo>
                    <a:cubicBezTo>
                      <a:pt x="240" y="270"/>
                      <a:pt x="240" y="270"/>
                      <a:pt x="240" y="270"/>
                    </a:cubicBezTo>
                    <a:cubicBezTo>
                      <a:pt x="239" y="269"/>
                      <a:pt x="239" y="269"/>
                      <a:pt x="239" y="269"/>
                    </a:cubicBezTo>
                    <a:cubicBezTo>
                      <a:pt x="239" y="268"/>
                      <a:pt x="239" y="268"/>
                      <a:pt x="239" y="268"/>
                    </a:cubicBezTo>
                    <a:moveTo>
                      <a:pt x="144" y="268"/>
                    </a:moveTo>
                    <a:cubicBezTo>
                      <a:pt x="144" y="268"/>
                      <a:pt x="144" y="268"/>
                      <a:pt x="144" y="268"/>
                    </a:cubicBezTo>
                    <a:cubicBezTo>
                      <a:pt x="144" y="268"/>
                      <a:pt x="144" y="268"/>
                      <a:pt x="144" y="268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4" y="270"/>
                      <a:pt x="144" y="270"/>
                      <a:pt x="144" y="270"/>
                    </a:cubicBezTo>
                    <a:cubicBezTo>
                      <a:pt x="144" y="270"/>
                      <a:pt x="144" y="270"/>
                      <a:pt x="144" y="270"/>
                    </a:cubicBezTo>
                    <a:cubicBezTo>
                      <a:pt x="143" y="270"/>
                      <a:pt x="143" y="270"/>
                      <a:pt x="143" y="270"/>
                    </a:cubicBezTo>
                    <a:cubicBezTo>
                      <a:pt x="144" y="268"/>
                      <a:pt x="144" y="268"/>
                      <a:pt x="144" y="268"/>
                    </a:cubicBezTo>
                    <a:cubicBezTo>
                      <a:pt x="145" y="269"/>
                      <a:pt x="145" y="269"/>
                      <a:pt x="145" y="269"/>
                    </a:cubicBezTo>
                    <a:cubicBezTo>
                      <a:pt x="145" y="269"/>
                      <a:pt x="145" y="269"/>
                      <a:pt x="145" y="269"/>
                    </a:cubicBezTo>
                    <a:cubicBezTo>
                      <a:pt x="144" y="268"/>
                      <a:pt x="144" y="268"/>
                      <a:pt x="144" y="268"/>
                    </a:cubicBezTo>
                    <a:moveTo>
                      <a:pt x="242" y="266"/>
                    </a:moveTo>
                    <a:cubicBezTo>
                      <a:pt x="241" y="266"/>
                      <a:pt x="241" y="266"/>
                      <a:pt x="241" y="266"/>
                    </a:cubicBezTo>
                    <a:cubicBezTo>
                      <a:pt x="241" y="267"/>
                      <a:pt x="241" y="267"/>
                      <a:pt x="241" y="267"/>
                    </a:cubicBezTo>
                    <a:cubicBezTo>
                      <a:pt x="241" y="266"/>
                      <a:pt x="241" y="266"/>
                      <a:pt x="241" y="266"/>
                    </a:cubicBezTo>
                    <a:cubicBezTo>
                      <a:pt x="243" y="268"/>
                      <a:pt x="243" y="268"/>
                      <a:pt x="243" y="268"/>
                    </a:cubicBezTo>
                    <a:cubicBezTo>
                      <a:pt x="243" y="268"/>
                      <a:pt x="243" y="268"/>
                      <a:pt x="243" y="268"/>
                    </a:cubicBezTo>
                    <a:cubicBezTo>
                      <a:pt x="243" y="268"/>
                      <a:pt x="243" y="268"/>
                      <a:pt x="243" y="268"/>
                    </a:cubicBezTo>
                    <a:cubicBezTo>
                      <a:pt x="243" y="268"/>
                      <a:pt x="243" y="268"/>
                      <a:pt x="243" y="268"/>
                    </a:cubicBezTo>
                    <a:cubicBezTo>
                      <a:pt x="243" y="267"/>
                      <a:pt x="243" y="267"/>
                      <a:pt x="243" y="267"/>
                    </a:cubicBezTo>
                    <a:cubicBezTo>
                      <a:pt x="243" y="267"/>
                      <a:pt x="243" y="267"/>
                      <a:pt x="243" y="267"/>
                    </a:cubicBezTo>
                    <a:cubicBezTo>
                      <a:pt x="243" y="267"/>
                      <a:pt x="243" y="267"/>
                      <a:pt x="243" y="267"/>
                    </a:cubicBezTo>
                    <a:cubicBezTo>
                      <a:pt x="243" y="267"/>
                      <a:pt x="243" y="267"/>
                      <a:pt x="243" y="267"/>
                    </a:cubicBezTo>
                    <a:cubicBezTo>
                      <a:pt x="242" y="266"/>
                      <a:pt x="242" y="266"/>
                      <a:pt x="242" y="266"/>
                    </a:cubicBezTo>
                    <a:cubicBezTo>
                      <a:pt x="242" y="266"/>
                      <a:pt x="242" y="266"/>
                      <a:pt x="242" y="266"/>
                    </a:cubicBezTo>
                    <a:cubicBezTo>
                      <a:pt x="242" y="266"/>
                      <a:pt x="242" y="266"/>
                      <a:pt x="242" y="266"/>
                    </a:cubicBezTo>
                    <a:moveTo>
                      <a:pt x="140" y="267"/>
                    </a:moveTo>
                    <a:cubicBezTo>
                      <a:pt x="140" y="267"/>
                      <a:pt x="140" y="267"/>
                      <a:pt x="140" y="267"/>
                    </a:cubicBezTo>
                    <a:cubicBezTo>
                      <a:pt x="139" y="267"/>
                      <a:pt x="139" y="267"/>
                      <a:pt x="139" y="267"/>
                    </a:cubicBezTo>
                    <a:cubicBezTo>
                      <a:pt x="139" y="267"/>
                      <a:pt x="139" y="267"/>
                      <a:pt x="139" y="267"/>
                    </a:cubicBezTo>
                    <a:cubicBezTo>
                      <a:pt x="140" y="267"/>
                      <a:pt x="140" y="267"/>
                      <a:pt x="140" y="267"/>
                    </a:cubicBezTo>
                    <a:cubicBezTo>
                      <a:pt x="140" y="266"/>
                      <a:pt x="140" y="266"/>
                      <a:pt x="140" y="266"/>
                    </a:cubicBezTo>
                    <a:cubicBezTo>
                      <a:pt x="140" y="266"/>
                      <a:pt x="140" y="266"/>
                      <a:pt x="140" y="266"/>
                    </a:cubicBezTo>
                    <a:cubicBezTo>
                      <a:pt x="140" y="266"/>
                      <a:pt x="140" y="266"/>
                      <a:pt x="140" y="266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1" y="267"/>
                      <a:pt x="141" y="267"/>
                      <a:pt x="141" y="267"/>
                    </a:cubicBezTo>
                    <a:cubicBezTo>
                      <a:pt x="141" y="267"/>
                      <a:pt x="141" y="267"/>
                      <a:pt x="141" y="267"/>
                    </a:cubicBezTo>
                    <a:cubicBezTo>
                      <a:pt x="140" y="267"/>
                      <a:pt x="140" y="267"/>
                      <a:pt x="140" y="267"/>
                    </a:cubicBezTo>
                    <a:cubicBezTo>
                      <a:pt x="140" y="267"/>
                      <a:pt x="140" y="267"/>
                      <a:pt x="140" y="267"/>
                    </a:cubicBezTo>
                    <a:cubicBezTo>
                      <a:pt x="140" y="267"/>
                      <a:pt x="140" y="267"/>
                      <a:pt x="140" y="267"/>
                    </a:cubicBezTo>
                    <a:moveTo>
                      <a:pt x="140" y="266"/>
                    </a:moveTo>
                    <a:cubicBezTo>
                      <a:pt x="140" y="266"/>
                      <a:pt x="140" y="266"/>
                      <a:pt x="140" y="266"/>
                    </a:cubicBezTo>
                    <a:cubicBezTo>
                      <a:pt x="139" y="267"/>
                      <a:pt x="139" y="267"/>
                      <a:pt x="139" y="267"/>
                    </a:cubicBezTo>
                    <a:cubicBezTo>
                      <a:pt x="139" y="268"/>
                      <a:pt x="139" y="268"/>
                      <a:pt x="139" y="268"/>
                    </a:cubicBezTo>
                    <a:cubicBezTo>
                      <a:pt x="140" y="268"/>
                      <a:pt x="140" y="268"/>
                      <a:pt x="140" y="268"/>
                    </a:cubicBezTo>
                    <a:cubicBezTo>
                      <a:pt x="141" y="267"/>
                      <a:pt x="141" y="267"/>
                      <a:pt x="141" y="267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1" y="266"/>
                      <a:pt x="141" y="266"/>
                      <a:pt x="141" y="266"/>
                    </a:cubicBezTo>
                    <a:cubicBezTo>
                      <a:pt x="140" y="266"/>
                      <a:pt x="140" y="266"/>
                      <a:pt x="140" y="266"/>
                    </a:cubicBezTo>
                    <a:moveTo>
                      <a:pt x="258" y="265"/>
                    </a:moveTo>
                    <a:cubicBezTo>
                      <a:pt x="258" y="266"/>
                      <a:pt x="257" y="267"/>
                      <a:pt x="256" y="267"/>
                    </a:cubicBezTo>
                    <a:cubicBezTo>
                      <a:pt x="257" y="268"/>
                      <a:pt x="257" y="268"/>
                      <a:pt x="257" y="268"/>
                    </a:cubicBezTo>
                    <a:cubicBezTo>
                      <a:pt x="257" y="267"/>
                      <a:pt x="258" y="267"/>
                      <a:pt x="259" y="266"/>
                    </a:cubicBezTo>
                    <a:cubicBezTo>
                      <a:pt x="258" y="265"/>
                      <a:pt x="258" y="265"/>
                      <a:pt x="258" y="265"/>
                    </a:cubicBezTo>
                    <a:moveTo>
                      <a:pt x="125" y="265"/>
                    </a:moveTo>
                    <a:cubicBezTo>
                      <a:pt x="124" y="266"/>
                      <a:pt x="124" y="266"/>
                      <a:pt x="124" y="266"/>
                    </a:cubicBezTo>
                    <a:cubicBezTo>
                      <a:pt x="125" y="267"/>
                      <a:pt x="125" y="267"/>
                      <a:pt x="126" y="268"/>
                    </a:cubicBezTo>
                    <a:cubicBezTo>
                      <a:pt x="127" y="267"/>
                      <a:pt x="127" y="267"/>
                      <a:pt x="127" y="267"/>
                    </a:cubicBezTo>
                    <a:cubicBezTo>
                      <a:pt x="126" y="267"/>
                      <a:pt x="125" y="266"/>
                      <a:pt x="125" y="265"/>
                    </a:cubicBezTo>
                    <a:moveTo>
                      <a:pt x="252" y="264"/>
                    </a:moveTo>
                    <a:cubicBezTo>
                      <a:pt x="249" y="266"/>
                      <a:pt x="247" y="269"/>
                      <a:pt x="244" y="271"/>
                    </a:cubicBezTo>
                    <a:cubicBezTo>
                      <a:pt x="246" y="273"/>
                      <a:pt x="246" y="273"/>
                      <a:pt x="246" y="273"/>
                    </a:cubicBezTo>
                    <a:cubicBezTo>
                      <a:pt x="249" y="271"/>
                      <a:pt x="251" y="269"/>
                      <a:pt x="254" y="266"/>
                    </a:cubicBezTo>
                    <a:cubicBezTo>
                      <a:pt x="252" y="264"/>
                      <a:pt x="252" y="264"/>
                      <a:pt x="252" y="264"/>
                    </a:cubicBezTo>
                    <a:moveTo>
                      <a:pt x="246" y="265"/>
                    </a:moveTo>
                    <a:cubicBezTo>
                      <a:pt x="245" y="265"/>
                      <a:pt x="245" y="265"/>
                      <a:pt x="245" y="265"/>
                    </a:cubicBezTo>
                    <a:cubicBezTo>
                      <a:pt x="245" y="265"/>
                      <a:pt x="245" y="265"/>
                      <a:pt x="245" y="265"/>
                    </a:cubicBezTo>
                    <a:cubicBezTo>
                      <a:pt x="245" y="265"/>
                      <a:pt x="245" y="265"/>
                      <a:pt x="245" y="265"/>
                    </a:cubicBezTo>
                    <a:cubicBezTo>
                      <a:pt x="245" y="264"/>
                      <a:pt x="245" y="264"/>
                      <a:pt x="245" y="264"/>
                    </a:cubicBezTo>
                    <a:cubicBezTo>
                      <a:pt x="245" y="264"/>
                      <a:pt x="245" y="264"/>
                      <a:pt x="245" y="264"/>
                    </a:cubicBezTo>
                    <a:cubicBezTo>
                      <a:pt x="245" y="264"/>
                      <a:pt x="245" y="264"/>
                      <a:pt x="245" y="264"/>
                    </a:cubicBezTo>
                    <a:cubicBezTo>
                      <a:pt x="245" y="264"/>
                      <a:pt x="245" y="264"/>
                      <a:pt x="245" y="264"/>
                    </a:cubicBezTo>
                    <a:cubicBezTo>
                      <a:pt x="245" y="263"/>
                      <a:pt x="245" y="263"/>
                      <a:pt x="245" y="263"/>
                    </a:cubicBezTo>
                    <a:cubicBezTo>
                      <a:pt x="245" y="263"/>
                      <a:pt x="245" y="263"/>
                      <a:pt x="245" y="263"/>
                    </a:cubicBezTo>
                    <a:cubicBezTo>
                      <a:pt x="245" y="264"/>
                      <a:pt x="245" y="264"/>
                      <a:pt x="245" y="264"/>
                    </a:cubicBezTo>
                    <a:cubicBezTo>
                      <a:pt x="246" y="264"/>
                      <a:pt x="246" y="264"/>
                      <a:pt x="246" y="264"/>
                    </a:cubicBezTo>
                    <a:cubicBezTo>
                      <a:pt x="246" y="264"/>
                      <a:pt x="246" y="264"/>
                      <a:pt x="246" y="264"/>
                    </a:cubicBezTo>
                    <a:cubicBezTo>
                      <a:pt x="246" y="264"/>
                      <a:pt x="246" y="264"/>
                      <a:pt x="246" y="264"/>
                    </a:cubicBezTo>
                    <a:cubicBezTo>
                      <a:pt x="246" y="265"/>
                      <a:pt x="246" y="265"/>
                      <a:pt x="246" y="265"/>
                    </a:cubicBezTo>
                    <a:cubicBezTo>
                      <a:pt x="246" y="265"/>
                      <a:pt x="246" y="265"/>
                      <a:pt x="246" y="265"/>
                    </a:cubicBezTo>
                    <a:cubicBezTo>
                      <a:pt x="246" y="265"/>
                      <a:pt x="246" y="265"/>
                      <a:pt x="246" y="265"/>
                    </a:cubicBezTo>
                    <a:moveTo>
                      <a:pt x="245" y="263"/>
                    </a:moveTo>
                    <a:cubicBezTo>
                      <a:pt x="244" y="263"/>
                      <a:pt x="244" y="263"/>
                      <a:pt x="244" y="263"/>
                    </a:cubicBezTo>
                    <a:cubicBezTo>
                      <a:pt x="244" y="264"/>
                      <a:pt x="244" y="264"/>
                      <a:pt x="244" y="264"/>
                    </a:cubicBezTo>
                    <a:cubicBezTo>
                      <a:pt x="245" y="265"/>
                      <a:pt x="245" y="265"/>
                      <a:pt x="245" y="265"/>
                    </a:cubicBezTo>
                    <a:cubicBezTo>
                      <a:pt x="245" y="265"/>
                      <a:pt x="245" y="265"/>
                      <a:pt x="245" y="265"/>
                    </a:cubicBezTo>
                    <a:cubicBezTo>
                      <a:pt x="246" y="265"/>
                      <a:pt x="246" y="265"/>
                      <a:pt x="246" y="265"/>
                    </a:cubicBezTo>
                    <a:cubicBezTo>
                      <a:pt x="246" y="264"/>
                      <a:pt x="246" y="264"/>
                      <a:pt x="246" y="264"/>
                    </a:cubicBezTo>
                    <a:cubicBezTo>
                      <a:pt x="246" y="264"/>
                      <a:pt x="246" y="264"/>
                      <a:pt x="246" y="264"/>
                    </a:cubicBezTo>
                    <a:cubicBezTo>
                      <a:pt x="245" y="263"/>
                      <a:pt x="245" y="263"/>
                      <a:pt x="245" y="263"/>
                    </a:cubicBezTo>
                    <a:moveTo>
                      <a:pt x="137" y="263"/>
                    </a:moveTo>
                    <a:cubicBezTo>
                      <a:pt x="137" y="263"/>
                      <a:pt x="137" y="263"/>
                      <a:pt x="137" y="263"/>
                    </a:cubicBezTo>
                    <a:cubicBezTo>
                      <a:pt x="137" y="263"/>
                      <a:pt x="137" y="263"/>
                      <a:pt x="137" y="263"/>
                    </a:cubicBezTo>
                    <a:cubicBezTo>
                      <a:pt x="136" y="265"/>
                      <a:pt x="136" y="265"/>
                      <a:pt x="136" y="265"/>
                    </a:cubicBezTo>
                    <a:cubicBezTo>
                      <a:pt x="136" y="265"/>
                      <a:pt x="136" y="265"/>
                      <a:pt x="136" y="265"/>
                    </a:cubicBezTo>
                    <a:cubicBezTo>
                      <a:pt x="136" y="265"/>
                      <a:pt x="136" y="265"/>
                      <a:pt x="136" y="265"/>
                    </a:cubicBezTo>
                    <a:cubicBezTo>
                      <a:pt x="137" y="265"/>
                      <a:pt x="137" y="265"/>
                      <a:pt x="137" y="265"/>
                    </a:cubicBezTo>
                    <a:cubicBezTo>
                      <a:pt x="137" y="265"/>
                      <a:pt x="137" y="265"/>
                      <a:pt x="137" y="265"/>
                    </a:cubicBezTo>
                    <a:cubicBezTo>
                      <a:pt x="137" y="265"/>
                      <a:pt x="137" y="265"/>
                      <a:pt x="137" y="265"/>
                    </a:cubicBezTo>
                    <a:cubicBezTo>
                      <a:pt x="137" y="265"/>
                      <a:pt x="137" y="265"/>
                      <a:pt x="137" y="265"/>
                    </a:cubicBezTo>
                    <a:cubicBezTo>
                      <a:pt x="137" y="264"/>
                      <a:pt x="137" y="264"/>
                      <a:pt x="137" y="264"/>
                    </a:cubicBezTo>
                    <a:cubicBezTo>
                      <a:pt x="138" y="263"/>
                      <a:pt x="138" y="263"/>
                      <a:pt x="138" y="263"/>
                    </a:cubicBezTo>
                    <a:cubicBezTo>
                      <a:pt x="138" y="264"/>
                      <a:pt x="138" y="264"/>
                      <a:pt x="138" y="264"/>
                    </a:cubicBezTo>
                    <a:cubicBezTo>
                      <a:pt x="138" y="263"/>
                      <a:pt x="138" y="263"/>
                      <a:pt x="138" y="263"/>
                    </a:cubicBezTo>
                    <a:cubicBezTo>
                      <a:pt x="137" y="263"/>
                      <a:pt x="137" y="263"/>
                      <a:pt x="137" y="263"/>
                    </a:cubicBezTo>
                    <a:moveTo>
                      <a:pt x="248" y="260"/>
                    </a:moveTo>
                    <a:cubicBezTo>
                      <a:pt x="247" y="261"/>
                      <a:pt x="247" y="261"/>
                      <a:pt x="247" y="261"/>
                    </a:cubicBezTo>
                    <a:cubicBezTo>
                      <a:pt x="247" y="261"/>
                      <a:pt x="247" y="261"/>
                      <a:pt x="247" y="261"/>
                    </a:cubicBezTo>
                    <a:cubicBezTo>
                      <a:pt x="248" y="261"/>
                      <a:pt x="248" y="261"/>
                      <a:pt x="248" y="261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9" y="261"/>
                      <a:pt x="249" y="261"/>
                      <a:pt x="249" y="261"/>
                    </a:cubicBezTo>
                    <a:cubicBezTo>
                      <a:pt x="249" y="261"/>
                      <a:pt x="249" y="261"/>
                      <a:pt x="249" y="261"/>
                    </a:cubicBezTo>
                    <a:cubicBezTo>
                      <a:pt x="249" y="262"/>
                      <a:pt x="249" y="262"/>
                      <a:pt x="249" y="262"/>
                    </a:cubicBezTo>
                    <a:cubicBezTo>
                      <a:pt x="248" y="261"/>
                      <a:pt x="248" y="261"/>
                      <a:pt x="248" y="261"/>
                    </a:cubicBezTo>
                    <a:cubicBezTo>
                      <a:pt x="248" y="260"/>
                      <a:pt x="248" y="260"/>
                      <a:pt x="248" y="260"/>
                    </a:cubicBezTo>
                    <a:cubicBezTo>
                      <a:pt x="248" y="260"/>
                      <a:pt x="248" y="260"/>
                      <a:pt x="248" y="260"/>
                    </a:cubicBezTo>
                    <a:moveTo>
                      <a:pt x="133" y="262"/>
                    </a:moveTo>
                    <a:cubicBezTo>
                      <a:pt x="133" y="262"/>
                      <a:pt x="133" y="262"/>
                      <a:pt x="133" y="262"/>
                    </a:cubicBezTo>
                    <a:cubicBezTo>
                      <a:pt x="133" y="261"/>
                      <a:pt x="133" y="261"/>
                      <a:pt x="133" y="261"/>
                    </a:cubicBezTo>
                    <a:cubicBezTo>
                      <a:pt x="133" y="261"/>
                      <a:pt x="133" y="261"/>
                      <a:pt x="133" y="261"/>
                    </a:cubicBezTo>
                    <a:cubicBezTo>
                      <a:pt x="133" y="261"/>
                      <a:pt x="133" y="261"/>
                      <a:pt x="133" y="261"/>
                    </a:cubicBezTo>
                    <a:cubicBezTo>
                      <a:pt x="134" y="261"/>
                      <a:pt x="134" y="261"/>
                      <a:pt x="134" y="261"/>
                    </a:cubicBezTo>
                    <a:cubicBezTo>
                      <a:pt x="134" y="260"/>
                      <a:pt x="134" y="260"/>
                      <a:pt x="134" y="260"/>
                    </a:cubicBezTo>
                    <a:cubicBezTo>
                      <a:pt x="134" y="260"/>
                      <a:pt x="134" y="260"/>
                      <a:pt x="134" y="260"/>
                    </a:cubicBezTo>
                    <a:cubicBezTo>
                      <a:pt x="134" y="260"/>
                      <a:pt x="134" y="260"/>
                      <a:pt x="134" y="260"/>
                    </a:cubicBezTo>
                    <a:cubicBezTo>
                      <a:pt x="135" y="260"/>
                      <a:pt x="135" y="260"/>
                      <a:pt x="135" y="260"/>
                    </a:cubicBezTo>
                    <a:cubicBezTo>
                      <a:pt x="135" y="260"/>
                      <a:pt x="135" y="260"/>
                      <a:pt x="135" y="260"/>
                    </a:cubicBezTo>
                    <a:cubicBezTo>
                      <a:pt x="135" y="261"/>
                      <a:pt x="135" y="261"/>
                      <a:pt x="135" y="261"/>
                    </a:cubicBezTo>
                    <a:cubicBezTo>
                      <a:pt x="135" y="261"/>
                      <a:pt x="135" y="261"/>
                      <a:pt x="135" y="261"/>
                    </a:cubicBezTo>
                    <a:cubicBezTo>
                      <a:pt x="134" y="261"/>
                      <a:pt x="134" y="261"/>
                      <a:pt x="134" y="261"/>
                    </a:cubicBezTo>
                    <a:cubicBezTo>
                      <a:pt x="134" y="261"/>
                      <a:pt x="134" y="261"/>
                      <a:pt x="134" y="261"/>
                    </a:cubicBezTo>
                    <a:cubicBezTo>
                      <a:pt x="134" y="262"/>
                      <a:pt x="134" y="262"/>
                      <a:pt x="134" y="262"/>
                    </a:cubicBezTo>
                    <a:cubicBezTo>
                      <a:pt x="133" y="262"/>
                      <a:pt x="133" y="262"/>
                      <a:pt x="133" y="262"/>
                    </a:cubicBezTo>
                    <a:moveTo>
                      <a:pt x="134" y="260"/>
                    </a:moveTo>
                    <a:cubicBezTo>
                      <a:pt x="133" y="260"/>
                      <a:pt x="133" y="260"/>
                      <a:pt x="133" y="260"/>
                    </a:cubicBezTo>
                    <a:cubicBezTo>
                      <a:pt x="133" y="261"/>
                      <a:pt x="133" y="261"/>
                      <a:pt x="133" y="261"/>
                    </a:cubicBezTo>
                    <a:cubicBezTo>
                      <a:pt x="133" y="262"/>
                      <a:pt x="133" y="262"/>
                      <a:pt x="133" y="262"/>
                    </a:cubicBezTo>
                    <a:cubicBezTo>
                      <a:pt x="134" y="262"/>
                      <a:pt x="134" y="262"/>
                      <a:pt x="134" y="262"/>
                    </a:cubicBezTo>
                    <a:cubicBezTo>
                      <a:pt x="134" y="261"/>
                      <a:pt x="134" y="261"/>
                      <a:pt x="134" y="261"/>
                    </a:cubicBezTo>
                    <a:cubicBezTo>
                      <a:pt x="135" y="261"/>
                      <a:pt x="135" y="261"/>
                      <a:pt x="135" y="261"/>
                    </a:cubicBezTo>
                    <a:cubicBezTo>
                      <a:pt x="135" y="260"/>
                      <a:pt x="135" y="260"/>
                      <a:pt x="135" y="260"/>
                    </a:cubicBezTo>
                    <a:cubicBezTo>
                      <a:pt x="134" y="260"/>
                      <a:pt x="134" y="260"/>
                      <a:pt x="134" y="260"/>
                    </a:cubicBezTo>
                    <a:moveTo>
                      <a:pt x="251" y="257"/>
                    </a:moveTo>
                    <a:cubicBezTo>
                      <a:pt x="250" y="258"/>
                      <a:pt x="250" y="258"/>
                      <a:pt x="250" y="258"/>
                    </a:cubicBezTo>
                    <a:cubicBezTo>
                      <a:pt x="250" y="258"/>
                      <a:pt x="250" y="258"/>
                      <a:pt x="250" y="258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2" y="258"/>
                      <a:pt x="252" y="258"/>
                      <a:pt x="252" y="258"/>
                    </a:cubicBezTo>
                    <a:cubicBezTo>
                      <a:pt x="252" y="258"/>
                      <a:pt x="252" y="258"/>
                      <a:pt x="252" y="258"/>
                    </a:cubicBezTo>
                    <a:cubicBezTo>
                      <a:pt x="252" y="259"/>
                      <a:pt x="252" y="259"/>
                      <a:pt x="252" y="259"/>
                    </a:cubicBezTo>
                    <a:cubicBezTo>
                      <a:pt x="251" y="258"/>
                      <a:pt x="251" y="258"/>
                      <a:pt x="251" y="258"/>
                    </a:cubicBezTo>
                    <a:cubicBezTo>
                      <a:pt x="251" y="257"/>
                      <a:pt x="251" y="257"/>
                      <a:pt x="251" y="257"/>
                    </a:cubicBezTo>
                    <a:cubicBezTo>
                      <a:pt x="251" y="257"/>
                      <a:pt x="251" y="257"/>
                      <a:pt x="251" y="257"/>
                    </a:cubicBezTo>
                    <a:moveTo>
                      <a:pt x="131" y="257"/>
                    </a:moveTo>
                    <a:cubicBezTo>
                      <a:pt x="131" y="257"/>
                      <a:pt x="131" y="257"/>
                      <a:pt x="131" y="257"/>
                    </a:cubicBezTo>
                    <a:cubicBezTo>
                      <a:pt x="132" y="257"/>
                      <a:pt x="132" y="257"/>
                      <a:pt x="132" y="257"/>
                    </a:cubicBezTo>
                    <a:cubicBezTo>
                      <a:pt x="130" y="258"/>
                      <a:pt x="130" y="258"/>
                      <a:pt x="130" y="258"/>
                    </a:cubicBezTo>
                    <a:cubicBezTo>
                      <a:pt x="130" y="259"/>
                      <a:pt x="130" y="259"/>
                      <a:pt x="130" y="259"/>
                    </a:cubicBezTo>
                    <a:cubicBezTo>
                      <a:pt x="130" y="259"/>
                      <a:pt x="130" y="259"/>
                      <a:pt x="130" y="259"/>
                    </a:cubicBezTo>
                    <a:cubicBezTo>
                      <a:pt x="131" y="259"/>
                      <a:pt x="131" y="259"/>
                      <a:pt x="131" y="259"/>
                    </a:cubicBezTo>
                    <a:cubicBezTo>
                      <a:pt x="131" y="259"/>
                      <a:pt x="131" y="259"/>
                      <a:pt x="131" y="259"/>
                    </a:cubicBezTo>
                    <a:cubicBezTo>
                      <a:pt x="131" y="259"/>
                      <a:pt x="131" y="259"/>
                      <a:pt x="131" y="259"/>
                    </a:cubicBezTo>
                    <a:cubicBezTo>
                      <a:pt x="131" y="259"/>
                      <a:pt x="131" y="259"/>
                      <a:pt x="131" y="259"/>
                    </a:cubicBezTo>
                    <a:cubicBezTo>
                      <a:pt x="131" y="258"/>
                      <a:pt x="131" y="258"/>
                      <a:pt x="131" y="258"/>
                    </a:cubicBezTo>
                    <a:cubicBezTo>
                      <a:pt x="132" y="257"/>
                      <a:pt x="132" y="257"/>
                      <a:pt x="132" y="257"/>
                    </a:cubicBezTo>
                    <a:cubicBezTo>
                      <a:pt x="132" y="258"/>
                      <a:pt x="132" y="258"/>
                      <a:pt x="132" y="258"/>
                    </a:cubicBezTo>
                    <a:cubicBezTo>
                      <a:pt x="132" y="257"/>
                      <a:pt x="132" y="257"/>
                      <a:pt x="132" y="257"/>
                    </a:cubicBezTo>
                    <a:cubicBezTo>
                      <a:pt x="131" y="257"/>
                      <a:pt x="131" y="257"/>
                      <a:pt x="131" y="257"/>
                    </a:cubicBezTo>
                    <a:moveTo>
                      <a:pt x="259" y="255"/>
                    </a:moveTo>
                    <a:cubicBezTo>
                      <a:pt x="257" y="258"/>
                      <a:pt x="255" y="260"/>
                      <a:pt x="253" y="262"/>
                    </a:cubicBezTo>
                    <a:cubicBezTo>
                      <a:pt x="255" y="264"/>
                      <a:pt x="255" y="264"/>
                      <a:pt x="255" y="264"/>
                    </a:cubicBezTo>
                    <a:cubicBezTo>
                      <a:pt x="257" y="263"/>
                      <a:pt x="258" y="261"/>
                      <a:pt x="259" y="260"/>
                    </a:cubicBezTo>
                    <a:cubicBezTo>
                      <a:pt x="259" y="255"/>
                      <a:pt x="259" y="255"/>
                      <a:pt x="259" y="255"/>
                    </a:cubicBezTo>
                    <a:moveTo>
                      <a:pt x="123" y="255"/>
                    </a:moveTo>
                    <a:cubicBezTo>
                      <a:pt x="123" y="260"/>
                      <a:pt x="123" y="260"/>
                      <a:pt x="123" y="260"/>
                    </a:cubicBezTo>
                    <a:cubicBezTo>
                      <a:pt x="128" y="265"/>
                      <a:pt x="133" y="270"/>
                      <a:pt x="138" y="274"/>
                    </a:cubicBezTo>
                    <a:cubicBezTo>
                      <a:pt x="143" y="274"/>
                      <a:pt x="143" y="274"/>
                      <a:pt x="143" y="274"/>
                    </a:cubicBezTo>
                    <a:cubicBezTo>
                      <a:pt x="135" y="269"/>
                      <a:pt x="129" y="262"/>
                      <a:pt x="123" y="255"/>
                    </a:cubicBezTo>
                    <a:moveTo>
                      <a:pt x="254" y="256"/>
                    </a:moveTo>
                    <a:cubicBezTo>
                      <a:pt x="254" y="256"/>
                      <a:pt x="254" y="256"/>
                      <a:pt x="254" y="256"/>
                    </a:cubicBezTo>
                    <a:cubicBezTo>
                      <a:pt x="254" y="255"/>
                      <a:pt x="254" y="255"/>
                      <a:pt x="254" y="255"/>
                    </a:cubicBezTo>
                    <a:cubicBezTo>
                      <a:pt x="253" y="255"/>
                      <a:pt x="253" y="255"/>
                      <a:pt x="253" y="255"/>
                    </a:cubicBezTo>
                    <a:cubicBezTo>
                      <a:pt x="253" y="255"/>
                      <a:pt x="253" y="255"/>
                      <a:pt x="253" y="255"/>
                    </a:cubicBezTo>
                    <a:cubicBezTo>
                      <a:pt x="253" y="255"/>
                      <a:pt x="253" y="255"/>
                      <a:pt x="253" y="255"/>
                    </a:cubicBezTo>
                    <a:cubicBezTo>
                      <a:pt x="253" y="254"/>
                      <a:pt x="253" y="254"/>
                      <a:pt x="253" y="254"/>
                    </a:cubicBezTo>
                    <a:cubicBezTo>
                      <a:pt x="254" y="254"/>
                      <a:pt x="254" y="254"/>
                      <a:pt x="254" y="254"/>
                    </a:cubicBezTo>
                    <a:cubicBezTo>
                      <a:pt x="254" y="254"/>
                      <a:pt x="254" y="254"/>
                      <a:pt x="254" y="254"/>
                    </a:cubicBezTo>
                    <a:cubicBezTo>
                      <a:pt x="254" y="254"/>
                      <a:pt x="254" y="254"/>
                      <a:pt x="254" y="254"/>
                    </a:cubicBezTo>
                    <a:cubicBezTo>
                      <a:pt x="254" y="255"/>
                      <a:pt x="254" y="255"/>
                      <a:pt x="254" y="255"/>
                    </a:cubicBezTo>
                    <a:cubicBezTo>
                      <a:pt x="255" y="255"/>
                      <a:pt x="255" y="255"/>
                      <a:pt x="255" y="255"/>
                    </a:cubicBezTo>
                    <a:cubicBezTo>
                      <a:pt x="255" y="255"/>
                      <a:pt x="255" y="255"/>
                      <a:pt x="255" y="255"/>
                    </a:cubicBezTo>
                    <a:cubicBezTo>
                      <a:pt x="255" y="255"/>
                      <a:pt x="255" y="255"/>
                      <a:pt x="255" y="255"/>
                    </a:cubicBezTo>
                    <a:cubicBezTo>
                      <a:pt x="255" y="256"/>
                      <a:pt x="255" y="256"/>
                      <a:pt x="255" y="256"/>
                    </a:cubicBezTo>
                    <a:cubicBezTo>
                      <a:pt x="255" y="256"/>
                      <a:pt x="255" y="256"/>
                      <a:pt x="255" y="256"/>
                    </a:cubicBezTo>
                    <a:cubicBezTo>
                      <a:pt x="254" y="256"/>
                      <a:pt x="254" y="256"/>
                      <a:pt x="254" y="256"/>
                    </a:cubicBezTo>
                    <a:moveTo>
                      <a:pt x="254" y="254"/>
                    </a:moveTo>
                    <a:cubicBezTo>
                      <a:pt x="253" y="254"/>
                      <a:pt x="253" y="254"/>
                      <a:pt x="253" y="254"/>
                    </a:cubicBezTo>
                    <a:cubicBezTo>
                      <a:pt x="253" y="255"/>
                      <a:pt x="253" y="255"/>
                      <a:pt x="253" y="255"/>
                    </a:cubicBezTo>
                    <a:cubicBezTo>
                      <a:pt x="254" y="256"/>
                      <a:pt x="254" y="256"/>
                      <a:pt x="254" y="256"/>
                    </a:cubicBezTo>
                    <a:cubicBezTo>
                      <a:pt x="254" y="256"/>
                      <a:pt x="254" y="256"/>
                      <a:pt x="254" y="256"/>
                    </a:cubicBezTo>
                    <a:cubicBezTo>
                      <a:pt x="255" y="256"/>
                      <a:pt x="255" y="256"/>
                      <a:pt x="255" y="256"/>
                    </a:cubicBezTo>
                    <a:cubicBezTo>
                      <a:pt x="255" y="255"/>
                      <a:pt x="255" y="255"/>
                      <a:pt x="255" y="255"/>
                    </a:cubicBezTo>
                    <a:cubicBezTo>
                      <a:pt x="255" y="254"/>
                      <a:pt x="255" y="254"/>
                      <a:pt x="255" y="254"/>
                    </a:cubicBezTo>
                    <a:cubicBezTo>
                      <a:pt x="254" y="254"/>
                      <a:pt x="254" y="254"/>
                      <a:pt x="254" y="254"/>
                    </a:cubicBezTo>
                    <a:moveTo>
                      <a:pt x="128" y="255"/>
                    </a:moveTo>
                    <a:cubicBezTo>
                      <a:pt x="128" y="255"/>
                      <a:pt x="128" y="255"/>
                      <a:pt x="128" y="255"/>
                    </a:cubicBezTo>
                    <a:cubicBezTo>
                      <a:pt x="127" y="255"/>
                      <a:pt x="127" y="255"/>
                      <a:pt x="127" y="255"/>
                    </a:cubicBezTo>
                    <a:cubicBezTo>
                      <a:pt x="128" y="255"/>
                      <a:pt x="128" y="255"/>
                      <a:pt x="128" y="255"/>
                    </a:cubicBezTo>
                    <a:cubicBezTo>
                      <a:pt x="128" y="254"/>
                      <a:pt x="128" y="254"/>
                      <a:pt x="128" y="254"/>
                    </a:cubicBezTo>
                    <a:cubicBezTo>
                      <a:pt x="128" y="254"/>
                      <a:pt x="128" y="254"/>
                      <a:pt x="128" y="254"/>
                    </a:cubicBezTo>
                    <a:cubicBezTo>
                      <a:pt x="128" y="254"/>
                      <a:pt x="128" y="254"/>
                      <a:pt x="128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5"/>
                      <a:pt x="129" y="255"/>
                      <a:pt x="129" y="255"/>
                    </a:cubicBezTo>
                    <a:cubicBezTo>
                      <a:pt x="129" y="255"/>
                      <a:pt x="129" y="255"/>
                      <a:pt x="129" y="255"/>
                    </a:cubicBezTo>
                    <a:cubicBezTo>
                      <a:pt x="128" y="255"/>
                      <a:pt x="128" y="255"/>
                      <a:pt x="128" y="255"/>
                    </a:cubicBezTo>
                    <a:cubicBezTo>
                      <a:pt x="128" y="255"/>
                      <a:pt x="128" y="255"/>
                      <a:pt x="128" y="255"/>
                    </a:cubicBezTo>
                    <a:cubicBezTo>
                      <a:pt x="128" y="255"/>
                      <a:pt x="128" y="255"/>
                      <a:pt x="128" y="255"/>
                    </a:cubicBezTo>
                    <a:moveTo>
                      <a:pt x="129" y="254"/>
                    </a:moveTo>
                    <a:cubicBezTo>
                      <a:pt x="128" y="254"/>
                      <a:pt x="128" y="254"/>
                      <a:pt x="128" y="254"/>
                    </a:cubicBezTo>
                    <a:cubicBezTo>
                      <a:pt x="127" y="255"/>
                      <a:pt x="127" y="255"/>
                      <a:pt x="127" y="255"/>
                    </a:cubicBezTo>
                    <a:cubicBezTo>
                      <a:pt x="127" y="255"/>
                      <a:pt x="127" y="255"/>
                      <a:pt x="127" y="255"/>
                    </a:cubicBezTo>
                    <a:cubicBezTo>
                      <a:pt x="128" y="256"/>
                      <a:pt x="128" y="256"/>
                      <a:pt x="128" y="256"/>
                    </a:cubicBezTo>
                    <a:cubicBezTo>
                      <a:pt x="129" y="255"/>
                      <a:pt x="129" y="255"/>
                      <a:pt x="129" y="255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cubicBezTo>
                      <a:pt x="129" y="254"/>
                      <a:pt x="129" y="254"/>
                      <a:pt x="129" y="254"/>
                    </a:cubicBezTo>
                    <a:moveTo>
                      <a:pt x="257" y="252"/>
                    </a:moveTo>
                    <a:cubicBezTo>
                      <a:pt x="257" y="252"/>
                      <a:pt x="257" y="252"/>
                      <a:pt x="257" y="252"/>
                    </a:cubicBezTo>
                    <a:cubicBezTo>
                      <a:pt x="256" y="252"/>
                      <a:pt x="256" y="252"/>
                      <a:pt x="256" y="252"/>
                    </a:cubicBezTo>
                    <a:cubicBezTo>
                      <a:pt x="256" y="252"/>
                      <a:pt x="256" y="252"/>
                      <a:pt x="256" y="252"/>
                    </a:cubicBezTo>
                    <a:cubicBezTo>
                      <a:pt x="256" y="252"/>
                      <a:pt x="256" y="252"/>
                      <a:pt x="256" y="252"/>
                    </a:cubicBezTo>
                    <a:cubicBezTo>
                      <a:pt x="256" y="251"/>
                      <a:pt x="256" y="251"/>
                      <a:pt x="256" y="251"/>
                    </a:cubicBezTo>
                    <a:cubicBezTo>
                      <a:pt x="256" y="251"/>
                      <a:pt x="256" y="251"/>
                      <a:pt x="256" y="251"/>
                    </a:cubicBezTo>
                    <a:cubicBezTo>
                      <a:pt x="256" y="251"/>
                      <a:pt x="256" y="251"/>
                      <a:pt x="256" y="251"/>
                    </a:cubicBezTo>
                    <a:cubicBezTo>
                      <a:pt x="256" y="251"/>
                      <a:pt x="256" y="251"/>
                      <a:pt x="256" y="251"/>
                    </a:cubicBezTo>
                    <a:cubicBezTo>
                      <a:pt x="257" y="251"/>
                      <a:pt x="257" y="251"/>
                      <a:pt x="257" y="251"/>
                    </a:cubicBezTo>
                    <a:cubicBezTo>
                      <a:pt x="257" y="251"/>
                      <a:pt x="257" y="251"/>
                      <a:pt x="257" y="251"/>
                    </a:cubicBezTo>
                    <a:cubicBezTo>
                      <a:pt x="257" y="252"/>
                      <a:pt x="257" y="252"/>
                      <a:pt x="257" y="252"/>
                    </a:cubicBezTo>
                    <a:cubicBezTo>
                      <a:pt x="257" y="252"/>
                      <a:pt x="257" y="252"/>
                      <a:pt x="257" y="252"/>
                    </a:cubicBezTo>
                    <a:cubicBezTo>
                      <a:pt x="258" y="252"/>
                      <a:pt x="258" y="252"/>
                      <a:pt x="258" y="252"/>
                    </a:cubicBezTo>
                    <a:cubicBezTo>
                      <a:pt x="257" y="252"/>
                      <a:pt x="257" y="252"/>
                      <a:pt x="257" y="252"/>
                    </a:cubicBezTo>
                    <a:cubicBezTo>
                      <a:pt x="257" y="252"/>
                      <a:pt x="257" y="252"/>
                      <a:pt x="257" y="252"/>
                    </a:cubicBezTo>
                    <a:cubicBezTo>
                      <a:pt x="257" y="252"/>
                      <a:pt x="257" y="252"/>
                      <a:pt x="257" y="252"/>
                    </a:cubicBezTo>
                    <a:moveTo>
                      <a:pt x="256" y="251"/>
                    </a:moveTo>
                    <a:cubicBezTo>
                      <a:pt x="256" y="251"/>
                      <a:pt x="256" y="251"/>
                      <a:pt x="256" y="251"/>
                    </a:cubicBezTo>
                    <a:cubicBezTo>
                      <a:pt x="256" y="252"/>
                      <a:pt x="256" y="252"/>
                      <a:pt x="256" y="252"/>
                    </a:cubicBezTo>
                    <a:cubicBezTo>
                      <a:pt x="256" y="252"/>
                      <a:pt x="256" y="252"/>
                      <a:pt x="256" y="252"/>
                    </a:cubicBezTo>
                    <a:cubicBezTo>
                      <a:pt x="257" y="253"/>
                      <a:pt x="257" y="253"/>
                      <a:pt x="257" y="253"/>
                    </a:cubicBezTo>
                    <a:cubicBezTo>
                      <a:pt x="258" y="252"/>
                      <a:pt x="258" y="252"/>
                      <a:pt x="258" y="252"/>
                    </a:cubicBezTo>
                    <a:cubicBezTo>
                      <a:pt x="258" y="252"/>
                      <a:pt x="258" y="252"/>
                      <a:pt x="258" y="252"/>
                    </a:cubicBezTo>
                    <a:cubicBezTo>
                      <a:pt x="257" y="251"/>
                      <a:pt x="257" y="251"/>
                      <a:pt x="257" y="251"/>
                    </a:cubicBezTo>
                    <a:cubicBezTo>
                      <a:pt x="256" y="251"/>
                      <a:pt x="256" y="251"/>
                      <a:pt x="256" y="251"/>
                    </a:cubicBezTo>
                    <a:moveTo>
                      <a:pt x="125" y="252"/>
                    </a:moveTo>
                    <a:cubicBezTo>
                      <a:pt x="125" y="252"/>
                      <a:pt x="125" y="252"/>
                      <a:pt x="125" y="252"/>
                    </a:cubicBezTo>
                    <a:cubicBezTo>
                      <a:pt x="125" y="252"/>
                      <a:pt x="125" y="252"/>
                      <a:pt x="125" y="252"/>
                    </a:cubicBezTo>
                    <a:cubicBezTo>
                      <a:pt x="125" y="252"/>
                      <a:pt x="125" y="252"/>
                      <a:pt x="125" y="252"/>
                    </a:cubicBezTo>
                    <a:cubicBezTo>
                      <a:pt x="125" y="251"/>
                      <a:pt x="125" y="251"/>
                      <a:pt x="125" y="251"/>
                    </a:cubicBezTo>
                    <a:cubicBezTo>
                      <a:pt x="125" y="251"/>
                      <a:pt x="125" y="251"/>
                      <a:pt x="125" y="251"/>
                    </a:cubicBezTo>
                    <a:cubicBezTo>
                      <a:pt x="125" y="251"/>
                      <a:pt x="125" y="251"/>
                      <a:pt x="125" y="251"/>
                    </a:cubicBezTo>
                    <a:cubicBezTo>
                      <a:pt x="126" y="251"/>
                      <a:pt x="126" y="251"/>
                      <a:pt x="126" y="251"/>
                    </a:cubicBezTo>
                    <a:cubicBezTo>
                      <a:pt x="126" y="250"/>
                      <a:pt x="126" y="250"/>
                      <a:pt x="126" y="250"/>
                    </a:cubicBezTo>
                    <a:cubicBezTo>
                      <a:pt x="126" y="250"/>
                      <a:pt x="126" y="250"/>
                      <a:pt x="126" y="250"/>
                    </a:cubicBezTo>
                    <a:cubicBezTo>
                      <a:pt x="126" y="251"/>
                      <a:pt x="126" y="251"/>
                      <a:pt x="126" y="251"/>
                    </a:cubicBezTo>
                    <a:cubicBezTo>
                      <a:pt x="127" y="251"/>
                      <a:pt x="127" y="251"/>
                      <a:pt x="127" y="251"/>
                    </a:cubicBezTo>
                    <a:cubicBezTo>
                      <a:pt x="127" y="251"/>
                      <a:pt x="127" y="251"/>
                      <a:pt x="127" y="251"/>
                    </a:cubicBezTo>
                    <a:cubicBezTo>
                      <a:pt x="126" y="251"/>
                      <a:pt x="126" y="251"/>
                      <a:pt x="126" y="251"/>
                    </a:cubicBezTo>
                    <a:cubicBezTo>
                      <a:pt x="126" y="252"/>
                      <a:pt x="126" y="252"/>
                      <a:pt x="126" y="252"/>
                    </a:cubicBezTo>
                    <a:cubicBezTo>
                      <a:pt x="126" y="252"/>
                      <a:pt x="126" y="252"/>
                      <a:pt x="126" y="252"/>
                    </a:cubicBezTo>
                    <a:cubicBezTo>
                      <a:pt x="125" y="252"/>
                      <a:pt x="125" y="252"/>
                      <a:pt x="125" y="252"/>
                    </a:cubicBezTo>
                    <a:moveTo>
                      <a:pt x="126" y="250"/>
                    </a:moveTo>
                    <a:cubicBezTo>
                      <a:pt x="125" y="251"/>
                      <a:pt x="125" y="251"/>
                      <a:pt x="125" y="251"/>
                    </a:cubicBezTo>
                    <a:cubicBezTo>
                      <a:pt x="125" y="251"/>
                      <a:pt x="125" y="251"/>
                      <a:pt x="125" y="251"/>
                    </a:cubicBezTo>
                    <a:cubicBezTo>
                      <a:pt x="125" y="252"/>
                      <a:pt x="125" y="252"/>
                      <a:pt x="125" y="252"/>
                    </a:cubicBezTo>
                    <a:cubicBezTo>
                      <a:pt x="125" y="252"/>
                      <a:pt x="125" y="252"/>
                      <a:pt x="125" y="252"/>
                    </a:cubicBezTo>
                    <a:cubicBezTo>
                      <a:pt x="126" y="252"/>
                      <a:pt x="126" y="252"/>
                      <a:pt x="126" y="252"/>
                    </a:cubicBezTo>
                    <a:cubicBezTo>
                      <a:pt x="127" y="251"/>
                      <a:pt x="127" y="251"/>
                      <a:pt x="127" y="251"/>
                    </a:cubicBezTo>
                    <a:cubicBezTo>
                      <a:pt x="127" y="251"/>
                      <a:pt x="127" y="251"/>
                      <a:pt x="127" y="251"/>
                    </a:cubicBezTo>
                    <a:cubicBezTo>
                      <a:pt x="126" y="250"/>
                      <a:pt x="126" y="250"/>
                      <a:pt x="126" y="250"/>
                    </a:cubicBezTo>
                    <a:moveTo>
                      <a:pt x="259" y="247"/>
                    </a:move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9" y="249"/>
                      <a:pt x="259" y="249"/>
                      <a:pt x="259" y="249"/>
                    </a:cubicBezTo>
                    <a:cubicBezTo>
                      <a:pt x="259" y="249"/>
                      <a:pt x="259" y="249"/>
                      <a:pt x="259" y="249"/>
                    </a:cubicBezTo>
                    <a:cubicBezTo>
                      <a:pt x="259" y="249"/>
                      <a:pt x="259" y="249"/>
                      <a:pt x="259" y="249"/>
                    </a:cubicBezTo>
                    <a:cubicBezTo>
                      <a:pt x="259" y="249"/>
                      <a:pt x="259" y="249"/>
                      <a:pt x="259" y="249"/>
                    </a:cubicBezTo>
                    <a:cubicBezTo>
                      <a:pt x="259" y="249"/>
                      <a:pt x="259" y="249"/>
                      <a:pt x="259" y="249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8" y="248"/>
                      <a:pt x="258" y="248"/>
                      <a:pt x="258" y="248"/>
                    </a:cubicBezTo>
                    <a:cubicBezTo>
                      <a:pt x="259" y="247"/>
                      <a:pt x="259" y="247"/>
                      <a:pt x="259" y="247"/>
                    </a:cubicBezTo>
                    <a:cubicBezTo>
                      <a:pt x="259" y="248"/>
                      <a:pt x="259" y="248"/>
                      <a:pt x="259" y="248"/>
                    </a:cubicBezTo>
                    <a:cubicBezTo>
                      <a:pt x="259" y="248"/>
                      <a:pt x="259" y="248"/>
                      <a:pt x="259" y="248"/>
                    </a:cubicBezTo>
                    <a:cubicBezTo>
                      <a:pt x="259" y="247"/>
                      <a:pt x="259" y="247"/>
                      <a:pt x="259" y="247"/>
                    </a:cubicBezTo>
                    <a:cubicBezTo>
                      <a:pt x="259" y="247"/>
                      <a:pt x="259" y="247"/>
                      <a:pt x="259" y="247"/>
                    </a:cubicBezTo>
                    <a:moveTo>
                      <a:pt x="124" y="247"/>
                    </a:moveTo>
                    <a:cubicBezTo>
                      <a:pt x="123" y="247"/>
                      <a:pt x="123" y="247"/>
                      <a:pt x="123" y="247"/>
                    </a:cubicBezTo>
                    <a:cubicBezTo>
                      <a:pt x="123" y="247"/>
                      <a:pt x="123" y="247"/>
                      <a:pt x="123" y="247"/>
                    </a:cubicBezTo>
                    <a:cubicBezTo>
                      <a:pt x="123" y="247"/>
                      <a:pt x="123" y="247"/>
                      <a:pt x="123" y="247"/>
                    </a:cubicBezTo>
                    <a:cubicBezTo>
                      <a:pt x="124" y="247"/>
                      <a:pt x="124" y="247"/>
                      <a:pt x="124" y="247"/>
                    </a:cubicBezTo>
                    <a:cubicBezTo>
                      <a:pt x="124" y="247"/>
                      <a:pt x="124" y="247"/>
                      <a:pt x="124" y="247"/>
                    </a:cubicBezTo>
                    <a:cubicBezTo>
                      <a:pt x="124" y="247"/>
                      <a:pt x="124" y="247"/>
                      <a:pt x="124" y="247"/>
                    </a:cubicBezTo>
                    <a:cubicBezTo>
                      <a:pt x="124" y="247"/>
                      <a:pt x="124" y="247"/>
                      <a:pt x="124" y="247"/>
                    </a:cubicBezTo>
                    <a:cubicBezTo>
                      <a:pt x="124" y="248"/>
                      <a:pt x="124" y="248"/>
                      <a:pt x="124" y="248"/>
                    </a:cubicBezTo>
                    <a:cubicBezTo>
                      <a:pt x="124" y="248"/>
                      <a:pt x="124" y="248"/>
                      <a:pt x="124" y="248"/>
                    </a:cubicBezTo>
                    <a:cubicBezTo>
                      <a:pt x="124" y="248"/>
                      <a:pt x="124" y="248"/>
                      <a:pt x="124" y="248"/>
                    </a:cubicBezTo>
                    <a:cubicBezTo>
                      <a:pt x="123" y="248"/>
                      <a:pt x="123" y="248"/>
                      <a:pt x="123" y="248"/>
                    </a:cubicBezTo>
                    <a:cubicBezTo>
                      <a:pt x="123" y="249"/>
                      <a:pt x="123" y="249"/>
                      <a:pt x="123" y="249"/>
                    </a:cubicBezTo>
                    <a:cubicBezTo>
                      <a:pt x="124" y="248"/>
                      <a:pt x="124" y="248"/>
                      <a:pt x="124" y="248"/>
                    </a:cubicBezTo>
                    <a:cubicBezTo>
                      <a:pt x="124" y="248"/>
                      <a:pt x="124" y="248"/>
                      <a:pt x="124" y="248"/>
                    </a:cubicBezTo>
                    <a:cubicBezTo>
                      <a:pt x="124" y="247"/>
                      <a:pt x="124" y="247"/>
                      <a:pt x="124" y="247"/>
                    </a:cubicBezTo>
                    <a:cubicBezTo>
                      <a:pt x="124" y="247"/>
                      <a:pt x="124" y="247"/>
                      <a:pt x="124" y="247"/>
                    </a:cubicBezTo>
                    <a:moveTo>
                      <a:pt x="240" y="232"/>
                    </a:move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moveTo>
                      <a:pt x="239" y="231"/>
                    </a:move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39" y="232"/>
                      <a:pt x="239" y="232"/>
                      <a:pt x="239" y="232"/>
                    </a:cubicBezTo>
                    <a:cubicBezTo>
                      <a:pt x="240" y="233"/>
                      <a:pt x="240" y="233"/>
                      <a:pt x="240" y="233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40" y="232"/>
                      <a:pt x="240" y="232"/>
                      <a:pt x="240" y="232"/>
                    </a:cubicBezTo>
                    <a:cubicBezTo>
                      <a:pt x="239" y="231"/>
                      <a:pt x="239" y="231"/>
                      <a:pt x="239" y="231"/>
                    </a:cubicBezTo>
                    <a:moveTo>
                      <a:pt x="143" y="231"/>
                    </a:move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3" y="232"/>
                      <a:pt x="143" y="232"/>
                      <a:pt x="143" y="232"/>
                    </a:cubicBezTo>
                    <a:cubicBezTo>
                      <a:pt x="143" y="232"/>
                      <a:pt x="143" y="232"/>
                      <a:pt x="143" y="232"/>
                    </a:cubicBezTo>
                    <a:cubicBezTo>
                      <a:pt x="142" y="232"/>
                      <a:pt x="142" y="232"/>
                      <a:pt x="142" y="232"/>
                    </a:cubicBezTo>
                    <a:cubicBezTo>
                      <a:pt x="143" y="231"/>
                      <a:pt x="143" y="231"/>
                      <a:pt x="143" y="231"/>
                    </a:cubicBezTo>
                    <a:cubicBezTo>
                      <a:pt x="144" y="232"/>
                      <a:pt x="144" y="232"/>
                      <a:pt x="144" y="232"/>
                    </a:cubicBezTo>
                    <a:cubicBezTo>
                      <a:pt x="144" y="232"/>
                      <a:pt x="144" y="232"/>
                      <a:pt x="144" y="232"/>
                    </a:cubicBezTo>
                    <a:cubicBezTo>
                      <a:pt x="143" y="231"/>
                      <a:pt x="143" y="231"/>
                      <a:pt x="143" y="231"/>
                    </a:cubicBezTo>
                    <a:moveTo>
                      <a:pt x="241" y="229"/>
                    </a:moveTo>
                    <a:cubicBezTo>
                      <a:pt x="240" y="229"/>
                      <a:pt x="240" y="229"/>
                      <a:pt x="240" y="229"/>
                    </a:cubicBezTo>
                    <a:cubicBezTo>
                      <a:pt x="240" y="230"/>
                      <a:pt x="240" y="230"/>
                      <a:pt x="240" y="230"/>
                    </a:cubicBezTo>
                    <a:cubicBezTo>
                      <a:pt x="240" y="229"/>
                      <a:pt x="240" y="229"/>
                      <a:pt x="240" y="229"/>
                    </a:cubicBezTo>
                    <a:cubicBezTo>
                      <a:pt x="242" y="230"/>
                      <a:pt x="242" y="230"/>
                      <a:pt x="242" y="230"/>
                    </a:cubicBezTo>
                    <a:cubicBezTo>
                      <a:pt x="242" y="230"/>
                      <a:pt x="242" y="230"/>
                      <a:pt x="242" y="230"/>
                    </a:cubicBezTo>
                    <a:cubicBezTo>
                      <a:pt x="242" y="230"/>
                      <a:pt x="242" y="230"/>
                      <a:pt x="242" y="230"/>
                    </a:cubicBezTo>
                    <a:cubicBezTo>
                      <a:pt x="242" y="230"/>
                      <a:pt x="242" y="230"/>
                      <a:pt x="242" y="230"/>
                    </a:cubicBezTo>
                    <a:cubicBezTo>
                      <a:pt x="242" y="229"/>
                      <a:pt x="242" y="229"/>
                      <a:pt x="242" y="229"/>
                    </a:cubicBezTo>
                    <a:cubicBezTo>
                      <a:pt x="242" y="229"/>
                      <a:pt x="242" y="229"/>
                      <a:pt x="242" y="229"/>
                    </a:cubicBezTo>
                    <a:cubicBezTo>
                      <a:pt x="242" y="229"/>
                      <a:pt x="242" y="229"/>
                      <a:pt x="242" y="229"/>
                    </a:cubicBezTo>
                    <a:cubicBezTo>
                      <a:pt x="242" y="230"/>
                      <a:pt x="242" y="230"/>
                      <a:pt x="242" y="230"/>
                    </a:cubicBezTo>
                    <a:cubicBezTo>
                      <a:pt x="241" y="229"/>
                      <a:pt x="241" y="229"/>
                      <a:pt x="241" y="229"/>
                    </a:cubicBezTo>
                    <a:cubicBezTo>
                      <a:pt x="241" y="229"/>
                      <a:pt x="241" y="229"/>
                      <a:pt x="241" y="229"/>
                    </a:cubicBezTo>
                    <a:cubicBezTo>
                      <a:pt x="241" y="229"/>
                      <a:pt x="241" y="229"/>
                      <a:pt x="241" y="229"/>
                    </a:cubicBezTo>
                    <a:moveTo>
                      <a:pt x="142" y="228"/>
                    </a:moveTo>
                    <a:cubicBezTo>
                      <a:pt x="142" y="228"/>
                      <a:pt x="142" y="228"/>
                      <a:pt x="142" y="228"/>
                    </a:cubicBezTo>
                    <a:cubicBezTo>
                      <a:pt x="142" y="229"/>
                      <a:pt x="142" y="229"/>
                      <a:pt x="142" y="229"/>
                    </a:cubicBezTo>
                    <a:cubicBezTo>
                      <a:pt x="141" y="229"/>
                      <a:pt x="141" y="229"/>
                      <a:pt x="141" y="229"/>
                    </a:cubicBezTo>
                    <a:cubicBezTo>
                      <a:pt x="141" y="229"/>
                      <a:pt x="141" y="229"/>
                      <a:pt x="141" y="229"/>
                    </a:cubicBezTo>
                    <a:cubicBezTo>
                      <a:pt x="141" y="229"/>
                      <a:pt x="141" y="229"/>
                      <a:pt x="141" y="229"/>
                    </a:cubicBezTo>
                    <a:cubicBezTo>
                      <a:pt x="141" y="229"/>
                      <a:pt x="141" y="229"/>
                      <a:pt x="141" y="229"/>
                    </a:cubicBezTo>
                    <a:cubicBezTo>
                      <a:pt x="141" y="230"/>
                      <a:pt x="141" y="230"/>
                      <a:pt x="141" y="230"/>
                    </a:cubicBezTo>
                    <a:cubicBezTo>
                      <a:pt x="141" y="230"/>
                      <a:pt x="141" y="230"/>
                      <a:pt x="141" y="230"/>
                    </a:cubicBezTo>
                    <a:cubicBezTo>
                      <a:pt x="141" y="230"/>
                      <a:pt x="141" y="230"/>
                      <a:pt x="141" y="230"/>
                    </a:cubicBezTo>
                    <a:cubicBezTo>
                      <a:pt x="141" y="229"/>
                      <a:pt x="141" y="229"/>
                      <a:pt x="141" y="229"/>
                    </a:cubicBezTo>
                    <a:cubicBezTo>
                      <a:pt x="142" y="229"/>
                      <a:pt x="142" y="229"/>
                      <a:pt x="142" y="229"/>
                    </a:cubicBezTo>
                    <a:cubicBezTo>
                      <a:pt x="142" y="229"/>
                      <a:pt x="142" y="229"/>
                      <a:pt x="142" y="229"/>
                    </a:cubicBezTo>
                    <a:cubicBezTo>
                      <a:pt x="142" y="229"/>
                      <a:pt x="142" y="229"/>
                      <a:pt x="142" y="229"/>
                    </a:cubicBezTo>
                    <a:cubicBezTo>
                      <a:pt x="142" y="228"/>
                      <a:pt x="142" y="228"/>
                      <a:pt x="142" y="228"/>
                    </a:cubicBezTo>
                    <a:moveTo>
                      <a:pt x="242" y="226"/>
                    </a:moveTo>
                    <a:cubicBezTo>
                      <a:pt x="241" y="227"/>
                      <a:pt x="241" y="227"/>
                      <a:pt x="241" y="227"/>
                    </a:cubicBezTo>
                    <a:cubicBezTo>
                      <a:pt x="242" y="227"/>
                      <a:pt x="242" y="227"/>
                      <a:pt x="242" y="227"/>
                    </a:cubicBezTo>
                    <a:cubicBezTo>
                      <a:pt x="242" y="227"/>
                      <a:pt x="242" y="227"/>
                      <a:pt x="242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3" y="227"/>
                      <a:pt x="243" y="227"/>
                      <a:pt x="243" y="227"/>
                    </a:cubicBezTo>
                    <a:cubicBezTo>
                      <a:pt x="242" y="226"/>
                      <a:pt x="242" y="226"/>
                      <a:pt x="242" y="226"/>
                    </a:cubicBezTo>
                    <a:cubicBezTo>
                      <a:pt x="242" y="226"/>
                      <a:pt x="242" y="226"/>
                      <a:pt x="242" y="226"/>
                    </a:cubicBezTo>
                    <a:cubicBezTo>
                      <a:pt x="242" y="226"/>
                      <a:pt x="242" y="226"/>
                      <a:pt x="242" y="226"/>
                    </a:cubicBezTo>
                    <a:moveTo>
                      <a:pt x="244" y="225"/>
                    </a:move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5"/>
                      <a:pt x="244" y="225"/>
                      <a:pt x="244" y="225"/>
                    </a:cubicBezTo>
                    <a:moveTo>
                      <a:pt x="243" y="223"/>
                    </a:move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4"/>
                      <a:pt x="243" y="224"/>
                      <a:pt x="243" y="224"/>
                    </a:cubicBezTo>
                    <a:cubicBezTo>
                      <a:pt x="243" y="225"/>
                      <a:pt x="243" y="225"/>
                      <a:pt x="243" y="225"/>
                    </a:cubicBezTo>
                    <a:cubicBezTo>
                      <a:pt x="244" y="225"/>
                      <a:pt x="244" y="225"/>
                      <a:pt x="244" y="225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4" y="224"/>
                      <a:pt x="244" y="224"/>
                      <a:pt x="244" y="224"/>
                    </a:cubicBezTo>
                    <a:cubicBezTo>
                      <a:pt x="243" y="223"/>
                      <a:pt x="243" y="223"/>
                      <a:pt x="243" y="223"/>
                    </a:cubicBezTo>
                    <a:moveTo>
                      <a:pt x="123" y="223"/>
                    </a:moveTo>
                    <a:cubicBezTo>
                      <a:pt x="123" y="225"/>
                      <a:pt x="123" y="225"/>
                      <a:pt x="123" y="225"/>
                    </a:cubicBezTo>
                    <a:cubicBezTo>
                      <a:pt x="126" y="234"/>
                      <a:pt x="130" y="241"/>
                      <a:pt x="136" y="248"/>
                    </a:cubicBezTo>
                    <a:cubicBezTo>
                      <a:pt x="135" y="249"/>
                      <a:pt x="135" y="249"/>
                      <a:pt x="135" y="249"/>
                    </a:cubicBezTo>
                    <a:cubicBezTo>
                      <a:pt x="130" y="243"/>
                      <a:pt x="126" y="236"/>
                      <a:pt x="123" y="229"/>
                    </a:cubicBezTo>
                    <a:cubicBezTo>
                      <a:pt x="123" y="233"/>
                      <a:pt x="123" y="233"/>
                      <a:pt x="123" y="233"/>
                    </a:cubicBezTo>
                    <a:cubicBezTo>
                      <a:pt x="126" y="239"/>
                      <a:pt x="129" y="245"/>
                      <a:pt x="134" y="250"/>
                    </a:cubicBezTo>
                    <a:cubicBezTo>
                      <a:pt x="132" y="251"/>
                      <a:pt x="132" y="251"/>
                      <a:pt x="132" y="251"/>
                    </a:cubicBezTo>
                    <a:cubicBezTo>
                      <a:pt x="129" y="247"/>
                      <a:pt x="126" y="242"/>
                      <a:pt x="123" y="238"/>
                    </a:cubicBezTo>
                    <a:cubicBezTo>
                      <a:pt x="123" y="239"/>
                      <a:pt x="123" y="239"/>
                      <a:pt x="123" y="239"/>
                    </a:cubicBezTo>
                    <a:cubicBezTo>
                      <a:pt x="126" y="243"/>
                      <a:pt x="128" y="248"/>
                      <a:pt x="131" y="251"/>
                    </a:cubicBezTo>
                    <a:cubicBezTo>
                      <a:pt x="130" y="252"/>
                      <a:pt x="130" y="252"/>
                      <a:pt x="130" y="252"/>
                    </a:cubicBezTo>
                    <a:cubicBezTo>
                      <a:pt x="138" y="261"/>
                      <a:pt x="147" y="269"/>
                      <a:pt x="158" y="274"/>
                    </a:cubicBezTo>
                    <a:cubicBezTo>
                      <a:pt x="184" y="274"/>
                      <a:pt x="184" y="274"/>
                      <a:pt x="184" y="274"/>
                    </a:cubicBezTo>
                    <a:cubicBezTo>
                      <a:pt x="185" y="271"/>
                      <a:pt x="185" y="271"/>
                      <a:pt x="185" y="271"/>
                    </a:cubicBezTo>
                    <a:cubicBezTo>
                      <a:pt x="166" y="269"/>
                      <a:pt x="150" y="260"/>
                      <a:pt x="139" y="246"/>
                    </a:cubicBezTo>
                    <a:cubicBezTo>
                      <a:pt x="136" y="248"/>
                      <a:pt x="136" y="248"/>
                      <a:pt x="136" y="248"/>
                    </a:cubicBezTo>
                    <a:cubicBezTo>
                      <a:pt x="130" y="241"/>
                      <a:pt x="126" y="232"/>
                      <a:pt x="123" y="223"/>
                    </a:cubicBezTo>
                    <a:moveTo>
                      <a:pt x="256" y="223"/>
                    </a:moveTo>
                    <a:cubicBezTo>
                      <a:pt x="255" y="225"/>
                      <a:pt x="254" y="228"/>
                      <a:pt x="253" y="230"/>
                    </a:cubicBezTo>
                    <a:cubicBezTo>
                      <a:pt x="256" y="232"/>
                      <a:pt x="256" y="232"/>
                      <a:pt x="256" y="232"/>
                    </a:cubicBezTo>
                    <a:cubicBezTo>
                      <a:pt x="254" y="236"/>
                      <a:pt x="252" y="240"/>
                      <a:pt x="250" y="244"/>
                    </a:cubicBezTo>
                    <a:cubicBezTo>
                      <a:pt x="247" y="242"/>
                      <a:pt x="247" y="242"/>
                      <a:pt x="247" y="242"/>
                    </a:cubicBezTo>
                    <a:cubicBezTo>
                      <a:pt x="242" y="250"/>
                      <a:pt x="235" y="256"/>
                      <a:pt x="227" y="261"/>
                    </a:cubicBezTo>
                    <a:cubicBezTo>
                      <a:pt x="229" y="264"/>
                      <a:pt x="229" y="264"/>
                      <a:pt x="229" y="264"/>
                    </a:cubicBezTo>
                    <a:cubicBezTo>
                      <a:pt x="222" y="268"/>
                      <a:pt x="214" y="271"/>
                      <a:pt x="205" y="273"/>
                    </a:cubicBezTo>
                    <a:cubicBezTo>
                      <a:pt x="205" y="270"/>
                      <a:pt x="205" y="270"/>
                      <a:pt x="205" y="270"/>
                    </a:cubicBezTo>
                    <a:cubicBezTo>
                      <a:pt x="200" y="271"/>
                      <a:pt x="196" y="271"/>
                      <a:pt x="191" y="271"/>
                    </a:cubicBezTo>
                    <a:cubicBezTo>
                      <a:pt x="191" y="271"/>
                      <a:pt x="190" y="271"/>
                      <a:pt x="190" y="271"/>
                    </a:cubicBezTo>
                    <a:cubicBezTo>
                      <a:pt x="190" y="274"/>
                      <a:pt x="190" y="274"/>
                      <a:pt x="190" y="274"/>
                    </a:cubicBezTo>
                    <a:cubicBezTo>
                      <a:pt x="206" y="274"/>
                      <a:pt x="206" y="274"/>
                      <a:pt x="206" y="274"/>
                    </a:cubicBezTo>
                    <a:cubicBezTo>
                      <a:pt x="206" y="274"/>
                      <a:pt x="206" y="274"/>
                      <a:pt x="206" y="274"/>
                    </a:cubicBezTo>
                    <a:cubicBezTo>
                      <a:pt x="214" y="272"/>
                      <a:pt x="222" y="269"/>
                      <a:pt x="229" y="264"/>
                    </a:cubicBezTo>
                    <a:cubicBezTo>
                      <a:pt x="231" y="268"/>
                      <a:pt x="231" y="268"/>
                      <a:pt x="231" y="268"/>
                    </a:cubicBezTo>
                    <a:cubicBezTo>
                      <a:pt x="228" y="271"/>
                      <a:pt x="224" y="272"/>
                      <a:pt x="220" y="274"/>
                    </a:cubicBezTo>
                    <a:cubicBezTo>
                      <a:pt x="222" y="274"/>
                      <a:pt x="222" y="274"/>
                      <a:pt x="222" y="274"/>
                    </a:cubicBezTo>
                    <a:cubicBezTo>
                      <a:pt x="225" y="273"/>
                      <a:pt x="229" y="271"/>
                      <a:pt x="232" y="269"/>
                    </a:cubicBezTo>
                    <a:cubicBezTo>
                      <a:pt x="232" y="270"/>
                      <a:pt x="232" y="270"/>
                      <a:pt x="232" y="270"/>
                    </a:cubicBezTo>
                    <a:cubicBezTo>
                      <a:pt x="241" y="264"/>
                      <a:pt x="249" y="257"/>
                      <a:pt x="256" y="248"/>
                    </a:cubicBezTo>
                    <a:cubicBezTo>
                      <a:pt x="254" y="247"/>
                      <a:pt x="254" y="247"/>
                      <a:pt x="254" y="247"/>
                    </a:cubicBezTo>
                    <a:cubicBezTo>
                      <a:pt x="256" y="245"/>
                      <a:pt x="258" y="242"/>
                      <a:pt x="259" y="239"/>
                    </a:cubicBezTo>
                    <a:cubicBezTo>
                      <a:pt x="259" y="238"/>
                      <a:pt x="259" y="238"/>
                      <a:pt x="259" y="238"/>
                    </a:cubicBezTo>
                    <a:cubicBezTo>
                      <a:pt x="258" y="241"/>
                      <a:pt x="256" y="244"/>
                      <a:pt x="254" y="247"/>
                    </a:cubicBezTo>
                    <a:cubicBezTo>
                      <a:pt x="250" y="244"/>
                      <a:pt x="250" y="244"/>
                      <a:pt x="250" y="244"/>
                    </a:cubicBezTo>
                    <a:cubicBezTo>
                      <a:pt x="253" y="240"/>
                      <a:pt x="255" y="236"/>
                      <a:pt x="257" y="232"/>
                    </a:cubicBezTo>
                    <a:cubicBezTo>
                      <a:pt x="259" y="233"/>
                      <a:pt x="259" y="233"/>
                      <a:pt x="259" y="233"/>
                    </a:cubicBezTo>
                    <a:cubicBezTo>
                      <a:pt x="259" y="223"/>
                      <a:pt x="259" y="223"/>
                      <a:pt x="259" y="223"/>
                    </a:cubicBezTo>
                    <a:cubicBezTo>
                      <a:pt x="259" y="223"/>
                      <a:pt x="259" y="224"/>
                      <a:pt x="259" y="224"/>
                    </a:cubicBezTo>
                    <a:cubicBezTo>
                      <a:pt x="256" y="223"/>
                      <a:pt x="256" y="223"/>
                      <a:pt x="256" y="223"/>
                    </a:cubicBezTo>
                    <a:moveTo>
                      <a:pt x="244" y="221"/>
                    </a:moveTo>
                    <a:cubicBezTo>
                      <a:pt x="244" y="222"/>
                      <a:pt x="244" y="222"/>
                      <a:pt x="244" y="222"/>
                    </a:cubicBezTo>
                    <a:cubicBezTo>
                      <a:pt x="244" y="222"/>
                      <a:pt x="244" y="222"/>
                      <a:pt x="244" y="222"/>
                    </a:cubicBezTo>
                    <a:cubicBezTo>
                      <a:pt x="244" y="221"/>
                      <a:pt x="244" y="221"/>
                      <a:pt x="244" y="221"/>
                    </a:cubicBezTo>
                    <a:cubicBezTo>
                      <a:pt x="245" y="222"/>
                      <a:pt x="245" y="222"/>
                      <a:pt x="245" y="222"/>
                    </a:cubicBezTo>
                    <a:cubicBezTo>
                      <a:pt x="245" y="222"/>
                      <a:pt x="245" y="222"/>
                      <a:pt x="245" y="222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5" y="221"/>
                      <a:pt x="245" y="221"/>
                      <a:pt x="245" y="221"/>
                    </a:cubicBezTo>
                    <a:cubicBezTo>
                      <a:pt x="244" y="221"/>
                      <a:pt x="244" y="221"/>
                      <a:pt x="244" y="221"/>
                    </a:cubicBezTo>
                    <a:cubicBezTo>
                      <a:pt x="244" y="221"/>
                      <a:pt x="244" y="221"/>
                      <a:pt x="244" y="221"/>
                    </a:cubicBezTo>
                    <a:cubicBezTo>
                      <a:pt x="244" y="221"/>
                      <a:pt x="244" y="221"/>
                      <a:pt x="244" y="221"/>
                    </a:cubicBezTo>
                    <a:moveTo>
                      <a:pt x="246" y="219"/>
                    </a:move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6" y="218"/>
                      <a:pt x="246" y="218"/>
                      <a:pt x="246" y="218"/>
                    </a:cubicBezTo>
                    <a:cubicBezTo>
                      <a:pt x="246" y="218"/>
                      <a:pt x="246" y="218"/>
                      <a:pt x="246" y="218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moveTo>
                      <a:pt x="245" y="218"/>
                    </a:move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5" y="219"/>
                      <a:pt x="245" y="219"/>
                      <a:pt x="245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9"/>
                      <a:pt x="246" y="219"/>
                      <a:pt x="246" y="219"/>
                    </a:cubicBezTo>
                    <a:cubicBezTo>
                      <a:pt x="246" y="218"/>
                      <a:pt x="246" y="218"/>
                      <a:pt x="246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cubicBezTo>
                      <a:pt x="245" y="218"/>
                      <a:pt x="245" y="218"/>
                      <a:pt x="245" y="218"/>
                    </a:cubicBezTo>
                    <a:moveTo>
                      <a:pt x="245" y="215"/>
                    </a:moveTo>
                    <a:cubicBezTo>
                      <a:pt x="245" y="216"/>
                      <a:pt x="245" y="216"/>
                      <a:pt x="245" y="216"/>
                    </a:cubicBezTo>
                    <a:cubicBezTo>
                      <a:pt x="245" y="216"/>
                      <a:pt x="245" y="216"/>
                      <a:pt x="245" y="216"/>
                    </a:cubicBezTo>
                    <a:cubicBezTo>
                      <a:pt x="245" y="216"/>
                      <a:pt x="245" y="216"/>
                      <a:pt x="245" y="216"/>
                    </a:cubicBezTo>
                    <a:cubicBezTo>
                      <a:pt x="247" y="216"/>
                      <a:pt x="247" y="216"/>
                      <a:pt x="247" y="216"/>
                    </a:cubicBezTo>
                    <a:cubicBezTo>
                      <a:pt x="247" y="216"/>
                      <a:pt x="247" y="216"/>
                      <a:pt x="247" y="216"/>
                    </a:cubicBezTo>
                    <a:cubicBezTo>
                      <a:pt x="247" y="216"/>
                      <a:pt x="247" y="216"/>
                      <a:pt x="247" y="216"/>
                    </a:cubicBezTo>
                    <a:cubicBezTo>
                      <a:pt x="247" y="216"/>
                      <a:pt x="247" y="216"/>
                      <a:pt x="247" y="216"/>
                    </a:cubicBezTo>
                    <a:cubicBezTo>
                      <a:pt x="247" y="216"/>
                      <a:pt x="247" y="216"/>
                      <a:pt x="247" y="216"/>
                    </a:cubicBezTo>
                    <a:cubicBezTo>
                      <a:pt x="247" y="215"/>
                      <a:pt x="247" y="215"/>
                      <a:pt x="247" y="215"/>
                    </a:cubicBezTo>
                    <a:cubicBezTo>
                      <a:pt x="247" y="215"/>
                      <a:pt x="247" y="215"/>
                      <a:pt x="247" y="215"/>
                    </a:cubicBezTo>
                    <a:cubicBezTo>
                      <a:pt x="246" y="216"/>
                      <a:pt x="246" y="216"/>
                      <a:pt x="246" y="216"/>
                    </a:cubicBezTo>
                    <a:cubicBezTo>
                      <a:pt x="245" y="215"/>
                      <a:pt x="245" y="215"/>
                      <a:pt x="245" y="215"/>
                    </a:cubicBezTo>
                    <a:cubicBezTo>
                      <a:pt x="246" y="215"/>
                      <a:pt x="246" y="215"/>
                      <a:pt x="246" y="215"/>
                    </a:cubicBezTo>
                    <a:cubicBezTo>
                      <a:pt x="245" y="215"/>
                      <a:pt x="245" y="215"/>
                      <a:pt x="245" y="215"/>
                    </a:cubicBezTo>
                    <a:moveTo>
                      <a:pt x="136" y="200"/>
                    </a:moveTo>
                    <a:cubicBezTo>
                      <a:pt x="136" y="201"/>
                      <a:pt x="136" y="201"/>
                      <a:pt x="136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5" y="201"/>
                      <a:pt x="135" y="201"/>
                      <a:pt x="135" y="201"/>
                    </a:cubicBezTo>
                    <a:cubicBezTo>
                      <a:pt x="136" y="201"/>
                      <a:pt x="136" y="201"/>
                      <a:pt x="136" y="201"/>
                    </a:cubicBezTo>
                    <a:cubicBezTo>
                      <a:pt x="136" y="201"/>
                      <a:pt x="136" y="201"/>
                      <a:pt x="136" y="201"/>
                    </a:cubicBezTo>
                    <a:cubicBezTo>
                      <a:pt x="136" y="201"/>
                      <a:pt x="136" y="201"/>
                      <a:pt x="136" y="201"/>
                    </a:cubicBezTo>
                    <a:cubicBezTo>
                      <a:pt x="136" y="200"/>
                      <a:pt x="136" y="200"/>
                      <a:pt x="136" y="200"/>
                    </a:cubicBezTo>
                    <a:cubicBezTo>
                      <a:pt x="136" y="200"/>
                      <a:pt x="136" y="200"/>
                      <a:pt x="136" y="200"/>
                    </a:cubicBezTo>
                    <a:moveTo>
                      <a:pt x="136" y="197"/>
                    </a:moveTo>
                    <a:cubicBezTo>
                      <a:pt x="136" y="198"/>
                      <a:pt x="136" y="198"/>
                      <a:pt x="136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5" y="198"/>
                      <a:pt x="135" y="198"/>
                      <a:pt x="135" y="198"/>
                    </a:cubicBezTo>
                    <a:cubicBezTo>
                      <a:pt x="136" y="198"/>
                      <a:pt x="136" y="198"/>
                      <a:pt x="136" y="198"/>
                    </a:cubicBezTo>
                    <a:cubicBezTo>
                      <a:pt x="136" y="198"/>
                      <a:pt x="136" y="198"/>
                      <a:pt x="136" y="198"/>
                    </a:cubicBezTo>
                    <a:cubicBezTo>
                      <a:pt x="136" y="198"/>
                      <a:pt x="136" y="198"/>
                      <a:pt x="136" y="198"/>
                    </a:cubicBezTo>
                    <a:cubicBezTo>
                      <a:pt x="137" y="197"/>
                      <a:pt x="137" y="197"/>
                      <a:pt x="137" y="197"/>
                    </a:cubicBezTo>
                    <a:cubicBezTo>
                      <a:pt x="136" y="197"/>
                      <a:pt x="136" y="197"/>
                      <a:pt x="136" y="197"/>
                    </a:cubicBezTo>
                    <a:moveTo>
                      <a:pt x="137" y="195"/>
                    </a:move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35" y="195"/>
                      <a:pt x="135" y="195"/>
                      <a:pt x="135" y="195"/>
                    </a:cubicBezTo>
                    <a:cubicBezTo>
                      <a:pt x="135" y="195"/>
                      <a:pt x="135" y="195"/>
                      <a:pt x="135" y="195"/>
                    </a:cubicBezTo>
                    <a:cubicBezTo>
                      <a:pt x="135" y="195"/>
                      <a:pt x="135" y="195"/>
                      <a:pt x="135" y="195"/>
                    </a:cubicBezTo>
                    <a:cubicBezTo>
                      <a:pt x="135" y="195"/>
                      <a:pt x="135" y="195"/>
                      <a:pt x="135" y="195"/>
                    </a:cubicBezTo>
                    <a:cubicBezTo>
                      <a:pt x="136" y="195"/>
                      <a:pt x="136" y="195"/>
                      <a:pt x="136" y="195"/>
                    </a:cubicBezTo>
                    <a:cubicBezTo>
                      <a:pt x="135" y="195"/>
                      <a:pt x="135" y="195"/>
                      <a:pt x="135" y="195"/>
                    </a:cubicBezTo>
                    <a:cubicBezTo>
                      <a:pt x="136" y="195"/>
                      <a:pt x="136" y="195"/>
                      <a:pt x="136" y="195"/>
                    </a:cubicBezTo>
                    <a:cubicBezTo>
                      <a:pt x="136" y="195"/>
                      <a:pt x="136" y="195"/>
                      <a:pt x="136" y="195"/>
                    </a:cubicBez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37" y="195"/>
                      <a:pt x="137" y="195"/>
                      <a:pt x="137" y="195"/>
                    </a:cubicBezTo>
                    <a:moveTo>
                      <a:pt x="187" y="199"/>
                    </a:moveTo>
                    <a:cubicBezTo>
                      <a:pt x="187" y="198"/>
                      <a:pt x="187" y="198"/>
                      <a:pt x="188" y="198"/>
                    </a:cubicBezTo>
                    <a:cubicBezTo>
                      <a:pt x="187" y="196"/>
                      <a:pt x="187" y="196"/>
                      <a:pt x="187" y="196"/>
                    </a:cubicBezTo>
                    <a:cubicBezTo>
                      <a:pt x="188" y="195"/>
                      <a:pt x="189" y="195"/>
                      <a:pt x="190" y="195"/>
                    </a:cubicBezTo>
                    <a:cubicBezTo>
                      <a:pt x="191" y="197"/>
                      <a:pt x="191" y="197"/>
                      <a:pt x="191" y="197"/>
                    </a:cubicBezTo>
                    <a:cubicBezTo>
                      <a:pt x="191" y="197"/>
                      <a:pt x="191" y="197"/>
                      <a:pt x="191" y="197"/>
                    </a:cubicBezTo>
                    <a:cubicBezTo>
                      <a:pt x="194" y="197"/>
                      <a:pt x="195" y="198"/>
                      <a:pt x="197" y="199"/>
                    </a:cubicBezTo>
                    <a:cubicBezTo>
                      <a:pt x="198" y="198"/>
                      <a:pt x="198" y="198"/>
                      <a:pt x="198" y="198"/>
                    </a:cubicBezTo>
                    <a:cubicBezTo>
                      <a:pt x="199" y="199"/>
                      <a:pt x="199" y="199"/>
                      <a:pt x="199" y="199"/>
                    </a:cubicBezTo>
                    <a:cubicBezTo>
                      <a:pt x="197" y="200"/>
                      <a:pt x="197" y="200"/>
                      <a:pt x="197" y="200"/>
                    </a:cubicBezTo>
                    <a:cubicBezTo>
                      <a:pt x="198" y="201"/>
                      <a:pt x="199" y="202"/>
                      <a:pt x="199" y="204"/>
                    </a:cubicBezTo>
                    <a:cubicBezTo>
                      <a:pt x="199" y="204"/>
                      <a:pt x="198" y="205"/>
                      <a:pt x="198" y="205"/>
                    </a:cubicBezTo>
                    <a:cubicBezTo>
                      <a:pt x="200" y="205"/>
                      <a:pt x="200" y="205"/>
                      <a:pt x="200" y="205"/>
                    </a:cubicBezTo>
                    <a:cubicBezTo>
                      <a:pt x="200" y="207"/>
                      <a:pt x="200" y="208"/>
                      <a:pt x="199" y="209"/>
                    </a:cubicBezTo>
                    <a:cubicBezTo>
                      <a:pt x="197" y="208"/>
                      <a:pt x="197" y="208"/>
                      <a:pt x="197" y="208"/>
                    </a:cubicBezTo>
                    <a:cubicBezTo>
                      <a:pt x="196" y="210"/>
                      <a:pt x="194" y="211"/>
                      <a:pt x="191" y="211"/>
                    </a:cubicBezTo>
                    <a:cubicBezTo>
                      <a:pt x="189" y="211"/>
                      <a:pt x="187" y="210"/>
                      <a:pt x="185" y="208"/>
                    </a:cubicBezTo>
                    <a:cubicBezTo>
                      <a:pt x="184" y="209"/>
                      <a:pt x="184" y="209"/>
                      <a:pt x="184" y="209"/>
                    </a:cubicBezTo>
                    <a:cubicBezTo>
                      <a:pt x="183" y="208"/>
                      <a:pt x="183" y="208"/>
                      <a:pt x="183" y="208"/>
                    </a:cubicBezTo>
                    <a:cubicBezTo>
                      <a:pt x="185" y="207"/>
                      <a:pt x="185" y="207"/>
                      <a:pt x="185" y="207"/>
                    </a:cubicBezTo>
                    <a:cubicBezTo>
                      <a:pt x="184" y="206"/>
                      <a:pt x="184" y="205"/>
                      <a:pt x="184" y="204"/>
                    </a:cubicBezTo>
                    <a:cubicBezTo>
                      <a:pt x="184" y="204"/>
                      <a:pt x="184" y="204"/>
                      <a:pt x="184" y="204"/>
                    </a:cubicBezTo>
                    <a:cubicBezTo>
                      <a:pt x="182" y="204"/>
                      <a:pt x="182" y="204"/>
                      <a:pt x="182" y="204"/>
                    </a:cubicBezTo>
                    <a:cubicBezTo>
                      <a:pt x="182" y="201"/>
                      <a:pt x="184" y="199"/>
                      <a:pt x="185" y="197"/>
                    </a:cubicBezTo>
                    <a:cubicBezTo>
                      <a:pt x="187" y="199"/>
                      <a:pt x="187" y="199"/>
                      <a:pt x="187" y="199"/>
                    </a:cubicBezTo>
                    <a:moveTo>
                      <a:pt x="191" y="193"/>
                    </a:moveTo>
                    <a:cubicBezTo>
                      <a:pt x="191" y="193"/>
                      <a:pt x="191" y="193"/>
                      <a:pt x="190" y="193"/>
                    </a:cubicBezTo>
                    <a:cubicBezTo>
                      <a:pt x="190" y="195"/>
                      <a:pt x="190" y="195"/>
                      <a:pt x="190" y="195"/>
                    </a:cubicBezTo>
                    <a:cubicBezTo>
                      <a:pt x="189" y="195"/>
                      <a:pt x="188" y="195"/>
                      <a:pt x="187" y="196"/>
                    </a:cubicBezTo>
                    <a:cubicBezTo>
                      <a:pt x="186" y="194"/>
                      <a:pt x="186" y="194"/>
                      <a:pt x="186" y="194"/>
                    </a:cubicBezTo>
                    <a:cubicBezTo>
                      <a:pt x="185" y="195"/>
                      <a:pt x="185" y="195"/>
                      <a:pt x="184" y="196"/>
                    </a:cubicBezTo>
                    <a:cubicBezTo>
                      <a:pt x="185" y="197"/>
                      <a:pt x="185" y="197"/>
                      <a:pt x="185" y="197"/>
                    </a:cubicBezTo>
                    <a:cubicBezTo>
                      <a:pt x="183" y="199"/>
                      <a:pt x="182" y="201"/>
                      <a:pt x="182" y="204"/>
                    </a:cubicBezTo>
                    <a:cubicBezTo>
                      <a:pt x="181" y="204"/>
                      <a:pt x="181" y="204"/>
                      <a:pt x="181" y="204"/>
                    </a:cubicBezTo>
                    <a:cubicBezTo>
                      <a:pt x="181" y="204"/>
                      <a:pt x="181" y="204"/>
                      <a:pt x="181" y="204"/>
                    </a:cubicBezTo>
                    <a:cubicBezTo>
                      <a:pt x="181" y="206"/>
                      <a:pt x="181" y="207"/>
                      <a:pt x="182" y="209"/>
                    </a:cubicBezTo>
                    <a:cubicBezTo>
                      <a:pt x="183" y="208"/>
                      <a:pt x="183" y="208"/>
                      <a:pt x="183" y="208"/>
                    </a:cubicBezTo>
                    <a:cubicBezTo>
                      <a:pt x="184" y="209"/>
                      <a:pt x="184" y="209"/>
                      <a:pt x="184" y="209"/>
                    </a:cubicBezTo>
                    <a:cubicBezTo>
                      <a:pt x="182" y="210"/>
                      <a:pt x="182" y="210"/>
                      <a:pt x="182" y="210"/>
                    </a:cubicBezTo>
                    <a:cubicBezTo>
                      <a:pt x="184" y="213"/>
                      <a:pt x="187" y="215"/>
                      <a:pt x="191" y="215"/>
                    </a:cubicBezTo>
                    <a:cubicBezTo>
                      <a:pt x="195" y="215"/>
                      <a:pt x="198" y="213"/>
                      <a:pt x="200" y="210"/>
                    </a:cubicBezTo>
                    <a:cubicBezTo>
                      <a:pt x="199" y="209"/>
                      <a:pt x="199" y="209"/>
                      <a:pt x="199" y="209"/>
                    </a:cubicBezTo>
                    <a:cubicBezTo>
                      <a:pt x="200" y="208"/>
                      <a:pt x="200" y="207"/>
                      <a:pt x="200" y="205"/>
                    </a:cubicBezTo>
                    <a:cubicBezTo>
                      <a:pt x="202" y="206"/>
                      <a:pt x="202" y="206"/>
                      <a:pt x="202" y="206"/>
                    </a:cubicBezTo>
                    <a:cubicBezTo>
                      <a:pt x="202" y="205"/>
                      <a:pt x="202" y="204"/>
                      <a:pt x="202" y="204"/>
                    </a:cubicBezTo>
                    <a:cubicBezTo>
                      <a:pt x="202" y="202"/>
                      <a:pt x="201" y="199"/>
                      <a:pt x="200" y="198"/>
                    </a:cubicBezTo>
                    <a:cubicBezTo>
                      <a:pt x="199" y="199"/>
                      <a:pt x="199" y="199"/>
                      <a:pt x="199" y="199"/>
                    </a:cubicBezTo>
                    <a:cubicBezTo>
                      <a:pt x="198" y="198"/>
                      <a:pt x="198" y="198"/>
                      <a:pt x="198" y="198"/>
                    </a:cubicBezTo>
                    <a:cubicBezTo>
                      <a:pt x="200" y="197"/>
                      <a:pt x="200" y="197"/>
                      <a:pt x="200" y="197"/>
                    </a:cubicBezTo>
                    <a:cubicBezTo>
                      <a:pt x="198" y="194"/>
                      <a:pt x="195" y="193"/>
                      <a:pt x="191" y="193"/>
                    </a:cubicBezTo>
                    <a:moveTo>
                      <a:pt x="137" y="192"/>
                    </a:moveTo>
                    <a:cubicBezTo>
                      <a:pt x="137" y="192"/>
                      <a:pt x="137" y="192"/>
                      <a:pt x="137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6" y="192"/>
                      <a:pt x="136" y="192"/>
                      <a:pt x="136" y="192"/>
                    </a:cubicBezTo>
                    <a:cubicBezTo>
                      <a:pt x="137" y="192"/>
                      <a:pt x="137" y="192"/>
                      <a:pt x="137" y="192"/>
                    </a:cubicBezTo>
                    <a:cubicBezTo>
                      <a:pt x="137" y="193"/>
                      <a:pt x="137" y="193"/>
                      <a:pt x="137" y="193"/>
                    </a:cubicBezTo>
                    <a:cubicBezTo>
                      <a:pt x="137" y="193"/>
                      <a:pt x="137" y="193"/>
                      <a:pt x="137" y="193"/>
                    </a:cubicBezTo>
                    <a:cubicBezTo>
                      <a:pt x="138" y="192"/>
                      <a:pt x="138" y="192"/>
                      <a:pt x="138" y="192"/>
                    </a:cubicBezTo>
                    <a:cubicBezTo>
                      <a:pt x="137" y="192"/>
                      <a:pt x="137" y="192"/>
                      <a:pt x="137" y="192"/>
                    </a:cubicBezTo>
                    <a:moveTo>
                      <a:pt x="138" y="190"/>
                    </a:moveTo>
                    <a:cubicBezTo>
                      <a:pt x="138" y="190"/>
                      <a:pt x="138" y="190"/>
                      <a:pt x="138" y="190"/>
                    </a:cubicBezTo>
                    <a:cubicBezTo>
                      <a:pt x="137" y="190"/>
                      <a:pt x="137" y="190"/>
                      <a:pt x="137" y="190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90"/>
                      <a:pt x="138" y="190"/>
                      <a:pt x="138" y="190"/>
                    </a:cubicBezTo>
                    <a:cubicBezTo>
                      <a:pt x="138" y="190"/>
                      <a:pt x="138" y="190"/>
                      <a:pt x="138" y="190"/>
                    </a:cubicBezTo>
                    <a:moveTo>
                      <a:pt x="137" y="189"/>
                    </a:move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90"/>
                      <a:pt x="137" y="190"/>
                      <a:pt x="137" y="190"/>
                    </a:cubicBezTo>
                    <a:cubicBezTo>
                      <a:pt x="138" y="190"/>
                      <a:pt x="138" y="190"/>
                      <a:pt x="138" y="190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8" y="189"/>
                      <a:pt x="138" y="189"/>
                      <a:pt x="138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cubicBezTo>
                      <a:pt x="137" y="189"/>
                      <a:pt x="137" y="189"/>
                      <a:pt x="137" y="189"/>
                    </a:cubicBezTo>
                    <a:moveTo>
                      <a:pt x="137" y="186"/>
                    </a:moveTo>
                    <a:cubicBezTo>
                      <a:pt x="137" y="186"/>
                      <a:pt x="137" y="186"/>
                      <a:pt x="137" y="186"/>
                    </a:cubicBezTo>
                    <a:cubicBezTo>
                      <a:pt x="138" y="186"/>
                      <a:pt x="138" y="186"/>
                      <a:pt x="138" y="186"/>
                    </a:cubicBezTo>
                    <a:cubicBezTo>
                      <a:pt x="138" y="186"/>
                      <a:pt x="138" y="186"/>
                      <a:pt x="138" y="186"/>
                    </a:cubicBezTo>
                    <a:cubicBezTo>
                      <a:pt x="138" y="186"/>
                      <a:pt x="138" y="186"/>
                      <a:pt x="138" y="186"/>
                    </a:cubicBezTo>
                    <a:cubicBezTo>
                      <a:pt x="138" y="187"/>
                      <a:pt x="138" y="187"/>
                      <a:pt x="138" y="187"/>
                    </a:cubicBezTo>
                    <a:cubicBezTo>
                      <a:pt x="138" y="187"/>
                      <a:pt x="138" y="187"/>
                      <a:pt x="138" y="187"/>
                    </a:cubicBezTo>
                    <a:cubicBezTo>
                      <a:pt x="138" y="186"/>
                      <a:pt x="138" y="186"/>
                      <a:pt x="138" y="186"/>
                    </a:cubicBezTo>
                    <a:cubicBezTo>
                      <a:pt x="139" y="187"/>
                      <a:pt x="139" y="187"/>
                      <a:pt x="139" y="187"/>
                    </a:cubicBezTo>
                    <a:cubicBezTo>
                      <a:pt x="139" y="187"/>
                      <a:pt x="139" y="187"/>
                      <a:pt x="139" y="187"/>
                    </a:cubicBezTo>
                    <a:cubicBezTo>
                      <a:pt x="139" y="187"/>
                      <a:pt x="139" y="187"/>
                      <a:pt x="139" y="187"/>
                    </a:cubicBezTo>
                    <a:cubicBezTo>
                      <a:pt x="139" y="186"/>
                      <a:pt x="139" y="186"/>
                      <a:pt x="139" y="186"/>
                    </a:cubicBezTo>
                    <a:cubicBezTo>
                      <a:pt x="139" y="186"/>
                      <a:pt x="139" y="186"/>
                      <a:pt x="139" y="186"/>
                    </a:cubicBezTo>
                    <a:cubicBezTo>
                      <a:pt x="139" y="186"/>
                      <a:pt x="139" y="186"/>
                      <a:pt x="139" y="186"/>
                    </a:cubicBezTo>
                    <a:cubicBezTo>
                      <a:pt x="137" y="186"/>
                      <a:pt x="137" y="186"/>
                      <a:pt x="137" y="186"/>
                    </a:cubicBezTo>
                    <a:moveTo>
                      <a:pt x="140" y="184"/>
                    </a:move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40" y="183"/>
                      <a:pt x="140" y="183"/>
                      <a:pt x="140" y="183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moveTo>
                      <a:pt x="139" y="183"/>
                    </a:moveTo>
                    <a:cubicBezTo>
                      <a:pt x="138" y="183"/>
                      <a:pt x="138" y="183"/>
                      <a:pt x="138" y="183"/>
                    </a:cubicBezTo>
                    <a:cubicBezTo>
                      <a:pt x="138" y="184"/>
                      <a:pt x="138" y="184"/>
                      <a:pt x="138" y="184"/>
                    </a:cubicBezTo>
                    <a:cubicBezTo>
                      <a:pt x="139" y="184"/>
                      <a:pt x="139" y="184"/>
                      <a:pt x="139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4"/>
                      <a:pt x="140" y="184"/>
                      <a:pt x="140" y="184"/>
                    </a:cubicBezTo>
                    <a:cubicBezTo>
                      <a:pt x="140" y="183"/>
                      <a:pt x="140" y="183"/>
                      <a:pt x="140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cubicBezTo>
                      <a:pt x="139" y="183"/>
                      <a:pt x="139" y="183"/>
                      <a:pt x="139" y="183"/>
                    </a:cubicBezTo>
                    <a:moveTo>
                      <a:pt x="174" y="215"/>
                    </a:moveTo>
                    <a:cubicBezTo>
                      <a:pt x="173" y="214"/>
                      <a:pt x="173" y="213"/>
                      <a:pt x="173" y="213"/>
                    </a:cubicBezTo>
                    <a:cubicBezTo>
                      <a:pt x="176" y="211"/>
                      <a:pt x="176" y="211"/>
                      <a:pt x="176" y="211"/>
                    </a:cubicBezTo>
                    <a:cubicBezTo>
                      <a:pt x="176" y="212"/>
                      <a:pt x="177" y="212"/>
                      <a:pt x="177" y="213"/>
                    </a:cubicBezTo>
                    <a:cubicBezTo>
                      <a:pt x="174" y="215"/>
                      <a:pt x="174" y="215"/>
                      <a:pt x="174" y="215"/>
                    </a:cubicBezTo>
                    <a:moveTo>
                      <a:pt x="209" y="215"/>
                    </a:moveTo>
                    <a:cubicBezTo>
                      <a:pt x="204" y="212"/>
                      <a:pt x="204" y="212"/>
                      <a:pt x="204" y="212"/>
                    </a:cubicBezTo>
                    <a:cubicBezTo>
                      <a:pt x="205" y="210"/>
                      <a:pt x="206" y="208"/>
                      <a:pt x="206" y="206"/>
                    </a:cubicBezTo>
                    <a:cubicBezTo>
                      <a:pt x="208" y="207"/>
                      <a:pt x="208" y="207"/>
                      <a:pt x="208" y="207"/>
                    </a:cubicBezTo>
                    <a:cubicBezTo>
                      <a:pt x="208" y="207"/>
                      <a:pt x="208" y="208"/>
                      <a:pt x="207" y="209"/>
                    </a:cubicBezTo>
                    <a:cubicBezTo>
                      <a:pt x="208" y="209"/>
                      <a:pt x="208" y="209"/>
                      <a:pt x="208" y="209"/>
                    </a:cubicBezTo>
                    <a:cubicBezTo>
                      <a:pt x="208" y="208"/>
                      <a:pt x="208" y="207"/>
                      <a:pt x="208" y="207"/>
                    </a:cubicBezTo>
                    <a:cubicBezTo>
                      <a:pt x="212" y="207"/>
                      <a:pt x="212" y="207"/>
                      <a:pt x="212" y="207"/>
                    </a:cubicBezTo>
                    <a:cubicBezTo>
                      <a:pt x="211" y="210"/>
                      <a:pt x="210" y="213"/>
                      <a:pt x="209" y="215"/>
                    </a:cubicBezTo>
                    <a:moveTo>
                      <a:pt x="205" y="194"/>
                    </a:moveTo>
                    <a:cubicBezTo>
                      <a:pt x="205" y="194"/>
                      <a:pt x="205" y="193"/>
                      <a:pt x="204" y="193"/>
                    </a:cubicBezTo>
                    <a:cubicBezTo>
                      <a:pt x="207" y="190"/>
                      <a:pt x="207" y="190"/>
                      <a:pt x="207" y="190"/>
                    </a:cubicBezTo>
                    <a:cubicBezTo>
                      <a:pt x="208" y="191"/>
                      <a:pt x="208" y="191"/>
                      <a:pt x="209" y="192"/>
                    </a:cubicBezTo>
                    <a:cubicBezTo>
                      <a:pt x="205" y="194"/>
                      <a:pt x="205" y="194"/>
                      <a:pt x="205" y="194"/>
                    </a:cubicBezTo>
                    <a:moveTo>
                      <a:pt x="182" y="193"/>
                    </a:moveTo>
                    <a:cubicBezTo>
                      <a:pt x="183" y="192"/>
                      <a:pt x="184" y="192"/>
                      <a:pt x="184" y="191"/>
                    </a:cubicBezTo>
                    <a:cubicBezTo>
                      <a:pt x="184" y="191"/>
                      <a:pt x="184" y="191"/>
                      <a:pt x="184" y="191"/>
                    </a:cubicBezTo>
                    <a:cubicBezTo>
                      <a:pt x="186" y="190"/>
                      <a:pt x="188" y="189"/>
                      <a:pt x="190" y="189"/>
                    </a:cubicBezTo>
                    <a:cubicBezTo>
                      <a:pt x="190" y="190"/>
                      <a:pt x="190" y="190"/>
                      <a:pt x="190" y="190"/>
                    </a:cubicBezTo>
                    <a:cubicBezTo>
                      <a:pt x="190" y="190"/>
                      <a:pt x="191" y="190"/>
                      <a:pt x="191" y="190"/>
                    </a:cubicBezTo>
                    <a:cubicBezTo>
                      <a:pt x="196" y="190"/>
                      <a:pt x="200" y="191"/>
                      <a:pt x="202" y="194"/>
                    </a:cubicBezTo>
                    <a:cubicBezTo>
                      <a:pt x="204" y="193"/>
                      <a:pt x="204" y="193"/>
                      <a:pt x="204" y="193"/>
                    </a:cubicBezTo>
                    <a:cubicBezTo>
                      <a:pt x="204" y="193"/>
                      <a:pt x="205" y="194"/>
                      <a:pt x="205" y="194"/>
                    </a:cubicBezTo>
                    <a:cubicBezTo>
                      <a:pt x="203" y="196"/>
                      <a:pt x="203" y="196"/>
                      <a:pt x="203" y="196"/>
                    </a:cubicBezTo>
                    <a:cubicBezTo>
                      <a:pt x="205" y="198"/>
                      <a:pt x="206" y="201"/>
                      <a:pt x="206" y="204"/>
                    </a:cubicBezTo>
                    <a:cubicBezTo>
                      <a:pt x="206" y="205"/>
                      <a:pt x="206" y="205"/>
                      <a:pt x="206" y="206"/>
                    </a:cubicBezTo>
                    <a:cubicBezTo>
                      <a:pt x="206" y="206"/>
                      <a:pt x="206" y="206"/>
                      <a:pt x="206" y="206"/>
                    </a:cubicBezTo>
                    <a:cubicBezTo>
                      <a:pt x="206" y="208"/>
                      <a:pt x="205" y="210"/>
                      <a:pt x="204" y="212"/>
                    </a:cubicBezTo>
                    <a:cubicBezTo>
                      <a:pt x="203" y="212"/>
                      <a:pt x="203" y="212"/>
                      <a:pt x="203" y="212"/>
                    </a:cubicBezTo>
                    <a:cubicBezTo>
                      <a:pt x="201" y="216"/>
                      <a:pt x="196" y="218"/>
                      <a:pt x="191" y="218"/>
                    </a:cubicBezTo>
                    <a:cubicBezTo>
                      <a:pt x="186" y="218"/>
                      <a:pt x="182" y="215"/>
                      <a:pt x="179" y="211"/>
                    </a:cubicBezTo>
                    <a:cubicBezTo>
                      <a:pt x="177" y="213"/>
                      <a:pt x="177" y="213"/>
                      <a:pt x="177" y="213"/>
                    </a:cubicBezTo>
                    <a:cubicBezTo>
                      <a:pt x="177" y="212"/>
                      <a:pt x="177" y="212"/>
                      <a:pt x="176" y="211"/>
                    </a:cubicBezTo>
                    <a:cubicBezTo>
                      <a:pt x="178" y="210"/>
                      <a:pt x="178" y="210"/>
                      <a:pt x="178" y="210"/>
                    </a:cubicBezTo>
                    <a:cubicBezTo>
                      <a:pt x="178" y="208"/>
                      <a:pt x="177" y="206"/>
                      <a:pt x="177" y="204"/>
                    </a:cubicBezTo>
                    <a:cubicBezTo>
                      <a:pt x="177" y="203"/>
                      <a:pt x="177" y="203"/>
                      <a:pt x="177" y="203"/>
                    </a:cubicBezTo>
                    <a:cubicBezTo>
                      <a:pt x="177" y="203"/>
                      <a:pt x="177" y="203"/>
                      <a:pt x="177" y="203"/>
                    </a:cubicBezTo>
                    <a:cubicBezTo>
                      <a:pt x="177" y="199"/>
                      <a:pt x="179" y="195"/>
                      <a:pt x="182" y="193"/>
                    </a:cubicBezTo>
                    <a:cubicBezTo>
                      <a:pt x="182" y="193"/>
                      <a:pt x="182" y="193"/>
                      <a:pt x="182" y="193"/>
                    </a:cubicBezTo>
                    <a:moveTo>
                      <a:pt x="174" y="203"/>
                    </a:moveTo>
                    <a:cubicBezTo>
                      <a:pt x="171" y="203"/>
                      <a:pt x="171" y="203"/>
                      <a:pt x="171" y="203"/>
                    </a:cubicBezTo>
                    <a:cubicBezTo>
                      <a:pt x="171" y="197"/>
                      <a:pt x="173" y="192"/>
                      <a:pt x="178" y="188"/>
                    </a:cubicBezTo>
                    <a:cubicBezTo>
                      <a:pt x="178" y="189"/>
                      <a:pt x="178" y="189"/>
                      <a:pt x="178" y="189"/>
                    </a:cubicBezTo>
                    <a:cubicBezTo>
                      <a:pt x="178" y="189"/>
                      <a:pt x="177" y="190"/>
                      <a:pt x="177" y="190"/>
                    </a:cubicBezTo>
                    <a:cubicBezTo>
                      <a:pt x="177" y="191"/>
                      <a:pt x="177" y="191"/>
                      <a:pt x="177" y="191"/>
                    </a:cubicBezTo>
                    <a:cubicBezTo>
                      <a:pt x="177" y="190"/>
                      <a:pt x="178" y="190"/>
                      <a:pt x="178" y="189"/>
                    </a:cubicBezTo>
                    <a:cubicBezTo>
                      <a:pt x="181" y="192"/>
                      <a:pt x="181" y="192"/>
                      <a:pt x="181" y="192"/>
                    </a:cubicBezTo>
                    <a:cubicBezTo>
                      <a:pt x="180" y="192"/>
                      <a:pt x="180" y="193"/>
                      <a:pt x="179" y="193"/>
                    </a:cubicBezTo>
                    <a:cubicBezTo>
                      <a:pt x="180" y="193"/>
                      <a:pt x="180" y="193"/>
                      <a:pt x="180" y="193"/>
                    </a:cubicBezTo>
                    <a:cubicBezTo>
                      <a:pt x="180" y="193"/>
                      <a:pt x="181" y="192"/>
                      <a:pt x="181" y="192"/>
                    </a:cubicBezTo>
                    <a:cubicBezTo>
                      <a:pt x="181" y="193"/>
                      <a:pt x="181" y="193"/>
                      <a:pt x="181" y="193"/>
                    </a:cubicBezTo>
                    <a:cubicBezTo>
                      <a:pt x="178" y="195"/>
                      <a:pt x="176" y="199"/>
                      <a:pt x="176" y="203"/>
                    </a:cubicBezTo>
                    <a:cubicBezTo>
                      <a:pt x="175" y="203"/>
                      <a:pt x="175" y="203"/>
                      <a:pt x="175" y="203"/>
                    </a:cubicBezTo>
                    <a:cubicBezTo>
                      <a:pt x="175" y="202"/>
                      <a:pt x="175" y="200"/>
                      <a:pt x="175" y="199"/>
                    </a:cubicBezTo>
                    <a:cubicBezTo>
                      <a:pt x="175" y="199"/>
                      <a:pt x="175" y="199"/>
                      <a:pt x="175" y="199"/>
                    </a:cubicBezTo>
                    <a:cubicBezTo>
                      <a:pt x="175" y="200"/>
                      <a:pt x="174" y="202"/>
                      <a:pt x="174" y="203"/>
                    </a:cubicBezTo>
                    <a:moveTo>
                      <a:pt x="184" y="191"/>
                    </a:moveTo>
                    <a:cubicBezTo>
                      <a:pt x="184" y="190"/>
                      <a:pt x="184" y="190"/>
                      <a:pt x="184" y="190"/>
                    </a:cubicBezTo>
                    <a:cubicBezTo>
                      <a:pt x="186" y="189"/>
                      <a:pt x="188" y="188"/>
                      <a:pt x="190" y="188"/>
                    </a:cubicBezTo>
                    <a:cubicBezTo>
                      <a:pt x="190" y="189"/>
                      <a:pt x="190" y="189"/>
                      <a:pt x="190" y="189"/>
                    </a:cubicBezTo>
                    <a:cubicBezTo>
                      <a:pt x="188" y="189"/>
                      <a:pt x="186" y="190"/>
                      <a:pt x="184" y="191"/>
                    </a:cubicBezTo>
                    <a:moveTo>
                      <a:pt x="184" y="190"/>
                    </a:moveTo>
                    <a:cubicBezTo>
                      <a:pt x="182" y="187"/>
                      <a:pt x="182" y="187"/>
                      <a:pt x="182" y="187"/>
                    </a:cubicBezTo>
                    <a:cubicBezTo>
                      <a:pt x="184" y="185"/>
                      <a:pt x="187" y="185"/>
                      <a:pt x="189" y="184"/>
                    </a:cubicBezTo>
                    <a:cubicBezTo>
                      <a:pt x="190" y="188"/>
                      <a:pt x="190" y="188"/>
                      <a:pt x="190" y="188"/>
                    </a:cubicBezTo>
                    <a:cubicBezTo>
                      <a:pt x="188" y="188"/>
                      <a:pt x="186" y="189"/>
                      <a:pt x="184" y="190"/>
                    </a:cubicBezTo>
                    <a:moveTo>
                      <a:pt x="182" y="186"/>
                    </a:moveTo>
                    <a:cubicBezTo>
                      <a:pt x="181" y="186"/>
                      <a:pt x="181" y="186"/>
                      <a:pt x="181" y="186"/>
                    </a:cubicBezTo>
                    <a:cubicBezTo>
                      <a:pt x="184" y="184"/>
                      <a:pt x="186" y="183"/>
                      <a:pt x="189" y="183"/>
                    </a:cubicBezTo>
                    <a:cubicBezTo>
                      <a:pt x="189" y="184"/>
                      <a:pt x="189" y="184"/>
                      <a:pt x="189" y="184"/>
                    </a:cubicBezTo>
                    <a:cubicBezTo>
                      <a:pt x="187" y="184"/>
                      <a:pt x="184" y="185"/>
                      <a:pt x="182" y="186"/>
                    </a:cubicBezTo>
                    <a:moveTo>
                      <a:pt x="191" y="182"/>
                    </a:moveTo>
                    <a:cubicBezTo>
                      <a:pt x="191" y="182"/>
                      <a:pt x="190" y="182"/>
                      <a:pt x="189" y="182"/>
                    </a:cubicBezTo>
                    <a:cubicBezTo>
                      <a:pt x="189" y="183"/>
                      <a:pt x="189" y="183"/>
                      <a:pt x="189" y="183"/>
                    </a:cubicBezTo>
                    <a:cubicBezTo>
                      <a:pt x="186" y="183"/>
                      <a:pt x="184" y="184"/>
                      <a:pt x="181" y="185"/>
                    </a:cubicBezTo>
                    <a:cubicBezTo>
                      <a:pt x="181" y="185"/>
                      <a:pt x="181" y="185"/>
                      <a:pt x="181" y="185"/>
                    </a:cubicBezTo>
                    <a:cubicBezTo>
                      <a:pt x="180" y="186"/>
                      <a:pt x="178" y="187"/>
                      <a:pt x="177" y="188"/>
                    </a:cubicBezTo>
                    <a:cubicBezTo>
                      <a:pt x="177" y="188"/>
                      <a:pt x="177" y="188"/>
                      <a:pt x="177" y="188"/>
                    </a:cubicBezTo>
                    <a:cubicBezTo>
                      <a:pt x="173" y="192"/>
                      <a:pt x="170" y="197"/>
                      <a:pt x="170" y="203"/>
                    </a:cubicBezTo>
                    <a:cubicBezTo>
                      <a:pt x="170" y="203"/>
                      <a:pt x="170" y="203"/>
                      <a:pt x="170" y="203"/>
                    </a:cubicBezTo>
                    <a:cubicBezTo>
                      <a:pt x="170" y="204"/>
                      <a:pt x="170" y="204"/>
                      <a:pt x="170" y="204"/>
                    </a:cubicBezTo>
                    <a:cubicBezTo>
                      <a:pt x="170" y="207"/>
                      <a:pt x="170" y="210"/>
                      <a:pt x="172" y="213"/>
                    </a:cubicBezTo>
                    <a:cubicBezTo>
                      <a:pt x="172" y="213"/>
                      <a:pt x="172" y="213"/>
                      <a:pt x="172" y="213"/>
                    </a:cubicBezTo>
                    <a:cubicBezTo>
                      <a:pt x="172" y="214"/>
                      <a:pt x="173" y="214"/>
                      <a:pt x="173" y="215"/>
                    </a:cubicBezTo>
                    <a:cubicBezTo>
                      <a:pt x="173" y="215"/>
                      <a:pt x="173" y="215"/>
                      <a:pt x="173" y="215"/>
                    </a:cubicBezTo>
                    <a:cubicBezTo>
                      <a:pt x="177" y="221"/>
                      <a:pt x="184" y="226"/>
                      <a:pt x="191" y="226"/>
                    </a:cubicBezTo>
                    <a:cubicBezTo>
                      <a:pt x="199" y="226"/>
                      <a:pt x="206" y="222"/>
                      <a:pt x="210" y="216"/>
                    </a:cubicBezTo>
                    <a:cubicBezTo>
                      <a:pt x="209" y="216"/>
                      <a:pt x="209" y="216"/>
                      <a:pt x="209" y="216"/>
                    </a:cubicBezTo>
                    <a:cubicBezTo>
                      <a:pt x="211" y="213"/>
                      <a:pt x="212" y="210"/>
                      <a:pt x="212" y="207"/>
                    </a:cubicBezTo>
                    <a:cubicBezTo>
                      <a:pt x="213" y="207"/>
                      <a:pt x="213" y="207"/>
                      <a:pt x="213" y="207"/>
                    </a:cubicBezTo>
                    <a:cubicBezTo>
                      <a:pt x="213" y="206"/>
                      <a:pt x="213" y="205"/>
                      <a:pt x="213" y="204"/>
                    </a:cubicBezTo>
                    <a:cubicBezTo>
                      <a:pt x="213" y="199"/>
                      <a:pt x="212" y="195"/>
                      <a:pt x="209" y="192"/>
                    </a:cubicBezTo>
                    <a:cubicBezTo>
                      <a:pt x="209" y="192"/>
                      <a:pt x="209" y="192"/>
                      <a:pt x="209" y="192"/>
                    </a:cubicBezTo>
                    <a:cubicBezTo>
                      <a:pt x="208" y="191"/>
                      <a:pt x="208" y="190"/>
                      <a:pt x="207" y="190"/>
                    </a:cubicBezTo>
                    <a:cubicBezTo>
                      <a:pt x="208" y="190"/>
                      <a:pt x="208" y="190"/>
                      <a:pt x="208" y="190"/>
                    </a:cubicBezTo>
                    <a:cubicBezTo>
                      <a:pt x="204" y="185"/>
                      <a:pt x="198" y="182"/>
                      <a:pt x="191" y="182"/>
                    </a:cubicBezTo>
                    <a:moveTo>
                      <a:pt x="141" y="181"/>
                    </a:move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0"/>
                      <a:pt x="140" y="180"/>
                      <a:pt x="140" y="180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moveTo>
                      <a:pt x="140" y="180"/>
                    </a:move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0" y="181"/>
                      <a:pt x="140" y="181"/>
                      <a:pt x="140" y="181"/>
                    </a:cubicBezTo>
                    <a:cubicBezTo>
                      <a:pt x="141" y="182"/>
                      <a:pt x="141" y="182"/>
                      <a:pt x="141" y="182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1"/>
                      <a:pt x="141" y="181"/>
                      <a:pt x="141" y="181"/>
                    </a:cubicBezTo>
                    <a:cubicBezTo>
                      <a:pt x="141" y="180"/>
                      <a:pt x="141" y="180"/>
                      <a:pt x="141" y="180"/>
                    </a:cubicBezTo>
                    <a:cubicBezTo>
                      <a:pt x="140" y="180"/>
                      <a:pt x="140" y="180"/>
                      <a:pt x="140" y="180"/>
                    </a:cubicBezTo>
                    <a:moveTo>
                      <a:pt x="142" y="179"/>
                    </a:move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1" y="179"/>
                      <a:pt x="141" y="179"/>
                      <a:pt x="141" y="179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2" y="179"/>
                      <a:pt x="142" y="179"/>
                      <a:pt x="142" y="179"/>
                    </a:cubicBezTo>
                    <a:moveTo>
                      <a:pt x="141" y="178"/>
                    </a:move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cubicBezTo>
                      <a:pt x="141" y="179"/>
                      <a:pt x="141" y="179"/>
                      <a:pt x="141" y="179"/>
                    </a:cubicBez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2" y="179"/>
                      <a:pt x="142" y="179"/>
                      <a:pt x="142" y="179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2" y="178"/>
                      <a:pt x="142" y="178"/>
                      <a:pt x="142" y="178"/>
                    </a:cubicBezTo>
                    <a:cubicBezTo>
                      <a:pt x="141" y="178"/>
                      <a:pt x="141" y="178"/>
                      <a:pt x="141" y="178"/>
                    </a:cubicBezTo>
                    <a:moveTo>
                      <a:pt x="143" y="176"/>
                    </a:move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2" y="176"/>
                      <a:pt x="142" y="176"/>
                      <a:pt x="142" y="176"/>
                    </a:cubicBezTo>
                    <a:cubicBezTo>
                      <a:pt x="142" y="176"/>
                      <a:pt x="142" y="176"/>
                      <a:pt x="142" y="176"/>
                    </a:cubicBezTo>
                    <a:cubicBezTo>
                      <a:pt x="142" y="175"/>
                      <a:pt x="142" y="175"/>
                      <a:pt x="142" y="175"/>
                    </a:cubicBezTo>
                    <a:cubicBezTo>
                      <a:pt x="143" y="175"/>
                      <a:pt x="143" y="175"/>
                      <a:pt x="143" y="175"/>
                    </a:cubicBezTo>
                    <a:cubicBezTo>
                      <a:pt x="143" y="175"/>
                      <a:pt x="143" y="175"/>
                      <a:pt x="143" y="175"/>
                    </a:cubicBezTo>
                    <a:cubicBezTo>
                      <a:pt x="143" y="175"/>
                      <a:pt x="143" y="175"/>
                      <a:pt x="143" y="175"/>
                    </a:cubicBezTo>
                    <a:cubicBezTo>
                      <a:pt x="143" y="175"/>
                      <a:pt x="143" y="175"/>
                      <a:pt x="143" y="175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4" y="176"/>
                      <a:pt x="144" y="176"/>
                      <a:pt x="144" y="176"/>
                    </a:cubicBezTo>
                    <a:cubicBezTo>
                      <a:pt x="144" y="176"/>
                      <a:pt x="144" y="176"/>
                      <a:pt x="144" y="176"/>
                    </a:cubicBezTo>
                    <a:cubicBezTo>
                      <a:pt x="144" y="176"/>
                      <a:pt x="144" y="176"/>
                      <a:pt x="144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moveTo>
                      <a:pt x="143" y="175"/>
                    </a:moveTo>
                    <a:cubicBezTo>
                      <a:pt x="142" y="175"/>
                      <a:pt x="142" y="175"/>
                      <a:pt x="142" y="175"/>
                    </a:cubicBezTo>
                    <a:cubicBezTo>
                      <a:pt x="142" y="176"/>
                      <a:pt x="142" y="176"/>
                      <a:pt x="142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3" y="176"/>
                      <a:pt x="143" y="176"/>
                      <a:pt x="143" y="176"/>
                    </a:cubicBezTo>
                    <a:cubicBezTo>
                      <a:pt x="144" y="176"/>
                      <a:pt x="144" y="176"/>
                      <a:pt x="144" y="176"/>
                    </a:cubicBezTo>
                    <a:cubicBezTo>
                      <a:pt x="144" y="176"/>
                      <a:pt x="144" y="176"/>
                      <a:pt x="144" y="176"/>
                    </a:cubicBezTo>
                    <a:cubicBezTo>
                      <a:pt x="143" y="175"/>
                      <a:pt x="143" y="175"/>
                      <a:pt x="143" y="175"/>
                    </a:cubicBezTo>
                    <a:cubicBezTo>
                      <a:pt x="143" y="175"/>
                      <a:pt x="143" y="175"/>
                      <a:pt x="143" y="175"/>
                    </a:cubicBezTo>
                    <a:moveTo>
                      <a:pt x="144" y="173"/>
                    </a:move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cubicBezTo>
                      <a:pt x="145" y="174"/>
                      <a:pt x="145" y="174"/>
                      <a:pt x="145" y="174"/>
                    </a:cubicBezTo>
                    <a:cubicBezTo>
                      <a:pt x="145" y="174"/>
                      <a:pt x="145" y="174"/>
                      <a:pt x="145" y="174"/>
                    </a:cubicBezTo>
                    <a:cubicBezTo>
                      <a:pt x="145" y="174"/>
                      <a:pt x="145" y="174"/>
                      <a:pt x="145" y="174"/>
                    </a:cubicBezTo>
                    <a:cubicBezTo>
                      <a:pt x="145" y="173"/>
                      <a:pt x="145" y="173"/>
                      <a:pt x="145" y="173"/>
                    </a:cubicBezTo>
                    <a:cubicBezTo>
                      <a:pt x="145" y="173"/>
                      <a:pt x="145" y="173"/>
                      <a:pt x="145" y="173"/>
                    </a:cubicBezTo>
                    <a:cubicBezTo>
                      <a:pt x="145" y="173"/>
                      <a:pt x="145" y="173"/>
                      <a:pt x="145" y="173"/>
                    </a:cubicBezTo>
                    <a:cubicBezTo>
                      <a:pt x="144" y="173"/>
                      <a:pt x="144" y="173"/>
                      <a:pt x="144" y="173"/>
                    </a:cubicBezTo>
                    <a:moveTo>
                      <a:pt x="237" y="170"/>
                    </a:move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6" y="171"/>
                      <a:pt x="236" y="171"/>
                      <a:pt x="236" y="171"/>
                    </a:cubicBezTo>
                    <a:cubicBezTo>
                      <a:pt x="236" y="171"/>
                      <a:pt x="236" y="171"/>
                      <a:pt x="236" y="171"/>
                    </a:cubicBezTo>
                    <a:cubicBezTo>
                      <a:pt x="236" y="171"/>
                      <a:pt x="236" y="171"/>
                      <a:pt x="236" y="171"/>
                    </a:cubicBezTo>
                    <a:cubicBezTo>
                      <a:pt x="236" y="172"/>
                      <a:pt x="236" y="172"/>
                      <a:pt x="236" y="172"/>
                    </a:cubicBezTo>
                    <a:cubicBezTo>
                      <a:pt x="236" y="172"/>
                      <a:pt x="236" y="172"/>
                      <a:pt x="236" y="172"/>
                    </a:cubicBezTo>
                    <a:cubicBezTo>
                      <a:pt x="236" y="172"/>
                      <a:pt x="236" y="172"/>
                      <a:pt x="236" y="172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1"/>
                      <a:pt x="237" y="171"/>
                      <a:pt x="237" y="171"/>
                    </a:cubicBezTo>
                    <a:cubicBezTo>
                      <a:pt x="237" y="170"/>
                      <a:pt x="237" y="170"/>
                      <a:pt x="237" y="170"/>
                    </a:cubicBezTo>
                    <a:moveTo>
                      <a:pt x="203" y="185"/>
                    </a:moveTo>
                    <a:cubicBezTo>
                      <a:pt x="208" y="177"/>
                      <a:pt x="208" y="177"/>
                      <a:pt x="208" y="177"/>
                    </a:cubicBezTo>
                    <a:cubicBezTo>
                      <a:pt x="209" y="178"/>
                      <a:pt x="210" y="179"/>
                      <a:pt x="211" y="179"/>
                    </a:cubicBezTo>
                    <a:cubicBezTo>
                      <a:pt x="205" y="186"/>
                      <a:pt x="205" y="186"/>
                      <a:pt x="205" y="186"/>
                    </a:cubicBezTo>
                    <a:cubicBezTo>
                      <a:pt x="208" y="188"/>
                      <a:pt x="210" y="191"/>
                      <a:pt x="211" y="194"/>
                    </a:cubicBezTo>
                    <a:cubicBezTo>
                      <a:pt x="212" y="195"/>
                      <a:pt x="212" y="195"/>
                      <a:pt x="212" y="195"/>
                    </a:cubicBezTo>
                    <a:cubicBezTo>
                      <a:pt x="220" y="191"/>
                      <a:pt x="220" y="191"/>
                      <a:pt x="220" y="191"/>
                    </a:cubicBezTo>
                    <a:cubicBezTo>
                      <a:pt x="222" y="195"/>
                      <a:pt x="223" y="199"/>
                      <a:pt x="223" y="204"/>
                    </a:cubicBezTo>
                    <a:cubicBezTo>
                      <a:pt x="223" y="208"/>
                      <a:pt x="222" y="212"/>
                      <a:pt x="220" y="216"/>
                    </a:cubicBezTo>
                    <a:cubicBezTo>
                      <a:pt x="212" y="212"/>
                      <a:pt x="212" y="212"/>
                      <a:pt x="212" y="212"/>
                    </a:cubicBezTo>
                    <a:cubicBezTo>
                      <a:pt x="211" y="214"/>
                      <a:pt x="210" y="215"/>
                      <a:pt x="209" y="217"/>
                    </a:cubicBezTo>
                    <a:cubicBezTo>
                      <a:pt x="217" y="222"/>
                      <a:pt x="217" y="222"/>
                      <a:pt x="217" y="222"/>
                    </a:cubicBezTo>
                    <a:cubicBezTo>
                      <a:pt x="215" y="225"/>
                      <a:pt x="212" y="228"/>
                      <a:pt x="208" y="230"/>
                    </a:cubicBezTo>
                    <a:cubicBezTo>
                      <a:pt x="203" y="223"/>
                      <a:pt x="203" y="223"/>
                      <a:pt x="203" y="223"/>
                    </a:cubicBezTo>
                    <a:cubicBezTo>
                      <a:pt x="203" y="223"/>
                      <a:pt x="202" y="223"/>
                      <a:pt x="201" y="224"/>
                    </a:cubicBezTo>
                    <a:cubicBezTo>
                      <a:pt x="198" y="225"/>
                      <a:pt x="195" y="226"/>
                      <a:pt x="191" y="226"/>
                    </a:cubicBezTo>
                    <a:cubicBezTo>
                      <a:pt x="188" y="226"/>
                      <a:pt x="185" y="225"/>
                      <a:pt x="183" y="224"/>
                    </a:cubicBezTo>
                    <a:cubicBezTo>
                      <a:pt x="179" y="233"/>
                      <a:pt x="179" y="233"/>
                      <a:pt x="179" y="233"/>
                    </a:cubicBezTo>
                    <a:cubicBezTo>
                      <a:pt x="178" y="232"/>
                      <a:pt x="177" y="232"/>
                      <a:pt x="176" y="231"/>
                    </a:cubicBezTo>
                    <a:cubicBezTo>
                      <a:pt x="180" y="223"/>
                      <a:pt x="180" y="223"/>
                      <a:pt x="180" y="223"/>
                    </a:cubicBezTo>
                    <a:cubicBezTo>
                      <a:pt x="177" y="221"/>
                      <a:pt x="173" y="218"/>
                      <a:pt x="171" y="214"/>
                    </a:cubicBezTo>
                    <a:cubicBezTo>
                      <a:pt x="171" y="212"/>
                      <a:pt x="170" y="211"/>
                      <a:pt x="170" y="210"/>
                    </a:cubicBezTo>
                    <a:cubicBezTo>
                      <a:pt x="161" y="213"/>
                      <a:pt x="161" y="213"/>
                      <a:pt x="161" y="213"/>
                    </a:cubicBezTo>
                    <a:cubicBezTo>
                      <a:pt x="160" y="210"/>
                      <a:pt x="160" y="207"/>
                      <a:pt x="160" y="204"/>
                    </a:cubicBezTo>
                    <a:cubicBezTo>
                      <a:pt x="160" y="203"/>
                      <a:pt x="160" y="201"/>
                      <a:pt x="160" y="200"/>
                    </a:cubicBezTo>
                    <a:cubicBezTo>
                      <a:pt x="169" y="201"/>
                      <a:pt x="169" y="201"/>
                      <a:pt x="169" y="201"/>
                    </a:cubicBezTo>
                    <a:cubicBezTo>
                      <a:pt x="170" y="194"/>
                      <a:pt x="175" y="187"/>
                      <a:pt x="182" y="184"/>
                    </a:cubicBezTo>
                    <a:cubicBezTo>
                      <a:pt x="185" y="182"/>
                      <a:pt x="188" y="182"/>
                      <a:pt x="191" y="182"/>
                    </a:cubicBezTo>
                    <a:cubicBezTo>
                      <a:pt x="196" y="182"/>
                      <a:pt x="200" y="183"/>
                      <a:pt x="203" y="185"/>
                    </a:cubicBezTo>
                    <a:moveTo>
                      <a:pt x="191" y="170"/>
                    </a:moveTo>
                    <a:cubicBezTo>
                      <a:pt x="186" y="170"/>
                      <a:pt x="181" y="171"/>
                      <a:pt x="177" y="174"/>
                    </a:cubicBezTo>
                    <a:cubicBezTo>
                      <a:pt x="166" y="179"/>
                      <a:pt x="159" y="189"/>
                      <a:pt x="158" y="200"/>
                    </a:cubicBezTo>
                    <a:cubicBezTo>
                      <a:pt x="160" y="200"/>
                      <a:pt x="160" y="200"/>
                      <a:pt x="160" y="200"/>
                    </a:cubicBezTo>
                    <a:cubicBezTo>
                      <a:pt x="159" y="201"/>
                      <a:pt x="159" y="203"/>
                      <a:pt x="159" y="204"/>
                    </a:cubicBezTo>
                    <a:cubicBezTo>
                      <a:pt x="159" y="207"/>
                      <a:pt x="160" y="210"/>
                      <a:pt x="161" y="213"/>
                    </a:cubicBezTo>
                    <a:cubicBezTo>
                      <a:pt x="159" y="213"/>
                      <a:pt x="159" y="213"/>
                      <a:pt x="159" y="213"/>
                    </a:cubicBezTo>
                    <a:cubicBezTo>
                      <a:pt x="160" y="215"/>
                      <a:pt x="160" y="217"/>
                      <a:pt x="161" y="219"/>
                    </a:cubicBezTo>
                    <a:cubicBezTo>
                      <a:pt x="164" y="225"/>
                      <a:pt x="169" y="230"/>
                      <a:pt x="175" y="233"/>
                    </a:cubicBezTo>
                    <a:cubicBezTo>
                      <a:pt x="176" y="232"/>
                      <a:pt x="176" y="232"/>
                      <a:pt x="176" y="232"/>
                    </a:cubicBezTo>
                    <a:cubicBezTo>
                      <a:pt x="177" y="232"/>
                      <a:pt x="178" y="233"/>
                      <a:pt x="179" y="233"/>
                    </a:cubicBezTo>
                    <a:cubicBezTo>
                      <a:pt x="178" y="235"/>
                      <a:pt x="178" y="235"/>
                      <a:pt x="178" y="235"/>
                    </a:cubicBezTo>
                    <a:cubicBezTo>
                      <a:pt x="182" y="237"/>
                      <a:pt x="187" y="237"/>
                      <a:pt x="191" y="237"/>
                    </a:cubicBezTo>
                    <a:cubicBezTo>
                      <a:pt x="196" y="237"/>
                      <a:pt x="201" y="236"/>
                      <a:pt x="206" y="234"/>
                    </a:cubicBezTo>
                    <a:cubicBezTo>
                      <a:pt x="207" y="234"/>
                      <a:pt x="208" y="233"/>
                      <a:pt x="209" y="232"/>
                    </a:cubicBezTo>
                    <a:cubicBezTo>
                      <a:pt x="208" y="231"/>
                      <a:pt x="208" y="231"/>
                      <a:pt x="208" y="231"/>
                    </a:cubicBezTo>
                    <a:cubicBezTo>
                      <a:pt x="212" y="229"/>
                      <a:pt x="215" y="226"/>
                      <a:pt x="217" y="222"/>
                    </a:cubicBezTo>
                    <a:cubicBezTo>
                      <a:pt x="219" y="223"/>
                      <a:pt x="219" y="223"/>
                      <a:pt x="219" y="223"/>
                    </a:cubicBezTo>
                    <a:cubicBezTo>
                      <a:pt x="220" y="221"/>
                      <a:pt x="221" y="219"/>
                      <a:pt x="222" y="217"/>
                    </a:cubicBezTo>
                    <a:cubicBezTo>
                      <a:pt x="221" y="216"/>
                      <a:pt x="221" y="216"/>
                      <a:pt x="221" y="216"/>
                    </a:cubicBezTo>
                    <a:cubicBezTo>
                      <a:pt x="222" y="212"/>
                      <a:pt x="223" y="208"/>
                      <a:pt x="223" y="204"/>
                    </a:cubicBezTo>
                    <a:cubicBezTo>
                      <a:pt x="223" y="199"/>
                      <a:pt x="222" y="195"/>
                      <a:pt x="220" y="191"/>
                    </a:cubicBezTo>
                    <a:cubicBezTo>
                      <a:pt x="222" y="190"/>
                      <a:pt x="222" y="190"/>
                      <a:pt x="222" y="190"/>
                    </a:cubicBezTo>
                    <a:cubicBezTo>
                      <a:pt x="222" y="189"/>
                      <a:pt x="222" y="189"/>
                      <a:pt x="222" y="189"/>
                    </a:cubicBezTo>
                    <a:cubicBezTo>
                      <a:pt x="219" y="184"/>
                      <a:pt x="216" y="181"/>
                      <a:pt x="212" y="178"/>
                    </a:cubicBezTo>
                    <a:cubicBezTo>
                      <a:pt x="211" y="179"/>
                      <a:pt x="211" y="179"/>
                      <a:pt x="211" y="179"/>
                    </a:cubicBezTo>
                    <a:cubicBezTo>
                      <a:pt x="210" y="178"/>
                      <a:pt x="209" y="178"/>
                      <a:pt x="209" y="177"/>
                    </a:cubicBezTo>
                    <a:cubicBezTo>
                      <a:pt x="209" y="176"/>
                      <a:pt x="209" y="176"/>
                      <a:pt x="209" y="176"/>
                    </a:cubicBezTo>
                    <a:cubicBezTo>
                      <a:pt x="204" y="172"/>
                      <a:pt x="198" y="170"/>
                      <a:pt x="191" y="170"/>
                    </a:cubicBezTo>
                    <a:moveTo>
                      <a:pt x="146" y="170"/>
                    </a:moveTo>
                    <a:cubicBezTo>
                      <a:pt x="146" y="170"/>
                      <a:pt x="146" y="170"/>
                      <a:pt x="146" y="170"/>
                    </a:cubicBezTo>
                    <a:cubicBezTo>
                      <a:pt x="146" y="170"/>
                      <a:pt x="146" y="170"/>
                      <a:pt x="146" y="170"/>
                    </a:cubicBezTo>
                    <a:cubicBezTo>
                      <a:pt x="146" y="171"/>
                      <a:pt x="146" y="171"/>
                      <a:pt x="146" y="171"/>
                    </a:cubicBezTo>
                    <a:cubicBezTo>
                      <a:pt x="146" y="171"/>
                      <a:pt x="146" y="171"/>
                      <a:pt x="146" y="171"/>
                    </a:cubicBezTo>
                    <a:cubicBezTo>
                      <a:pt x="146" y="171"/>
                      <a:pt x="146" y="171"/>
                      <a:pt x="146" y="171"/>
                    </a:cubicBezTo>
                    <a:cubicBezTo>
                      <a:pt x="146" y="171"/>
                      <a:pt x="146" y="171"/>
                      <a:pt x="146" y="171"/>
                    </a:cubicBezTo>
                    <a:cubicBezTo>
                      <a:pt x="146" y="171"/>
                      <a:pt x="146" y="171"/>
                      <a:pt x="146" y="171"/>
                    </a:cubicBezTo>
                    <a:cubicBezTo>
                      <a:pt x="147" y="171"/>
                      <a:pt x="147" y="171"/>
                      <a:pt x="147" y="171"/>
                    </a:cubicBezTo>
                    <a:cubicBezTo>
                      <a:pt x="146" y="172"/>
                      <a:pt x="146" y="172"/>
                      <a:pt x="146" y="172"/>
                    </a:cubicBezTo>
                    <a:cubicBezTo>
                      <a:pt x="147" y="172"/>
                      <a:pt x="147" y="172"/>
                      <a:pt x="147" y="172"/>
                    </a:cubicBezTo>
                    <a:cubicBezTo>
                      <a:pt x="147" y="171"/>
                      <a:pt x="147" y="171"/>
                      <a:pt x="147" y="171"/>
                    </a:cubicBezTo>
                    <a:cubicBezTo>
                      <a:pt x="147" y="171"/>
                      <a:pt x="147" y="171"/>
                      <a:pt x="147" y="171"/>
                    </a:cubicBezTo>
                    <a:cubicBezTo>
                      <a:pt x="147" y="171"/>
                      <a:pt x="147" y="171"/>
                      <a:pt x="147" y="171"/>
                    </a:cubicBezTo>
                    <a:cubicBezTo>
                      <a:pt x="146" y="170"/>
                      <a:pt x="146" y="170"/>
                      <a:pt x="146" y="170"/>
                    </a:cubicBezTo>
                    <a:moveTo>
                      <a:pt x="235" y="169"/>
                    </a:moveTo>
                    <a:cubicBezTo>
                      <a:pt x="234" y="169"/>
                      <a:pt x="234" y="169"/>
                      <a:pt x="234" y="169"/>
                    </a:cubicBezTo>
                    <a:cubicBezTo>
                      <a:pt x="234" y="169"/>
                      <a:pt x="234" y="169"/>
                      <a:pt x="234" y="169"/>
                    </a:cubicBezTo>
                    <a:cubicBezTo>
                      <a:pt x="234" y="169"/>
                      <a:pt x="234" y="169"/>
                      <a:pt x="234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8"/>
                      <a:pt x="235" y="168"/>
                      <a:pt x="235" y="168"/>
                    </a:cubicBezTo>
                    <a:cubicBezTo>
                      <a:pt x="235" y="168"/>
                      <a:pt x="235" y="168"/>
                      <a:pt x="235" y="168"/>
                    </a:cubicBezTo>
                    <a:cubicBezTo>
                      <a:pt x="235" y="168"/>
                      <a:pt x="235" y="168"/>
                      <a:pt x="235" y="168"/>
                    </a:cubicBezTo>
                    <a:cubicBezTo>
                      <a:pt x="235" y="168"/>
                      <a:pt x="235" y="168"/>
                      <a:pt x="235" y="168"/>
                    </a:cubicBezTo>
                    <a:cubicBezTo>
                      <a:pt x="236" y="169"/>
                      <a:pt x="236" y="169"/>
                      <a:pt x="236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5" y="169"/>
                      <a:pt x="235" y="169"/>
                      <a:pt x="235" y="169"/>
                    </a:cubicBezTo>
                    <a:moveTo>
                      <a:pt x="235" y="168"/>
                    </a:moveTo>
                    <a:cubicBezTo>
                      <a:pt x="235" y="168"/>
                      <a:pt x="235" y="168"/>
                      <a:pt x="235" y="168"/>
                    </a:cubicBezTo>
                    <a:cubicBezTo>
                      <a:pt x="234" y="169"/>
                      <a:pt x="234" y="169"/>
                      <a:pt x="234" y="169"/>
                    </a:cubicBezTo>
                    <a:cubicBezTo>
                      <a:pt x="234" y="169"/>
                      <a:pt x="234" y="169"/>
                      <a:pt x="234" y="169"/>
                    </a:cubicBezTo>
                    <a:cubicBezTo>
                      <a:pt x="235" y="170"/>
                      <a:pt x="235" y="170"/>
                      <a:pt x="235" y="170"/>
                    </a:cubicBezTo>
                    <a:cubicBezTo>
                      <a:pt x="235" y="169"/>
                      <a:pt x="235" y="169"/>
                      <a:pt x="235" y="169"/>
                    </a:cubicBezTo>
                    <a:cubicBezTo>
                      <a:pt x="236" y="169"/>
                      <a:pt x="236" y="169"/>
                      <a:pt x="236" y="169"/>
                    </a:cubicBezTo>
                    <a:cubicBezTo>
                      <a:pt x="236" y="168"/>
                      <a:pt x="236" y="168"/>
                      <a:pt x="236" y="168"/>
                    </a:cubicBezTo>
                    <a:cubicBezTo>
                      <a:pt x="235" y="168"/>
                      <a:pt x="235" y="168"/>
                      <a:pt x="235" y="168"/>
                    </a:cubicBezTo>
                    <a:moveTo>
                      <a:pt x="147" y="168"/>
                    </a:moveTo>
                    <a:cubicBezTo>
                      <a:pt x="147" y="168"/>
                      <a:pt x="147" y="168"/>
                      <a:pt x="147" y="168"/>
                    </a:cubicBezTo>
                    <a:cubicBezTo>
                      <a:pt x="147" y="168"/>
                      <a:pt x="147" y="168"/>
                      <a:pt x="147" y="168"/>
                    </a:cubicBezTo>
                    <a:cubicBezTo>
                      <a:pt x="147" y="168"/>
                      <a:pt x="147" y="168"/>
                      <a:pt x="147" y="168"/>
                    </a:cubicBezTo>
                    <a:cubicBezTo>
                      <a:pt x="147" y="168"/>
                      <a:pt x="147" y="168"/>
                      <a:pt x="147" y="168"/>
                    </a:cubicBezTo>
                    <a:cubicBezTo>
                      <a:pt x="147" y="168"/>
                      <a:pt x="147" y="168"/>
                      <a:pt x="147" y="168"/>
                    </a:cubicBezTo>
                    <a:cubicBezTo>
                      <a:pt x="147" y="169"/>
                      <a:pt x="147" y="169"/>
                      <a:pt x="147" y="169"/>
                    </a:cubicBezTo>
                    <a:cubicBezTo>
                      <a:pt x="148" y="168"/>
                      <a:pt x="148" y="168"/>
                      <a:pt x="148" y="168"/>
                    </a:cubicBezTo>
                    <a:cubicBezTo>
                      <a:pt x="148" y="169"/>
                      <a:pt x="148" y="169"/>
                      <a:pt x="148" y="169"/>
                    </a:cubicBezTo>
                    <a:cubicBezTo>
                      <a:pt x="148" y="169"/>
                      <a:pt x="148" y="169"/>
                      <a:pt x="148" y="169"/>
                    </a:cubicBezTo>
                    <a:cubicBezTo>
                      <a:pt x="148" y="169"/>
                      <a:pt x="148" y="169"/>
                      <a:pt x="148" y="169"/>
                    </a:cubicBezTo>
                    <a:cubicBezTo>
                      <a:pt x="149" y="169"/>
                      <a:pt x="149" y="169"/>
                      <a:pt x="149" y="169"/>
                    </a:cubicBezTo>
                    <a:cubicBezTo>
                      <a:pt x="149" y="169"/>
                      <a:pt x="149" y="169"/>
                      <a:pt x="149" y="169"/>
                    </a:cubicBezTo>
                    <a:cubicBezTo>
                      <a:pt x="149" y="169"/>
                      <a:pt x="149" y="169"/>
                      <a:pt x="149" y="169"/>
                    </a:cubicBezTo>
                    <a:cubicBezTo>
                      <a:pt x="147" y="168"/>
                      <a:pt x="147" y="168"/>
                      <a:pt x="147" y="168"/>
                    </a:cubicBezTo>
                    <a:moveTo>
                      <a:pt x="150" y="167"/>
                    </a:move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0" y="167"/>
                      <a:pt x="150" y="167"/>
                      <a:pt x="150" y="167"/>
                    </a:cubicBezTo>
                    <a:moveTo>
                      <a:pt x="150" y="166"/>
                    </a:move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49" y="166"/>
                      <a:pt x="149" y="166"/>
                      <a:pt x="149" y="166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0" y="167"/>
                      <a:pt x="150" y="167"/>
                      <a:pt x="150" y="167"/>
                    </a:cubicBezTo>
                    <a:cubicBezTo>
                      <a:pt x="151" y="167"/>
                      <a:pt x="151" y="167"/>
                      <a:pt x="151" y="167"/>
                    </a:cubicBezTo>
                    <a:cubicBezTo>
                      <a:pt x="151" y="166"/>
                      <a:pt x="151" y="166"/>
                      <a:pt x="151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cubicBezTo>
                      <a:pt x="150" y="166"/>
                      <a:pt x="150" y="166"/>
                      <a:pt x="150" y="166"/>
                    </a:cubicBezTo>
                    <a:moveTo>
                      <a:pt x="199" y="241"/>
                    </a:moveTo>
                    <a:cubicBezTo>
                      <a:pt x="199" y="240"/>
                      <a:pt x="199" y="240"/>
                      <a:pt x="199" y="240"/>
                    </a:cubicBezTo>
                    <a:cubicBezTo>
                      <a:pt x="203" y="239"/>
                      <a:pt x="207" y="238"/>
                      <a:pt x="211" y="235"/>
                    </a:cubicBezTo>
                    <a:cubicBezTo>
                      <a:pt x="211" y="236"/>
                      <a:pt x="211" y="236"/>
                      <a:pt x="211" y="236"/>
                    </a:cubicBezTo>
                    <a:cubicBezTo>
                      <a:pt x="208" y="239"/>
                      <a:pt x="203" y="240"/>
                      <a:pt x="199" y="241"/>
                    </a:cubicBezTo>
                    <a:moveTo>
                      <a:pt x="223" y="225"/>
                    </a:moveTo>
                    <a:cubicBezTo>
                      <a:pt x="222" y="225"/>
                      <a:pt x="222" y="225"/>
                      <a:pt x="222" y="225"/>
                    </a:cubicBezTo>
                    <a:cubicBezTo>
                      <a:pt x="223" y="223"/>
                      <a:pt x="225" y="221"/>
                      <a:pt x="225" y="218"/>
                    </a:cubicBezTo>
                    <a:cubicBezTo>
                      <a:pt x="226" y="219"/>
                      <a:pt x="226" y="219"/>
                      <a:pt x="226" y="219"/>
                    </a:cubicBezTo>
                    <a:cubicBezTo>
                      <a:pt x="225" y="221"/>
                      <a:pt x="224" y="223"/>
                      <a:pt x="223" y="225"/>
                    </a:cubicBezTo>
                    <a:moveTo>
                      <a:pt x="228" y="215"/>
                    </a:moveTo>
                    <a:cubicBezTo>
                      <a:pt x="227" y="214"/>
                      <a:pt x="227" y="214"/>
                      <a:pt x="227" y="214"/>
                    </a:cubicBezTo>
                    <a:cubicBezTo>
                      <a:pt x="227" y="213"/>
                      <a:pt x="227" y="213"/>
                      <a:pt x="227" y="213"/>
                    </a:cubicBezTo>
                    <a:cubicBezTo>
                      <a:pt x="228" y="214"/>
                      <a:pt x="228" y="214"/>
                      <a:pt x="228" y="214"/>
                    </a:cubicBezTo>
                    <a:cubicBezTo>
                      <a:pt x="228" y="215"/>
                      <a:pt x="228" y="215"/>
                      <a:pt x="228" y="215"/>
                    </a:cubicBezTo>
                    <a:moveTo>
                      <a:pt x="156" y="193"/>
                    </a:moveTo>
                    <a:cubicBezTo>
                      <a:pt x="155" y="193"/>
                      <a:pt x="155" y="193"/>
                      <a:pt x="155" y="193"/>
                    </a:cubicBezTo>
                    <a:cubicBezTo>
                      <a:pt x="156" y="188"/>
                      <a:pt x="159" y="184"/>
                      <a:pt x="162" y="180"/>
                    </a:cubicBezTo>
                    <a:cubicBezTo>
                      <a:pt x="163" y="180"/>
                      <a:pt x="163" y="180"/>
                      <a:pt x="163" y="180"/>
                    </a:cubicBezTo>
                    <a:cubicBezTo>
                      <a:pt x="159" y="184"/>
                      <a:pt x="157" y="189"/>
                      <a:pt x="156" y="193"/>
                    </a:cubicBezTo>
                    <a:moveTo>
                      <a:pt x="166" y="177"/>
                    </a:moveTo>
                    <a:cubicBezTo>
                      <a:pt x="166" y="176"/>
                      <a:pt x="166" y="176"/>
                      <a:pt x="166" y="176"/>
                    </a:cubicBezTo>
                    <a:cubicBezTo>
                      <a:pt x="166" y="175"/>
                      <a:pt x="167" y="174"/>
                      <a:pt x="168" y="174"/>
                    </a:cubicBezTo>
                    <a:cubicBezTo>
                      <a:pt x="169" y="174"/>
                      <a:pt x="169" y="174"/>
                      <a:pt x="169" y="174"/>
                    </a:cubicBezTo>
                    <a:cubicBezTo>
                      <a:pt x="168" y="175"/>
                      <a:pt x="167" y="176"/>
                      <a:pt x="166" y="177"/>
                    </a:cubicBezTo>
                    <a:moveTo>
                      <a:pt x="170" y="176"/>
                    </a:moveTo>
                    <a:cubicBezTo>
                      <a:pt x="172" y="175"/>
                      <a:pt x="174" y="174"/>
                      <a:pt x="176" y="173"/>
                    </a:cubicBezTo>
                    <a:cubicBezTo>
                      <a:pt x="175" y="171"/>
                      <a:pt x="175" y="171"/>
                      <a:pt x="175" y="171"/>
                    </a:cubicBezTo>
                    <a:cubicBezTo>
                      <a:pt x="177" y="170"/>
                      <a:pt x="180" y="169"/>
                      <a:pt x="182" y="169"/>
                    </a:cubicBezTo>
                    <a:cubicBezTo>
                      <a:pt x="183" y="170"/>
                      <a:pt x="183" y="170"/>
                      <a:pt x="183" y="170"/>
                    </a:cubicBezTo>
                    <a:cubicBezTo>
                      <a:pt x="186" y="169"/>
                      <a:pt x="188" y="169"/>
                      <a:pt x="191" y="169"/>
                    </a:cubicBezTo>
                    <a:cubicBezTo>
                      <a:pt x="198" y="169"/>
                      <a:pt x="203" y="171"/>
                      <a:pt x="208" y="173"/>
                    </a:cubicBezTo>
                    <a:cubicBezTo>
                      <a:pt x="210" y="171"/>
                      <a:pt x="210" y="171"/>
                      <a:pt x="210" y="171"/>
                    </a:cubicBezTo>
                    <a:cubicBezTo>
                      <a:pt x="211" y="171"/>
                      <a:pt x="212" y="172"/>
                      <a:pt x="213" y="172"/>
                    </a:cubicBezTo>
                    <a:cubicBezTo>
                      <a:pt x="211" y="175"/>
                      <a:pt x="211" y="175"/>
                      <a:pt x="211" y="175"/>
                    </a:cubicBezTo>
                    <a:cubicBezTo>
                      <a:pt x="213" y="176"/>
                      <a:pt x="215" y="178"/>
                      <a:pt x="216" y="179"/>
                    </a:cubicBezTo>
                    <a:cubicBezTo>
                      <a:pt x="218" y="177"/>
                      <a:pt x="218" y="177"/>
                      <a:pt x="218" y="177"/>
                    </a:cubicBezTo>
                    <a:cubicBezTo>
                      <a:pt x="220" y="179"/>
                      <a:pt x="222" y="181"/>
                      <a:pt x="223" y="183"/>
                    </a:cubicBezTo>
                    <a:cubicBezTo>
                      <a:pt x="221" y="185"/>
                      <a:pt x="221" y="185"/>
                      <a:pt x="221" y="185"/>
                    </a:cubicBezTo>
                    <a:cubicBezTo>
                      <a:pt x="224" y="190"/>
                      <a:pt x="226" y="197"/>
                      <a:pt x="226" y="204"/>
                    </a:cubicBezTo>
                    <a:cubicBezTo>
                      <a:pt x="226" y="207"/>
                      <a:pt x="226" y="210"/>
                      <a:pt x="225" y="213"/>
                    </a:cubicBezTo>
                    <a:cubicBezTo>
                      <a:pt x="226" y="213"/>
                      <a:pt x="226" y="213"/>
                      <a:pt x="226" y="213"/>
                    </a:cubicBezTo>
                    <a:cubicBezTo>
                      <a:pt x="226" y="214"/>
                      <a:pt x="226" y="214"/>
                      <a:pt x="226" y="214"/>
                    </a:cubicBezTo>
                    <a:cubicBezTo>
                      <a:pt x="225" y="214"/>
                      <a:pt x="225" y="214"/>
                      <a:pt x="225" y="214"/>
                    </a:cubicBezTo>
                    <a:cubicBezTo>
                      <a:pt x="224" y="215"/>
                      <a:pt x="224" y="216"/>
                      <a:pt x="223" y="218"/>
                    </a:cubicBezTo>
                    <a:cubicBezTo>
                      <a:pt x="225" y="218"/>
                      <a:pt x="225" y="218"/>
                      <a:pt x="225" y="218"/>
                    </a:cubicBezTo>
                    <a:cubicBezTo>
                      <a:pt x="224" y="220"/>
                      <a:pt x="223" y="222"/>
                      <a:pt x="221" y="224"/>
                    </a:cubicBezTo>
                    <a:cubicBezTo>
                      <a:pt x="220" y="224"/>
                      <a:pt x="220" y="224"/>
                      <a:pt x="220" y="224"/>
                    </a:cubicBezTo>
                    <a:cubicBezTo>
                      <a:pt x="217" y="228"/>
                      <a:pt x="214" y="231"/>
                      <a:pt x="210" y="234"/>
                    </a:cubicBezTo>
                    <a:cubicBezTo>
                      <a:pt x="210" y="235"/>
                      <a:pt x="210" y="235"/>
                      <a:pt x="210" y="235"/>
                    </a:cubicBezTo>
                    <a:cubicBezTo>
                      <a:pt x="207" y="237"/>
                      <a:pt x="203" y="239"/>
                      <a:pt x="199" y="240"/>
                    </a:cubicBezTo>
                    <a:cubicBezTo>
                      <a:pt x="198" y="238"/>
                      <a:pt x="198" y="238"/>
                      <a:pt x="198" y="238"/>
                    </a:cubicBezTo>
                    <a:cubicBezTo>
                      <a:pt x="196" y="239"/>
                      <a:pt x="194" y="239"/>
                      <a:pt x="191" y="239"/>
                    </a:cubicBezTo>
                    <a:cubicBezTo>
                      <a:pt x="191" y="239"/>
                      <a:pt x="191" y="239"/>
                      <a:pt x="191" y="239"/>
                    </a:cubicBezTo>
                    <a:cubicBezTo>
                      <a:pt x="191" y="242"/>
                      <a:pt x="191" y="242"/>
                      <a:pt x="191" y="242"/>
                    </a:cubicBezTo>
                    <a:cubicBezTo>
                      <a:pt x="190" y="242"/>
                      <a:pt x="189" y="242"/>
                      <a:pt x="188" y="242"/>
                    </a:cubicBezTo>
                    <a:cubicBezTo>
                      <a:pt x="188" y="239"/>
                      <a:pt x="188" y="239"/>
                      <a:pt x="188" y="239"/>
                    </a:cubicBezTo>
                    <a:cubicBezTo>
                      <a:pt x="178" y="238"/>
                      <a:pt x="170" y="233"/>
                      <a:pt x="164" y="226"/>
                    </a:cubicBezTo>
                    <a:cubicBezTo>
                      <a:pt x="162" y="228"/>
                      <a:pt x="162" y="228"/>
                      <a:pt x="162" y="228"/>
                    </a:cubicBezTo>
                    <a:cubicBezTo>
                      <a:pt x="157" y="222"/>
                      <a:pt x="154" y="215"/>
                      <a:pt x="153" y="208"/>
                    </a:cubicBezTo>
                    <a:cubicBezTo>
                      <a:pt x="157" y="207"/>
                      <a:pt x="157" y="207"/>
                      <a:pt x="157" y="207"/>
                    </a:cubicBezTo>
                    <a:cubicBezTo>
                      <a:pt x="156" y="206"/>
                      <a:pt x="156" y="205"/>
                      <a:pt x="156" y="204"/>
                    </a:cubicBezTo>
                    <a:cubicBezTo>
                      <a:pt x="156" y="200"/>
                      <a:pt x="157" y="197"/>
                      <a:pt x="158" y="194"/>
                    </a:cubicBezTo>
                    <a:cubicBezTo>
                      <a:pt x="156" y="194"/>
                      <a:pt x="156" y="194"/>
                      <a:pt x="156" y="194"/>
                    </a:cubicBezTo>
                    <a:cubicBezTo>
                      <a:pt x="158" y="189"/>
                      <a:pt x="160" y="185"/>
                      <a:pt x="163" y="181"/>
                    </a:cubicBezTo>
                    <a:cubicBezTo>
                      <a:pt x="164" y="182"/>
                      <a:pt x="164" y="182"/>
                      <a:pt x="164" y="182"/>
                    </a:cubicBezTo>
                    <a:cubicBezTo>
                      <a:pt x="165" y="181"/>
                      <a:pt x="166" y="179"/>
                      <a:pt x="168" y="178"/>
                    </a:cubicBezTo>
                    <a:cubicBezTo>
                      <a:pt x="167" y="177"/>
                      <a:pt x="167" y="177"/>
                      <a:pt x="167" y="177"/>
                    </a:cubicBezTo>
                    <a:cubicBezTo>
                      <a:pt x="168" y="176"/>
                      <a:pt x="169" y="176"/>
                      <a:pt x="169" y="175"/>
                    </a:cubicBezTo>
                    <a:cubicBezTo>
                      <a:pt x="170" y="176"/>
                      <a:pt x="170" y="176"/>
                      <a:pt x="170" y="176"/>
                    </a:cubicBezTo>
                    <a:moveTo>
                      <a:pt x="175" y="171"/>
                    </a:moveTo>
                    <a:cubicBezTo>
                      <a:pt x="174" y="170"/>
                      <a:pt x="174" y="170"/>
                      <a:pt x="174" y="170"/>
                    </a:cubicBezTo>
                    <a:cubicBezTo>
                      <a:pt x="177" y="169"/>
                      <a:pt x="179" y="168"/>
                      <a:pt x="182" y="167"/>
                    </a:cubicBezTo>
                    <a:cubicBezTo>
                      <a:pt x="182" y="168"/>
                      <a:pt x="182" y="168"/>
                      <a:pt x="182" y="168"/>
                    </a:cubicBezTo>
                    <a:cubicBezTo>
                      <a:pt x="180" y="169"/>
                      <a:pt x="177" y="170"/>
                      <a:pt x="175" y="171"/>
                    </a:cubicBezTo>
                    <a:moveTo>
                      <a:pt x="191" y="164"/>
                    </a:moveTo>
                    <a:cubicBezTo>
                      <a:pt x="188" y="164"/>
                      <a:pt x="185" y="164"/>
                      <a:pt x="181" y="165"/>
                    </a:cubicBezTo>
                    <a:cubicBezTo>
                      <a:pt x="182" y="167"/>
                      <a:pt x="182" y="167"/>
                      <a:pt x="182" y="167"/>
                    </a:cubicBezTo>
                    <a:cubicBezTo>
                      <a:pt x="179" y="167"/>
                      <a:pt x="177" y="168"/>
                      <a:pt x="174" y="170"/>
                    </a:cubicBezTo>
                    <a:cubicBezTo>
                      <a:pt x="173" y="168"/>
                      <a:pt x="173" y="168"/>
                      <a:pt x="173" y="168"/>
                    </a:cubicBezTo>
                    <a:cubicBezTo>
                      <a:pt x="171" y="169"/>
                      <a:pt x="169" y="170"/>
                      <a:pt x="167" y="172"/>
                    </a:cubicBezTo>
                    <a:cubicBezTo>
                      <a:pt x="168" y="173"/>
                      <a:pt x="168" y="173"/>
                      <a:pt x="168" y="173"/>
                    </a:cubicBezTo>
                    <a:cubicBezTo>
                      <a:pt x="167" y="174"/>
                      <a:pt x="166" y="175"/>
                      <a:pt x="165" y="176"/>
                    </a:cubicBezTo>
                    <a:cubicBezTo>
                      <a:pt x="164" y="174"/>
                      <a:pt x="164" y="174"/>
                      <a:pt x="164" y="174"/>
                    </a:cubicBezTo>
                    <a:cubicBezTo>
                      <a:pt x="163" y="176"/>
                      <a:pt x="161" y="177"/>
                      <a:pt x="160" y="178"/>
                    </a:cubicBezTo>
                    <a:cubicBezTo>
                      <a:pt x="162" y="180"/>
                      <a:pt x="162" y="180"/>
                      <a:pt x="162" y="180"/>
                    </a:cubicBezTo>
                    <a:cubicBezTo>
                      <a:pt x="158" y="184"/>
                      <a:pt x="156" y="188"/>
                      <a:pt x="154" y="193"/>
                    </a:cubicBezTo>
                    <a:cubicBezTo>
                      <a:pt x="153" y="193"/>
                      <a:pt x="153" y="193"/>
                      <a:pt x="153" y="193"/>
                    </a:cubicBezTo>
                    <a:cubicBezTo>
                      <a:pt x="152" y="196"/>
                      <a:pt x="151" y="200"/>
                      <a:pt x="151" y="204"/>
                    </a:cubicBezTo>
                    <a:cubicBezTo>
                      <a:pt x="151" y="205"/>
                      <a:pt x="151" y="207"/>
                      <a:pt x="151" y="208"/>
                    </a:cubicBezTo>
                    <a:cubicBezTo>
                      <a:pt x="153" y="208"/>
                      <a:pt x="153" y="208"/>
                      <a:pt x="153" y="208"/>
                    </a:cubicBezTo>
                    <a:cubicBezTo>
                      <a:pt x="154" y="215"/>
                      <a:pt x="157" y="222"/>
                      <a:pt x="161" y="228"/>
                    </a:cubicBezTo>
                    <a:cubicBezTo>
                      <a:pt x="160" y="229"/>
                      <a:pt x="160" y="229"/>
                      <a:pt x="160" y="229"/>
                    </a:cubicBezTo>
                    <a:cubicBezTo>
                      <a:pt x="166" y="237"/>
                      <a:pt x="176" y="243"/>
                      <a:pt x="187" y="244"/>
                    </a:cubicBezTo>
                    <a:cubicBezTo>
                      <a:pt x="188" y="242"/>
                      <a:pt x="188" y="242"/>
                      <a:pt x="188" y="242"/>
                    </a:cubicBezTo>
                    <a:cubicBezTo>
                      <a:pt x="189" y="242"/>
                      <a:pt x="190" y="242"/>
                      <a:pt x="191" y="242"/>
                    </a:cubicBezTo>
                    <a:cubicBezTo>
                      <a:pt x="191" y="244"/>
                      <a:pt x="191" y="244"/>
                      <a:pt x="191" y="244"/>
                    </a:cubicBezTo>
                    <a:cubicBezTo>
                      <a:pt x="191" y="244"/>
                      <a:pt x="191" y="244"/>
                      <a:pt x="191" y="244"/>
                    </a:cubicBezTo>
                    <a:cubicBezTo>
                      <a:pt x="194" y="244"/>
                      <a:pt x="197" y="244"/>
                      <a:pt x="199" y="243"/>
                    </a:cubicBezTo>
                    <a:cubicBezTo>
                      <a:pt x="199" y="242"/>
                      <a:pt x="199" y="242"/>
                      <a:pt x="199" y="242"/>
                    </a:cubicBezTo>
                    <a:cubicBezTo>
                      <a:pt x="204" y="241"/>
                      <a:pt x="208" y="239"/>
                      <a:pt x="212" y="237"/>
                    </a:cubicBezTo>
                    <a:cubicBezTo>
                      <a:pt x="213" y="238"/>
                      <a:pt x="213" y="238"/>
                      <a:pt x="213" y="238"/>
                    </a:cubicBezTo>
                    <a:cubicBezTo>
                      <a:pt x="217" y="235"/>
                      <a:pt x="221" y="231"/>
                      <a:pt x="225" y="227"/>
                    </a:cubicBezTo>
                    <a:cubicBezTo>
                      <a:pt x="223" y="226"/>
                      <a:pt x="223" y="226"/>
                      <a:pt x="223" y="226"/>
                    </a:cubicBezTo>
                    <a:cubicBezTo>
                      <a:pt x="224" y="224"/>
                      <a:pt x="226" y="221"/>
                      <a:pt x="227" y="219"/>
                    </a:cubicBezTo>
                    <a:cubicBezTo>
                      <a:pt x="228" y="220"/>
                      <a:pt x="228" y="220"/>
                      <a:pt x="228" y="220"/>
                    </a:cubicBezTo>
                    <a:cubicBezTo>
                      <a:pt x="229" y="218"/>
                      <a:pt x="230" y="217"/>
                      <a:pt x="230" y="215"/>
                    </a:cubicBezTo>
                    <a:cubicBezTo>
                      <a:pt x="228" y="215"/>
                      <a:pt x="228" y="215"/>
                      <a:pt x="228" y="215"/>
                    </a:cubicBezTo>
                    <a:cubicBezTo>
                      <a:pt x="228" y="214"/>
                      <a:pt x="228" y="214"/>
                      <a:pt x="228" y="214"/>
                    </a:cubicBezTo>
                    <a:cubicBezTo>
                      <a:pt x="230" y="214"/>
                      <a:pt x="230" y="214"/>
                      <a:pt x="230" y="214"/>
                    </a:cubicBezTo>
                    <a:cubicBezTo>
                      <a:pt x="231" y="211"/>
                      <a:pt x="232" y="207"/>
                      <a:pt x="232" y="204"/>
                    </a:cubicBezTo>
                    <a:cubicBezTo>
                      <a:pt x="232" y="196"/>
                      <a:pt x="229" y="188"/>
                      <a:pt x="225" y="182"/>
                    </a:cubicBezTo>
                    <a:cubicBezTo>
                      <a:pt x="224" y="183"/>
                      <a:pt x="224" y="183"/>
                      <a:pt x="224" y="183"/>
                    </a:cubicBezTo>
                    <a:cubicBezTo>
                      <a:pt x="222" y="181"/>
                      <a:pt x="220" y="179"/>
                      <a:pt x="219" y="177"/>
                    </a:cubicBezTo>
                    <a:cubicBezTo>
                      <a:pt x="220" y="175"/>
                      <a:pt x="220" y="175"/>
                      <a:pt x="220" y="175"/>
                    </a:cubicBezTo>
                    <a:cubicBezTo>
                      <a:pt x="218" y="174"/>
                      <a:pt x="216" y="172"/>
                      <a:pt x="214" y="171"/>
                    </a:cubicBezTo>
                    <a:cubicBezTo>
                      <a:pt x="213" y="172"/>
                      <a:pt x="213" y="172"/>
                      <a:pt x="213" y="172"/>
                    </a:cubicBezTo>
                    <a:cubicBezTo>
                      <a:pt x="212" y="172"/>
                      <a:pt x="211" y="171"/>
                      <a:pt x="210" y="170"/>
                    </a:cubicBezTo>
                    <a:cubicBezTo>
                      <a:pt x="211" y="169"/>
                      <a:pt x="211" y="169"/>
                      <a:pt x="211" y="169"/>
                    </a:cubicBezTo>
                    <a:cubicBezTo>
                      <a:pt x="205" y="165"/>
                      <a:pt x="199" y="164"/>
                      <a:pt x="191" y="164"/>
                    </a:cubicBezTo>
                    <a:moveTo>
                      <a:pt x="151" y="164"/>
                    </a:move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ubicBezTo>
                      <a:pt x="152" y="164"/>
                      <a:pt x="152" y="164"/>
                      <a:pt x="152" y="164"/>
                    </a:cubicBezTo>
                    <a:cubicBezTo>
                      <a:pt x="152" y="165"/>
                      <a:pt x="152" y="165"/>
                      <a:pt x="152" y="165"/>
                    </a:cubicBezTo>
                    <a:cubicBezTo>
                      <a:pt x="152" y="165"/>
                      <a:pt x="152" y="165"/>
                      <a:pt x="152" y="165"/>
                    </a:cubicBezTo>
                    <a:cubicBezTo>
                      <a:pt x="152" y="165"/>
                      <a:pt x="152" y="165"/>
                      <a:pt x="152" y="165"/>
                    </a:cubicBezTo>
                    <a:cubicBezTo>
                      <a:pt x="153" y="164"/>
                      <a:pt x="153" y="164"/>
                      <a:pt x="153" y="164"/>
                    </a:cubicBezTo>
                    <a:cubicBezTo>
                      <a:pt x="153" y="164"/>
                      <a:pt x="153" y="164"/>
                      <a:pt x="153" y="164"/>
                    </a:cubicBezTo>
                    <a:cubicBezTo>
                      <a:pt x="152" y="165"/>
                      <a:pt x="152" y="165"/>
                      <a:pt x="152" y="165"/>
                    </a:cubicBezTo>
                    <a:cubicBezTo>
                      <a:pt x="151" y="164"/>
                      <a:pt x="151" y="164"/>
                      <a:pt x="151" y="164"/>
                    </a:cubicBezTo>
                    <a:moveTo>
                      <a:pt x="259" y="160"/>
                    </a:moveTo>
                    <a:cubicBezTo>
                      <a:pt x="259" y="160"/>
                      <a:pt x="259" y="160"/>
                      <a:pt x="259" y="160"/>
                    </a:cubicBezTo>
                    <a:cubicBezTo>
                      <a:pt x="258" y="160"/>
                      <a:pt x="258" y="160"/>
                      <a:pt x="258" y="160"/>
                    </a:cubicBezTo>
                    <a:cubicBezTo>
                      <a:pt x="258" y="160"/>
                      <a:pt x="258" y="160"/>
                      <a:pt x="258" y="160"/>
                    </a:cubicBezTo>
                    <a:cubicBezTo>
                      <a:pt x="259" y="161"/>
                      <a:pt x="259" y="161"/>
                      <a:pt x="259" y="161"/>
                    </a:cubicBezTo>
                    <a:cubicBezTo>
                      <a:pt x="259" y="161"/>
                      <a:pt x="259" y="161"/>
                      <a:pt x="259" y="161"/>
                    </a:cubicBezTo>
                    <a:cubicBezTo>
                      <a:pt x="259" y="161"/>
                      <a:pt x="259" y="161"/>
                      <a:pt x="259" y="161"/>
                    </a:cubicBezTo>
                    <a:cubicBezTo>
                      <a:pt x="259" y="160"/>
                      <a:pt x="259" y="160"/>
                      <a:pt x="259" y="160"/>
                    </a:cubicBezTo>
                    <a:cubicBezTo>
                      <a:pt x="259" y="160"/>
                      <a:pt x="259" y="160"/>
                      <a:pt x="259" y="160"/>
                    </a:cubicBezTo>
                    <a:moveTo>
                      <a:pt x="123" y="159"/>
                    </a:moveTo>
                    <a:cubicBezTo>
                      <a:pt x="123" y="160"/>
                      <a:pt x="123" y="160"/>
                      <a:pt x="123" y="160"/>
                    </a:cubicBezTo>
                    <a:cubicBezTo>
                      <a:pt x="124" y="160"/>
                      <a:pt x="124" y="160"/>
                      <a:pt x="124" y="160"/>
                    </a:cubicBezTo>
                    <a:cubicBezTo>
                      <a:pt x="124" y="161"/>
                      <a:pt x="124" y="161"/>
                      <a:pt x="124" y="161"/>
                    </a:cubicBezTo>
                    <a:cubicBezTo>
                      <a:pt x="124" y="161"/>
                      <a:pt x="124" y="161"/>
                      <a:pt x="124" y="161"/>
                    </a:cubicBezTo>
                    <a:cubicBezTo>
                      <a:pt x="125" y="160"/>
                      <a:pt x="125" y="160"/>
                      <a:pt x="125" y="160"/>
                    </a:cubicBezTo>
                    <a:cubicBezTo>
                      <a:pt x="125" y="159"/>
                      <a:pt x="125" y="159"/>
                      <a:pt x="125" y="159"/>
                    </a:cubicBezTo>
                    <a:cubicBezTo>
                      <a:pt x="125" y="160"/>
                      <a:pt x="125" y="160"/>
                      <a:pt x="125" y="160"/>
                    </a:cubicBezTo>
                    <a:cubicBezTo>
                      <a:pt x="123" y="159"/>
                      <a:pt x="123" y="159"/>
                      <a:pt x="123" y="159"/>
                    </a:cubicBezTo>
                    <a:moveTo>
                      <a:pt x="257" y="156"/>
                    </a:moveTo>
                    <a:cubicBezTo>
                      <a:pt x="257" y="156"/>
                      <a:pt x="257" y="156"/>
                      <a:pt x="257" y="156"/>
                    </a:cubicBezTo>
                    <a:cubicBezTo>
                      <a:pt x="257" y="156"/>
                      <a:pt x="257" y="156"/>
                      <a:pt x="257" y="156"/>
                    </a:cubicBezTo>
                    <a:cubicBezTo>
                      <a:pt x="256" y="157"/>
                      <a:pt x="256" y="157"/>
                      <a:pt x="256" y="157"/>
                    </a:cubicBezTo>
                    <a:cubicBezTo>
                      <a:pt x="256" y="157"/>
                      <a:pt x="256" y="157"/>
                      <a:pt x="256" y="157"/>
                    </a:cubicBezTo>
                    <a:cubicBezTo>
                      <a:pt x="256" y="157"/>
                      <a:pt x="256" y="157"/>
                      <a:pt x="256" y="157"/>
                    </a:cubicBezTo>
                    <a:cubicBezTo>
                      <a:pt x="256" y="158"/>
                      <a:pt x="256" y="158"/>
                      <a:pt x="256" y="158"/>
                    </a:cubicBezTo>
                    <a:cubicBezTo>
                      <a:pt x="257" y="158"/>
                      <a:pt x="257" y="158"/>
                      <a:pt x="257" y="158"/>
                    </a:cubicBezTo>
                    <a:cubicBezTo>
                      <a:pt x="256" y="157"/>
                      <a:pt x="256" y="157"/>
                      <a:pt x="256" y="157"/>
                    </a:cubicBezTo>
                    <a:cubicBezTo>
                      <a:pt x="258" y="156"/>
                      <a:pt x="258" y="156"/>
                      <a:pt x="258" y="156"/>
                    </a:cubicBezTo>
                    <a:cubicBezTo>
                      <a:pt x="258" y="156"/>
                      <a:pt x="258" y="156"/>
                      <a:pt x="258" y="156"/>
                    </a:cubicBezTo>
                    <a:cubicBezTo>
                      <a:pt x="258" y="156"/>
                      <a:pt x="258" y="156"/>
                      <a:pt x="258" y="156"/>
                    </a:cubicBezTo>
                    <a:cubicBezTo>
                      <a:pt x="258" y="156"/>
                      <a:pt x="258" y="156"/>
                      <a:pt x="258" y="156"/>
                    </a:cubicBezTo>
                    <a:cubicBezTo>
                      <a:pt x="257" y="156"/>
                      <a:pt x="257" y="156"/>
                      <a:pt x="257" y="156"/>
                    </a:cubicBezTo>
                    <a:cubicBezTo>
                      <a:pt x="257" y="156"/>
                      <a:pt x="257" y="156"/>
                      <a:pt x="257" y="156"/>
                    </a:cubicBezTo>
                    <a:moveTo>
                      <a:pt x="125" y="155"/>
                    </a:moveTo>
                    <a:cubicBezTo>
                      <a:pt x="125" y="155"/>
                      <a:pt x="125" y="155"/>
                      <a:pt x="125" y="155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5" y="156"/>
                      <a:pt x="125" y="156"/>
                      <a:pt x="125" y="156"/>
                    </a:cubicBezTo>
                    <a:cubicBezTo>
                      <a:pt x="127" y="157"/>
                      <a:pt x="127" y="157"/>
                      <a:pt x="127" y="157"/>
                    </a:cubicBezTo>
                    <a:cubicBezTo>
                      <a:pt x="126" y="157"/>
                      <a:pt x="126" y="157"/>
                      <a:pt x="126" y="157"/>
                    </a:cubicBezTo>
                    <a:cubicBezTo>
                      <a:pt x="127" y="157"/>
                      <a:pt x="127" y="157"/>
                      <a:pt x="127" y="157"/>
                    </a:cubicBezTo>
                    <a:cubicBezTo>
                      <a:pt x="127" y="156"/>
                      <a:pt x="127" y="156"/>
                      <a:pt x="127" y="156"/>
                    </a:cubicBezTo>
                    <a:cubicBezTo>
                      <a:pt x="127" y="156"/>
                      <a:pt x="127" y="156"/>
                      <a:pt x="127" y="156"/>
                    </a:cubicBezTo>
                    <a:cubicBezTo>
                      <a:pt x="127" y="156"/>
                      <a:pt x="127" y="156"/>
                      <a:pt x="127" y="156"/>
                    </a:cubicBezTo>
                    <a:cubicBezTo>
                      <a:pt x="125" y="155"/>
                      <a:pt x="125" y="155"/>
                      <a:pt x="125" y="155"/>
                    </a:cubicBezTo>
                    <a:moveTo>
                      <a:pt x="166" y="153"/>
                    </a:moveTo>
                    <a:cubicBezTo>
                      <a:pt x="166" y="153"/>
                      <a:pt x="166" y="153"/>
                      <a:pt x="166" y="153"/>
                    </a:cubicBezTo>
                    <a:cubicBezTo>
                      <a:pt x="166" y="153"/>
                      <a:pt x="166" y="153"/>
                      <a:pt x="166" y="153"/>
                    </a:cubicBezTo>
                    <a:cubicBezTo>
                      <a:pt x="166" y="153"/>
                      <a:pt x="166" y="153"/>
                      <a:pt x="166" y="153"/>
                    </a:cubicBezTo>
                    <a:cubicBezTo>
                      <a:pt x="166" y="154"/>
                      <a:pt x="166" y="154"/>
                      <a:pt x="166" y="154"/>
                    </a:cubicBezTo>
                    <a:cubicBezTo>
                      <a:pt x="166" y="154"/>
                      <a:pt x="166" y="154"/>
                      <a:pt x="166" y="154"/>
                    </a:cubicBezTo>
                    <a:cubicBezTo>
                      <a:pt x="166" y="154"/>
                      <a:pt x="166" y="154"/>
                      <a:pt x="166" y="154"/>
                    </a:cubicBezTo>
                    <a:cubicBezTo>
                      <a:pt x="166" y="154"/>
                      <a:pt x="166" y="154"/>
                      <a:pt x="166" y="154"/>
                    </a:cubicBezTo>
                    <a:cubicBezTo>
                      <a:pt x="166" y="155"/>
                      <a:pt x="166" y="155"/>
                      <a:pt x="166" y="155"/>
                    </a:cubicBezTo>
                    <a:cubicBezTo>
                      <a:pt x="166" y="155"/>
                      <a:pt x="166" y="155"/>
                      <a:pt x="166" y="155"/>
                    </a:cubicBezTo>
                    <a:cubicBezTo>
                      <a:pt x="166" y="155"/>
                      <a:pt x="166" y="155"/>
                      <a:pt x="166" y="155"/>
                    </a:cubicBezTo>
                    <a:cubicBezTo>
                      <a:pt x="167" y="154"/>
                      <a:pt x="167" y="154"/>
                      <a:pt x="167" y="154"/>
                    </a:cubicBezTo>
                    <a:cubicBezTo>
                      <a:pt x="167" y="154"/>
                      <a:pt x="167" y="154"/>
                      <a:pt x="167" y="154"/>
                    </a:cubicBezTo>
                    <a:cubicBezTo>
                      <a:pt x="167" y="154"/>
                      <a:pt x="167" y="154"/>
                      <a:pt x="167" y="154"/>
                    </a:cubicBezTo>
                    <a:cubicBezTo>
                      <a:pt x="166" y="153"/>
                      <a:pt x="166" y="153"/>
                      <a:pt x="166" y="153"/>
                    </a:cubicBezTo>
                    <a:moveTo>
                      <a:pt x="254" y="154"/>
                    </a:move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4" y="153"/>
                      <a:pt x="254" y="153"/>
                      <a:pt x="254" y="153"/>
                    </a:cubicBezTo>
                    <a:cubicBezTo>
                      <a:pt x="254" y="153"/>
                      <a:pt x="254" y="153"/>
                      <a:pt x="254" y="153"/>
                    </a:cubicBezTo>
                    <a:cubicBezTo>
                      <a:pt x="254" y="153"/>
                      <a:pt x="254" y="153"/>
                      <a:pt x="254" y="153"/>
                    </a:cubicBezTo>
                    <a:cubicBezTo>
                      <a:pt x="254" y="153"/>
                      <a:pt x="254" y="153"/>
                      <a:pt x="254" y="153"/>
                    </a:cubicBezTo>
                    <a:cubicBezTo>
                      <a:pt x="255" y="152"/>
                      <a:pt x="255" y="152"/>
                      <a:pt x="255" y="152"/>
                    </a:cubicBezTo>
                    <a:cubicBezTo>
                      <a:pt x="255" y="152"/>
                      <a:pt x="255" y="152"/>
                      <a:pt x="255" y="152"/>
                    </a:cubicBezTo>
                    <a:cubicBezTo>
                      <a:pt x="255" y="153"/>
                      <a:pt x="255" y="153"/>
                      <a:pt x="255" y="153"/>
                    </a:cubicBezTo>
                    <a:cubicBezTo>
                      <a:pt x="255" y="153"/>
                      <a:pt x="255" y="153"/>
                      <a:pt x="255" y="153"/>
                    </a:cubicBezTo>
                    <a:cubicBezTo>
                      <a:pt x="255" y="153"/>
                      <a:pt x="255" y="153"/>
                      <a:pt x="255" y="153"/>
                    </a:cubicBezTo>
                    <a:cubicBezTo>
                      <a:pt x="255" y="153"/>
                      <a:pt x="255" y="153"/>
                      <a:pt x="255" y="153"/>
                    </a:cubicBezTo>
                    <a:cubicBezTo>
                      <a:pt x="255" y="154"/>
                      <a:pt x="255" y="154"/>
                      <a:pt x="255" y="154"/>
                    </a:cubicBez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4" y="154"/>
                      <a:pt x="254" y="154"/>
                      <a:pt x="254" y="154"/>
                    </a:cubicBezTo>
                    <a:moveTo>
                      <a:pt x="255" y="152"/>
                    </a:moveTo>
                    <a:cubicBezTo>
                      <a:pt x="254" y="153"/>
                      <a:pt x="254" y="153"/>
                      <a:pt x="254" y="153"/>
                    </a:cubicBezTo>
                    <a:cubicBezTo>
                      <a:pt x="253" y="153"/>
                      <a:pt x="253" y="153"/>
                      <a:pt x="253" y="153"/>
                    </a:cubicBez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4" y="154"/>
                      <a:pt x="254" y="154"/>
                      <a:pt x="254" y="154"/>
                    </a:cubicBezTo>
                    <a:cubicBezTo>
                      <a:pt x="255" y="154"/>
                      <a:pt x="255" y="154"/>
                      <a:pt x="255" y="154"/>
                    </a:cubicBezTo>
                    <a:cubicBezTo>
                      <a:pt x="256" y="153"/>
                      <a:pt x="256" y="153"/>
                      <a:pt x="256" y="153"/>
                    </a:cubicBezTo>
                    <a:cubicBezTo>
                      <a:pt x="255" y="152"/>
                      <a:pt x="255" y="152"/>
                      <a:pt x="255" y="152"/>
                    </a:cubicBezTo>
                    <a:cubicBezTo>
                      <a:pt x="255" y="152"/>
                      <a:pt x="255" y="152"/>
                      <a:pt x="255" y="152"/>
                    </a:cubicBezTo>
                    <a:moveTo>
                      <a:pt x="169" y="153"/>
                    </a:move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8" y="153"/>
                      <a:pt x="168" y="153"/>
                      <a:pt x="168" y="153"/>
                    </a:cubicBezTo>
                    <a:cubicBezTo>
                      <a:pt x="168" y="153"/>
                      <a:pt x="168" y="153"/>
                      <a:pt x="168" y="153"/>
                    </a:cubicBezTo>
                    <a:cubicBezTo>
                      <a:pt x="168" y="152"/>
                      <a:pt x="168" y="152"/>
                      <a:pt x="168" y="152"/>
                    </a:cubicBezTo>
                    <a:cubicBezTo>
                      <a:pt x="168" y="152"/>
                      <a:pt x="168" y="152"/>
                      <a:pt x="168" y="152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moveTo>
                      <a:pt x="168" y="152"/>
                    </a:moveTo>
                    <a:cubicBezTo>
                      <a:pt x="168" y="152"/>
                      <a:pt x="168" y="152"/>
                      <a:pt x="168" y="152"/>
                    </a:cubicBezTo>
                    <a:cubicBezTo>
                      <a:pt x="168" y="153"/>
                      <a:pt x="168" y="153"/>
                      <a:pt x="168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3"/>
                      <a:pt x="169" y="153"/>
                      <a:pt x="169" y="153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9" y="152"/>
                      <a:pt x="169" y="152"/>
                      <a:pt x="169" y="152"/>
                    </a:cubicBezTo>
                    <a:cubicBezTo>
                      <a:pt x="168" y="152"/>
                      <a:pt x="168" y="152"/>
                      <a:pt x="168" y="152"/>
                    </a:cubicBezTo>
                    <a:moveTo>
                      <a:pt x="128" y="152"/>
                    </a:move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8" y="153"/>
                      <a:pt x="128" y="153"/>
                      <a:pt x="128" y="153"/>
                    </a:cubicBezTo>
                    <a:cubicBezTo>
                      <a:pt x="128" y="153"/>
                      <a:pt x="128" y="153"/>
                      <a:pt x="128" y="153"/>
                    </a:cubicBezTo>
                    <a:cubicBezTo>
                      <a:pt x="128" y="152"/>
                      <a:pt x="128" y="152"/>
                      <a:pt x="128" y="152"/>
                    </a:cubicBezTo>
                    <a:cubicBezTo>
                      <a:pt x="129" y="153"/>
                      <a:pt x="129" y="153"/>
                      <a:pt x="129" y="153"/>
                    </a:cubicBezTo>
                    <a:cubicBezTo>
                      <a:pt x="129" y="154"/>
                      <a:pt x="129" y="154"/>
                      <a:pt x="129" y="154"/>
                    </a:cubicBezTo>
                    <a:cubicBezTo>
                      <a:pt x="129" y="154"/>
                      <a:pt x="129" y="154"/>
                      <a:pt x="129" y="154"/>
                    </a:cubicBezTo>
                    <a:cubicBezTo>
                      <a:pt x="130" y="153"/>
                      <a:pt x="130" y="153"/>
                      <a:pt x="130" y="153"/>
                    </a:cubicBezTo>
                    <a:cubicBezTo>
                      <a:pt x="130" y="153"/>
                      <a:pt x="130" y="153"/>
                      <a:pt x="130" y="153"/>
                    </a:cubicBezTo>
                    <a:cubicBezTo>
                      <a:pt x="129" y="153"/>
                      <a:pt x="129" y="153"/>
                      <a:pt x="129" y="153"/>
                    </a:cubicBezTo>
                    <a:cubicBezTo>
                      <a:pt x="128" y="152"/>
                      <a:pt x="128" y="152"/>
                      <a:pt x="128" y="152"/>
                    </a:cubicBezTo>
                    <a:moveTo>
                      <a:pt x="172" y="152"/>
                    </a:move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2" y="151"/>
                      <a:pt x="172" y="151"/>
                      <a:pt x="172" y="151"/>
                    </a:cubicBezTo>
                    <a:cubicBezTo>
                      <a:pt x="172" y="151"/>
                      <a:pt x="172" y="151"/>
                      <a:pt x="172" y="151"/>
                    </a:cubicBezTo>
                    <a:cubicBezTo>
                      <a:pt x="172" y="151"/>
                      <a:pt x="172" y="151"/>
                      <a:pt x="172" y="151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moveTo>
                      <a:pt x="171" y="151"/>
                    </a:moveTo>
                    <a:cubicBezTo>
                      <a:pt x="171" y="151"/>
                      <a:pt x="171" y="151"/>
                      <a:pt x="171" y="151"/>
                    </a:cubicBez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1" y="152"/>
                      <a:pt x="171" y="152"/>
                      <a:pt x="171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2"/>
                      <a:pt x="172" y="152"/>
                      <a:pt x="172" y="152"/>
                    </a:cubicBezTo>
                    <a:cubicBezTo>
                      <a:pt x="172" y="151"/>
                      <a:pt x="172" y="151"/>
                      <a:pt x="172" y="151"/>
                    </a:cubicBezTo>
                    <a:cubicBezTo>
                      <a:pt x="172" y="151"/>
                      <a:pt x="172" y="151"/>
                      <a:pt x="172" y="151"/>
                    </a:cubicBezTo>
                    <a:cubicBezTo>
                      <a:pt x="171" y="151"/>
                      <a:pt x="171" y="151"/>
                      <a:pt x="171" y="151"/>
                    </a:cubicBezTo>
                    <a:moveTo>
                      <a:pt x="174" y="150"/>
                    </a:move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0"/>
                      <a:pt x="174" y="150"/>
                      <a:pt x="174" y="150"/>
                    </a:cubicBezTo>
                    <a:cubicBezTo>
                      <a:pt x="174" y="151"/>
                      <a:pt x="174" y="151"/>
                      <a:pt x="174" y="151"/>
                    </a:cubicBezTo>
                    <a:cubicBezTo>
                      <a:pt x="174" y="151"/>
                      <a:pt x="174" y="151"/>
                      <a:pt x="174" y="151"/>
                    </a:cubicBezTo>
                    <a:cubicBezTo>
                      <a:pt x="174" y="151"/>
                      <a:pt x="174" y="151"/>
                      <a:pt x="174" y="151"/>
                    </a:cubicBezTo>
                    <a:cubicBezTo>
                      <a:pt x="175" y="151"/>
                      <a:pt x="175" y="151"/>
                      <a:pt x="175" y="151"/>
                    </a:cubicBezTo>
                    <a:cubicBezTo>
                      <a:pt x="175" y="151"/>
                      <a:pt x="175" y="151"/>
                      <a:pt x="175" y="151"/>
                    </a:cubicBezTo>
                    <a:cubicBezTo>
                      <a:pt x="175" y="151"/>
                      <a:pt x="175" y="151"/>
                      <a:pt x="175" y="151"/>
                    </a:cubicBezTo>
                    <a:cubicBezTo>
                      <a:pt x="174" y="150"/>
                      <a:pt x="174" y="150"/>
                      <a:pt x="174" y="150"/>
                    </a:cubicBezTo>
                    <a:moveTo>
                      <a:pt x="177" y="150"/>
                    </a:move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moveTo>
                      <a:pt x="177" y="149"/>
                    </a:move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77" y="151"/>
                      <a:pt x="177" y="151"/>
                      <a:pt x="177" y="151"/>
                    </a:cubicBezTo>
                    <a:cubicBezTo>
                      <a:pt x="178" y="150"/>
                      <a:pt x="178" y="150"/>
                      <a:pt x="178" y="150"/>
                    </a:cubicBezTo>
                    <a:cubicBezTo>
                      <a:pt x="178" y="150"/>
                      <a:pt x="178" y="150"/>
                      <a:pt x="178" y="150"/>
                    </a:cubicBezTo>
                    <a:cubicBezTo>
                      <a:pt x="177" y="149"/>
                      <a:pt x="177" y="149"/>
                      <a:pt x="177" y="149"/>
                    </a:cubicBezTo>
                    <a:cubicBezTo>
                      <a:pt x="177" y="149"/>
                      <a:pt x="177" y="149"/>
                      <a:pt x="177" y="149"/>
                    </a:cubicBezTo>
                    <a:moveTo>
                      <a:pt x="252" y="149"/>
                    </a:moveTo>
                    <a:cubicBezTo>
                      <a:pt x="252" y="149"/>
                      <a:pt x="252" y="149"/>
                      <a:pt x="252" y="149"/>
                    </a:cubicBezTo>
                    <a:cubicBezTo>
                      <a:pt x="252" y="149"/>
                      <a:pt x="252" y="149"/>
                      <a:pt x="252" y="149"/>
                    </a:cubicBezTo>
                    <a:cubicBezTo>
                      <a:pt x="251" y="150"/>
                      <a:pt x="251" y="150"/>
                      <a:pt x="251" y="150"/>
                    </a:cubicBezTo>
                    <a:cubicBezTo>
                      <a:pt x="251" y="150"/>
                      <a:pt x="251" y="150"/>
                      <a:pt x="251" y="150"/>
                    </a:cubicBezTo>
                    <a:cubicBezTo>
                      <a:pt x="250" y="150"/>
                      <a:pt x="250" y="150"/>
                      <a:pt x="250" y="150"/>
                    </a:cubicBezTo>
                    <a:cubicBezTo>
                      <a:pt x="251" y="151"/>
                      <a:pt x="251" y="151"/>
                      <a:pt x="251" y="151"/>
                    </a:cubicBezTo>
                    <a:cubicBezTo>
                      <a:pt x="251" y="151"/>
                      <a:pt x="251" y="151"/>
                      <a:pt x="251" y="151"/>
                    </a:cubicBezTo>
                    <a:cubicBezTo>
                      <a:pt x="251" y="151"/>
                      <a:pt x="251" y="151"/>
                      <a:pt x="251" y="151"/>
                    </a:cubicBezTo>
                    <a:cubicBezTo>
                      <a:pt x="253" y="149"/>
                      <a:pt x="253" y="149"/>
                      <a:pt x="253" y="149"/>
                    </a:cubicBezTo>
                    <a:cubicBezTo>
                      <a:pt x="253" y="149"/>
                      <a:pt x="253" y="149"/>
                      <a:pt x="253" y="149"/>
                    </a:cubicBezTo>
                    <a:cubicBezTo>
                      <a:pt x="252" y="149"/>
                      <a:pt x="252" y="149"/>
                      <a:pt x="252" y="149"/>
                    </a:cubicBezTo>
                    <a:cubicBezTo>
                      <a:pt x="252" y="149"/>
                      <a:pt x="252" y="149"/>
                      <a:pt x="252" y="149"/>
                    </a:cubicBezTo>
                    <a:cubicBezTo>
                      <a:pt x="252" y="149"/>
                      <a:pt x="252" y="149"/>
                      <a:pt x="252" y="149"/>
                    </a:cubicBezTo>
                    <a:cubicBezTo>
                      <a:pt x="252" y="149"/>
                      <a:pt x="252" y="149"/>
                      <a:pt x="252" y="149"/>
                    </a:cubicBezTo>
                    <a:moveTo>
                      <a:pt x="132" y="150"/>
                    </a:move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1" y="150"/>
                      <a:pt x="131" y="150"/>
                      <a:pt x="131" y="150"/>
                    </a:cubicBezTo>
                    <a:cubicBezTo>
                      <a:pt x="131" y="150"/>
                      <a:pt x="131" y="150"/>
                      <a:pt x="131" y="150"/>
                    </a:cubicBezTo>
                    <a:cubicBezTo>
                      <a:pt x="131" y="150"/>
                      <a:pt x="131" y="150"/>
                      <a:pt x="131" y="150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2" y="149"/>
                      <a:pt x="132" y="149"/>
                      <a:pt x="132" y="149"/>
                    </a:cubicBezTo>
                    <a:cubicBezTo>
                      <a:pt x="132" y="149"/>
                      <a:pt x="132" y="149"/>
                      <a:pt x="132" y="149"/>
                    </a:cubicBez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2" y="150"/>
                      <a:pt x="132" y="150"/>
                      <a:pt x="132" y="150"/>
                    </a:cubicBezTo>
                    <a:moveTo>
                      <a:pt x="131" y="148"/>
                    </a:moveTo>
                    <a:cubicBezTo>
                      <a:pt x="131" y="149"/>
                      <a:pt x="131" y="149"/>
                      <a:pt x="131" y="149"/>
                    </a:cubicBezTo>
                    <a:cubicBezTo>
                      <a:pt x="130" y="149"/>
                      <a:pt x="130" y="149"/>
                      <a:pt x="130" y="149"/>
                    </a:cubicBezTo>
                    <a:cubicBezTo>
                      <a:pt x="131" y="150"/>
                      <a:pt x="131" y="150"/>
                      <a:pt x="131" y="150"/>
                    </a:cubicBezTo>
                    <a:cubicBezTo>
                      <a:pt x="132" y="151"/>
                      <a:pt x="132" y="151"/>
                      <a:pt x="132" y="151"/>
                    </a:cubicBez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2" y="150"/>
                      <a:pt x="132" y="150"/>
                      <a:pt x="132" y="150"/>
                    </a:cubicBezTo>
                    <a:cubicBezTo>
                      <a:pt x="132" y="149"/>
                      <a:pt x="132" y="149"/>
                      <a:pt x="132" y="149"/>
                    </a:cubicBezTo>
                    <a:cubicBezTo>
                      <a:pt x="131" y="148"/>
                      <a:pt x="131" y="148"/>
                      <a:pt x="131" y="148"/>
                    </a:cubicBezTo>
                    <a:moveTo>
                      <a:pt x="180" y="150"/>
                    </a:move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8"/>
                      <a:pt x="180" y="148"/>
                      <a:pt x="180" y="148"/>
                    </a:cubicBezTo>
                    <a:cubicBezTo>
                      <a:pt x="180" y="148"/>
                      <a:pt x="180" y="148"/>
                      <a:pt x="180" y="148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50"/>
                      <a:pt x="180" y="150"/>
                      <a:pt x="180" y="150"/>
                    </a:cubicBezTo>
                    <a:moveTo>
                      <a:pt x="180" y="148"/>
                    </a:moveTo>
                    <a:cubicBezTo>
                      <a:pt x="179" y="149"/>
                      <a:pt x="179" y="149"/>
                      <a:pt x="179" y="149"/>
                    </a:cubicBezTo>
                    <a:cubicBezTo>
                      <a:pt x="179" y="149"/>
                      <a:pt x="179" y="149"/>
                      <a:pt x="179" y="149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50"/>
                      <a:pt x="180" y="150"/>
                      <a:pt x="180" y="150"/>
                    </a:cubicBezTo>
                    <a:cubicBezTo>
                      <a:pt x="180" y="149"/>
                      <a:pt x="180" y="149"/>
                      <a:pt x="180" y="149"/>
                    </a:cubicBezTo>
                    <a:cubicBezTo>
                      <a:pt x="180" y="148"/>
                      <a:pt x="180" y="148"/>
                      <a:pt x="180" y="148"/>
                    </a:cubicBezTo>
                    <a:cubicBezTo>
                      <a:pt x="180" y="148"/>
                      <a:pt x="180" y="148"/>
                      <a:pt x="180" y="148"/>
                    </a:cubicBezTo>
                    <a:moveTo>
                      <a:pt x="183" y="148"/>
                    </a:move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3" y="149"/>
                      <a:pt x="183" y="149"/>
                      <a:pt x="183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3" y="149"/>
                      <a:pt x="183" y="149"/>
                      <a:pt x="183" y="149"/>
                    </a:cubicBezTo>
                    <a:cubicBezTo>
                      <a:pt x="183" y="149"/>
                      <a:pt x="183" y="149"/>
                      <a:pt x="183" y="149"/>
                    </a:cubicBezTo>
                    <a:cubicBezTo>
                      <a:pt x="183" y="149"/>
                      <a:pt x="183" y="149"/>
                      <a:pt x="183" y="149"/>
                    </a:cubicBezTo>
                    <a:cubicBezTo>
                      <a:pt x="183" y="149"/>
                      <a:pt x="183" y="149"/>
                      <a:pt x="183" y="149"/>
                    </a:cubicBezTo>
                    <a:cubicBezTo>
                      <a:pt x="183" y="148"/>
                      <a:pt x="183" y="148"/>
                      <a:pt x="183" y="148"/>
                    </a:cubicBezTo>
                    <a:moveTo>
                      <a:pt x="248" y="148"/>
                    </a:moveTo>
                    <a:cubicBezTo>
                      <a:pt x="248" y="148"/>
                      <a:pt x="248" y="148"/>
                      <a:pt x="248" y="148"/>
                    </a:cubicBezTo>
                    <a:cubicBezTo>
                      <a:pt x="248" y="147"/>
                      <a:pt x="248" y="147"/>
                      <a:pt x="248" y="147"/>
                    </a:cubicBezTo>
                    <a:cubicBezTo>
                      <a:pt x="248" y="147"/>
                      <a:pt x="248" y="147"/>
                      <a:pt x="248" y="147"/>
                    </a:cubicBezTo>
                    <a:cubicBezTo>
                      <a:pt x="248" y="147"/>
                      <a:pt x="248" y="147"/>
                      <a:pt x="248" y="147"/>
                    </a:cubicBezTo>
                    <a:cubicBezTo>
                      <a:pt x="248" y="147"/>
                      <a:pt x="248" y="147"/>
                      <a:pt x="248" y="147"/>
                    </a:cubicBezTo>
                    <a:cubicBezTo>
                      <a:pt x="249" y="146"/>
                      <a:pt x="249" y="146"/>
                      <a:pt x="249" y="146"/>
                    </a:cubicBezTo>
                    <a:cubicBezTo>
                      <a:pt x="249" y="146"/>
                      <a:pt x="249" y="146"/>
                      <a:pt x="249" y="146"/>
                    </a:cubicBezTo>
                    <a:cubicBezTo>
                      <a:pt x="249" y="146"/>
                      <a:pt x="249" y="146"/>
                      <a:pt x="249" y="146"/>
                    </a:cubicBezTo>
                    <a:cubicBezTo>
                      <a:pt x="249" y="146"/>
                      <a:pt x="249" y="146"/>
                      <a:pt x="249" y="146"/>
                    </a:cubicBezTo>
                    <a:cubicBezTo>
                      <a:pt x="250" y="146"/>
                      <a:pt x="250" y="146"/>
                      <a:pt x="250" y="146"/>
                    </a:cubicBezTo>
                    <a:cubicBezTo>
                      <a:pt x="250" y="147"/>
                      <a:pt x="250" y="147"/>
                      <a:pt x="250" y="147"/>
                    </a:cubicBezTo>
                    <a:cubicBezTo>
                      <a:pt x="249" y="147"/>
                      <a:pt x="249" y="147"/>
                      <a:pt x="249" y="147"/>
                    </a:cubicBezTo>
                    <a:cubicBezTo>
                      <a:pt x="249" y="147"/>
                      <a:pt x="249" y="147"/>
                      <a:pt x="249" y="147"/>
                    </a:cubicBezTo>
                    <a:cubicBezTo>
                      <a:pt x="249" y="147"/>
                      <a:pt x="249" y="147"/>
                      <a:pt x="249" y="147"/>
                    </a:cubicBezTo>
                    <a:cubicBezTo>
                      <a:pt x="249" y="148"/>
                      <a:pt x="249" y="148"/>
                      <a:pt x="249" y="148"/>
                    </a:cubicBezTo>
                    <a:cubicBezTo>
                      <a:pt x="248" y="148"/>
                      <a:pt x="248" y="148"/>
                      <a:pt x="248" y="148"/>
                    </a:cubicBezTo>
                    <a:moveTo>
                      <a:pt x="249" y="146"/>
                    </a:moveTo>
                    <a:cubicBezTo>
                      <a:pt x="248" y="146"/>
                      <a:pt x="248" y="146"/>
                      <a:pt x="248" y="146"/>
                    </a:cubicBezTo>
                    <a:cubicBezTo>
                      <a:pt x="248" y="147"/>
                      <a:pt x="248" y="147"/>
                      <a:pt x="248" y="147"/>
                    </a:cubicBezTo>
                    <a:cubicBezTo>
                      <a:pt x="248" y="148"/>
                      <a:pt x="248" y="148"/>
                      <a:pt x="248" y="148"/>
                    </a:cubicBezTo>
                    <a:cubicBezTo>
                      <a:pt x="249" y="148"/>
                      <a:pt x="249" y="148"/>
                      <a:pt x="249" y="148"/>
                    </a:cubicBezTo>
                    <a:cubicBezTo>
                      <a:pt x="249" y="147"/>
                      <a:pt x="249" y="147"/>
                      <a:pt x="249" y="147"/>
                    </a:cubicBezTo>
                    <a:cubicBezTo>
                      <a:pt x="250" y="147"/>
                      <a:pt x="250" y="147"/>
                      <a:pt x="250" y="147"/>
                    </a:cubicBezTo>
                    <a:cubicBezTo>
                      <a:pt x="250" y="146"/>
                      <a:pt x="250" y="146"/>
                      <a:pt x="250" y="146"/>
                    </a:cubicBezTo>
                    <a:cubicBezTo>
                      <a:pt x="249" y="146"/>
                      <a:pt x="249" y="146"/>
                      <a:pt x="249" y="146"/>
                    </a:cubicBezTo>
                    <a:moveTo>
                      <a:pt x="134" y="145"/>
                    </a:moveTo>
                    <a:cubicBezTo>
                      <a:pt x="133" y="146"/>
                      <a:pt x="133" y="146"/>
                      <a:pt x="133" y="146"/>
                    </a:cubicBezTo>
                    <a:cubicBezTo>
                      <a:pt x="134" y="146"/>
                      <a:pt x="134" y="146"/>
                      <a:pt x="134" y="146"/>
                    </a:cubicBezTo>
                    <a:cubicBezTo>
                      <a:pt x="134" y="146"/>
                      <a:pt x="134" y="146"/>
                      <a:pt x="134" y="146"/>
                    </a:cubicBezTo>
                    <a:cubicBezTo>
                      <a:pt x="133" y="146"/>
                      <a:pt x="133" y="146"/>
                      <a:pt x="133" y="146"/>
                    </a:cubicBezTo>
                    <a:cubicBezTo>
                      <a:pt x="133" y="146"/>
                      <a:pt x="133" y="146"/>
                      <a:pt x="133" y="146"/>
                    </a:cubicBezTo>
                    <a:cubicBezTo>
                      <a:pt x="133" y="146"/>
                      <a:pt x="133" y="146"/>
                      <a:pt x="133" y="146"/>
                    </a:cubicBezTo>
                    <a:cubicBezTo>
                      <a:pt x="134" y="146"/>
                      <a:pt x="134" y="146"/>
                      <a:pt x="134" y="146"/>
                    </a:cubicBezTo>
                    <a:cubicBezTo>
                      <a:pt x="135" y="147"/>
                      <a:pt x="135" y="147"/>
                      <a:pt x="135" y="147"/>
                    </a:cubicBezTo>
                    <a:cubicBezTo>
                      <a:pt x="135" y="147"/>
                      <a:pt x="135" y="147"/>
                      <a:pt x="135" y="147"/>
                    </a:cubicBezTo>
                    <a:cubicBezTo>
                      <a:pt x="135" y="148"/>
                      <a:pt x="135" y="148"/>
                      <a:pt x="135" y="148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5" y="147"/>
                      <a:pt x="135" y="147"/>
                      <a:pt x="135" y="147"/>
                    </a:cubicBezTo>
                    <a:cubicBezTo>
                      <a:pt x="135" y="147"/>
                      <a:pt x="135" y="147"/>
                      <a:pt x="135" y="147"/>
                    </a:cubicBezTo>
                    <a:cubicBezTo>
                      <a:pt x="134" y="145"/>
                      <a:pt x="134" y="145"/>
                      <a:pt x="134" y="145"/>
                    </a:cubicBezTo>
                    <a:moveTo>
                      <a:pt x="246" y="143"/>
                    </a:move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5" y="145"/>
                      <a:pt x="245" y="145"/>
                      <a:pt x="245" y="145"/>
                    </a:cubicBezTo>
                    <a:cubicBezTo>
                      <a:pt x="245" y="144"/>
                      <a:pt x="245" y="144"/>
                      <a:pt x="245" y="144"/>
                    </a:cubicBezTo>
                    <a:cubicBezTo>
                      <a:pt x="245" y="144"/>
                      <a:pt x="245" y="144"/>
                      <a:pt x="245" y="144"/>
                    </a:cubicBezTo>
                    <a:cubicBezTo>
                      <a:pt x="245" y="145"/>
                      <a:pt x="245" y="145"/>
                      <a:pt x="245" y="145"/>
                    </a:cubicBezTo>
                    <a:cubicBezTo>
                      <a:pt x="246" y="145"/>
                      <a:pt x="246" y="145"/>
                      <a:pt x="246" y="145"/>
                    </a:cubicBezTo>
                    <a:cubicBezTo>
                      <a:pt x="245" y="145"/>
                      <a:pt x="245" y="145"/>
                      <a:pt x="245" y="145"/>
                    </a:cubicBezTo>
                    <a:cubicBezTo>
                      <a:pt x="247" y="143"/>
                      <a:pt x="247" y="143"/>
                      <a:pt x="247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cubicBezTo>
                      <a:pt x="246" y="143"/>
                      <a:pt x="246" y="143"/>
                      <a:pt x="246" y="143"/>
                    </a:cubicBezTo>
                    <a:moveTo>
                      <a:pt x="138" y="144"/>
                    </a:move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7" y="144"/>
                      <a:pt x="137" y="144"/>
                      <a:pt x="137" y="144"/>
                    </a:cubicBezTo>
                    <a:cubicBezTo>
                      <a:pt x="137" y="144"/>
                      <a:pt x="137" y="144"/>
                      <a:pt x="137" y="144"/>
                    </a:cubicBezTo>
                    <a:cubicBezTo>
                      <a:pt x="137" y="144"/>
                      <a:pt x="137" y="144"/>
                      <a:pt x="137" y="144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8" y="143"/>
                      <a:pt x="138" y="143"/>
                      <a:pt x="138" y="143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4"/>
                      <a:pt x="138" y="144"/>
                      <a:pt x="138" y="144"/>
                    </a:cubicBezTo>
                    <a:moveTo>
                      <a:pt x="137" y="142"/>
                    </a:moveTo>
                    <a:cubicBezTo>
                      <a:pt x="137" y="143"/>
                      <a:pt x="137" y="143"/>
                      <a:pt x="137" y="143"/>
                    </a:cubicBezTo>
                    <a:cubicBezTo>
                      <a:pt x="136" y="143"/>
                      <a:pt x="136" y="143"/>
                      <a:pt x="136" y="143"/>
                    </a:cubicBezTo>
                    <a:cubicBezTo>
                      <a:pt x="137" y="144"/>
                      <a:pt x="137" y="144"/>
                      <a:pt x="137" y="144"/>
                    </a:cubicBezTo>
                    <a:cubicBezTo>
                      <a:pt x="138" y="145"/>
                      <a:pt x="138" y="145"/>
                      <a:pt x="138" y="145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4"/>
                      <a:pt x="138" y="144"/>
                      <a:pt x="138" y="144"/>
                    </a:cubicBezTo>
                    <a:cubicBezTo>
                      <a:pt x="138" y="143"/>
                      <a:pt x="138" y="143"/>
                      <a:pt x="138" y="143"/>
                    </a:cubicBezTo>
                    <a:cubicBezTo>
                      <a:pt x="137" y="142"/>
                      <a:pt x="137" y="142"/>
                      <a:pt x="137" y="142"/>
                    </a:cubicBezTo>
                    <a:moveTo>
                      <a:pt x="129" y="142"/>
                    </a:moveTo>
                    <a:cubicBezTo>
                      <a:pt x="127" y="144"/>
                      <a:pt x="125" y="146"/>
                      <a:pt x="123" y="148"/>
                    </a:cubicBezTo>
                    <a:cubicBezTo>
                      <a:pt x="123" y="152"/>
                      <a:pt x="123" y="152"/>
                      <a:pt x="123" y="152"/>
                    </a:cubicBezTo>
                    <a:cubicBezTo>
                      <a:pt x="126" y="149"/>
                      <a:pt x="128" y="146"/>
                      <a:pt x="131" y="144"/>
                    </a:cubicBezTo>
                    <a:cubicBezTo>
                      <a:pt x="129" y="142"/>
                      <a:pt x="129" y="142"/>
                      <a:pt x="129" y="142"/>
                    </a:cubicBezTo>
                    <a:moveTo>
                      <a:pt x="239" y="235"/>
                    </a:move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9" y="234"/>
                      <a:pt x="239" y="234"/>
                      <a:pt x="239" y="234"/>
                    </a:cubicBezTo>
                    <a:cubicBezTo>
                      <a:pt x="239" y="235"/>
                      <a:pt x="239" y="235"/>
                      <a:pt x="239" y="235"/>
                    </a:cubicBezTo>
                    <a:cubicBezTo>
                      <a:pt x="239" y="235"/>
                      <a:pt x="239" y="235"/>
                      <a:pt x="239" y="235"/>
                    </a:cubicBezTo>
                    <a:cubicBezTo>
                      <a:pt x="239" y="235"/>
                      <a:pt x="239" y="235"/>
                      <a:pt x="239" y="235"/>
                    </a:cubicBezTo>
                    <a:cubicBezTo>
                      <a:pt x="239" y="235"/>
                      <a:pt x="239" y="235"/>
                      <a:pt x="239" y="235"/>
                    </a:cubicBezTo>
                    <a:moveTo>
                      <a:pt x="142" y="234"/>
                    </a:moveTo>
                    <a:cubicBezTo>
                      <a:pt x="141" y="232"/>
                      <a:pt x="140" y="231"/>
                      <a:pt x="139" y="229"/>
                    </a:cubicBezTo>
                    <a:cubicBezTo>
                      <a:pt x="150" y="224"/>
                      <a:pt x="150" y="224"/>
                      <a:pt x="150" y="224"/>
                    </a:cubicBezTo>
                    <a:cubicBezTo>
                      <a:pt x="151" y="225"/>
                      <a:pt x="151" y="227"/>
                      <a:pt x="152" y="228"/>
                    </a:cubicBezTo>
                    <a:cubicBezTo>
                      <a:pt x="142" y="234"/>
                      <a:pt x="142" y="234"/>
                      <a:pt x="142" y="234"/>
                    </a:cubicBezTo>
                    <a:moveTo>
                      <a:pt x="237" y="234"/>
                    </a:moveTo>
                    <a:cubicBezTo>
                      <a:pt x="237" y="234"/>
                      <a:pt x="237" y="234"/>
                      <a:pt x="237" y="234"/>
                    </a:cubicBezTo>
                    <a:cubicBezTo>
                      <a:pt x="241" y="228"/>
                      <a:pt x="244" y="221"/>
                      <a:pt x="245" y="213"/>
                    </a:cubicBezTo>
                    <a:cubicBezTo>
                      <a:pt x="246" y="213"/>
                      <a:pt x="246" y="213"/>
                      <a:pt x="246" y="213"/>
                    </a:cubicBezTo>
                    <a:cubicBezTo>
                      <a:pt x="246" y="213"/>
                      <a:pt x="246" y="213"/>
                      <a:pt x="246" y="213"/>
                    </a:cubicBezTo>
                    <a:cubicBezTo>
                      <a:pt x="246" y="213"/>
                      <a:pt x="246" y="213"/>
                      <a:pt x="246" y="213"/>
                    </a:cubicBezTo>
                    <a:cubicBezTo>
                      <a:pt x="246" y="213"/>
                      <a:pt x="246" y="213"/>
                      <a:pt x="246" y="213"/>
                    </a:cubicBezTo>
                    <a:cubicBezTo>
                      <a:pt x="248" y="213"/>
                      <a:pt x="248" y="213"/>
                      <a:pt x="248" y="213"/>
                    </a:cubicBezTo>
                    <a:cubicBezTo>
                      <a:pt x="247" y="221"/>
                      <a:pt x="244" y="229"/>
                      <a:pt x="240" y="236"/>
                    </a:cubicBezTo>
                    <a:cubicBezTo>
                      <a:pt x="239" y="235"/>
                      <a:pt x="239" y="235"/>
                      <a:pt x="239" y="235"/>
                    </a:cubicBezTo>
                    <a:cubicBezTo>
                      <a:pt x="239" y="235"/>
                      <a:pt x="239" y="235"/>
                      <a:pt x="239" y="235"/>
                    </a:cubicBezTo>
                    <a:cubicBezTo>
                      <a:pt x="239" y="234"/>
                      <a:pt x="239" y="234"/>
                      <a:pt x="239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8" y="234"/>
                      <a:pt x="238" y="234"/>
                      <a:pt x="238" y="234"/>
                    </a:cubicBezTo>
                    <a:cubicBezTo>
                      <a:pt x="237" y="234"/>
                      <a:pt x="237" y="234"/>
                      <a:pt x="237" y="234"/>
                    </a:cubicBezTo>
                    <a:cubicBezTo>
                      <a:pt x="237" y="234"/>
                      <a:pt x="237" y="234"/>
                      <a:pt x="237" y="234"/>
                    </a:cubicBezTo>
                    <a:moveTo>
                      <a:pt x="236" y="233"/>
                    </a:moveTo>
                    <a:cubicBezTo>
                      <a:pt x="235" y="232"/>
                      <a:pt x="235" y="232"/>
                      <a:pt x="235" y="232"/>
                    </a:cubicBezTo>
                    <a:cubicBezTo>
                      <a:pt x="237" y="229"/>
                      <a:pt x="238" y="226"/>
                      <a:pt x="240" y="223"/>
                    </a:cubicBezTo>
                    <a:cubicBezTo>
                      <a:pt x="240" y="222"/>
                      <a:pt x="240" y="222"/>
                      <a:pt x="240" y="222"/>
                    </a:cubicBezTo>
                    <a:cubicBezTo>
                      <a:pt x="239" y="222"/>
                      <a:pt x="239" y="222"/>
                      <a:pt x="239" y="222"/>
                    </a:cubicBezTo>
                    <a:cubicBezTo>
                      <a:pt x="234" y="220"/>
                      <a:pt x="234" y="220"/>
                      <a:pt x="234" y="220"/>
                    </a:cubicBezTo>
                    <a:cubicBezTo>
                      <a:pt x="236" y="217"/>
                      <a:pt x="236" y="214"/>
                      <a:pt x="237" y="211"/>
                    </a:cubicBezTo>
                    <a:cubicBezTo>
                      <a:pt x="244" y="213"/>
                      <a:pt x="244" y="213"/>
                      <a:pt x="244" y="213"/>
                    </a:cubicBezTo>
                    <a:cubicBezTo>
                      <a:pt x="243" y="220"/>
                      <a:pt x="240" y="227"/>
                      <a:pt x="236" y="233"/>
                    </a:cubicBezTo>
                    <a:moveTo>
                      <a:pt x="229" y="178"/>
                    </a:moveTo>
                    <a:cubicBezTo>
                      <a:pt x="229" y="177"/>
                      <a:pt x="228" y="177"/>
                      <a:pt x="228" y="176"/>
                    </a:cubicBezTo>
                    <a:cubicBezTo>
                      <a:pt x="227" y="175"/>
                      <a:pt x="227" y="174"/>
                      <a:pt x="226" y="174"/>
                    </a:cubicBezTo>
                    <a:cubicBezTo>
                      <a:pt x="235" y="166"/>
                      <a:pt x="235" y="166"/>
                      <a:pt x="235" y="166"/>
                    </a:cubicBezTo>
                    <a:cubicBezTo>
                      <a:pt x="236" y="167"/>
                      <a:pt x="237" y="168"/>
                      <a:pt x="237" y="169"/>
                    </a:cubicBezTo>
                    <a:cubicBezTo>
                      <a:pt x="238" y="170"/>
                      <a:pt x="238" y="170"/>
                      <a:pt x="239" y="171"/>
                    </a:cubicBezTo>
                    <a:cubicBezTo>
                      <a:pt x="229" y="178"/>
                      <a:pt x="229" y="178"/>
                      <a:pt x="229" y="178"/>
                    </a:cubicBezTo>
                    <a:moveTo>
                      <a:pt x="140" y="202"/>
                    </a:moveTo>
                    <a:cubicBezTo>
                      <a:pt x="138" y="202"/>
                      <a:pt x="138" y="202"/>
                      <a:pt x="138" y="202"/>
                    </a:cubicBezTo>
                    <a:cubicBezTo>
                      <a:pt x="138" y="187"/>
                      <a:pt x="145" y="173"/>
                      <a:pt x="156" y="164"/>
                    </a:cubicBezTo>
                    <a:cubicBezTo>
                      <a:pt x="161" y="169"/>
                      <a:pt x="161" y="169"/>
                      <a:pt x="161" y="169"/>
                    </a:cubicBezTo>
                    <a:cubicBezTo>
                      <a:pt x="159" y="171"/>
                      <a:pt x="157" y="173"/>
                      <a:pt x="156" y="175"/>
                    </a:cubicBezTo>
                    <a:cubicBezTo>
                      <a:pt x="151" y="171"/>
                      <a:pt x="151" y="171"/>
                      <a:pt x="151" y="171"/>
                    </a:cubicBezTo>
                    <a:cubicBezTo>
                      <a:pt x="151" y="171"/>
                      <a:pt x="151" y="171"/>
                      <a:pt x="151" y="171"/>
                    </a:cubicBezTo>
                    <a:cubicBezTo>
                      <a:pt x="151" y="171"/>
                      <a:pt x="151" y="171"/>
                      <a:pt x="151" y="171"/>
                    </a:cubicBezTo>
                    <a:cubicBezTo>
                      <a:pt x="149" y="174"/>
                      <a:pt x="147" y="178"/>
                      <a:pt x="145" y="181"/>
                    </a:cubicBezTo>
                    <a:cubicBezTo>
                      <a:pt x="145" y="181"/>
                      <a:pt x="145" y="181"/>
                      <a:pt x="145" y="181"/>
                    </a:cubicBezTo>
                    <a:cubicBezTo>
                      <a:pt x="145" y="181"/>
                      <a:pt x="145" y="181"/>
                      <a:pt x="145" y="181"/>
                    </a:cubicBezTo>
                    <a:cubicBezTo>
                      <a:pt x="150" y="184"/>
                      <a:pt x="150" y="184"/>
                      <a:pt x="150" y="184"/>
                    </a:cubicBezTo>
                    <a:cubicBezTo>
                      <a:pt x="149" y="186"/>
                      <a:pt x="148" y="189"/>
                      <a:pt x="147" y="191"/>
                    </a:cubicBezTo>
                    <a:cubicBezTo>
                      <a:pt x="142" y="189"/>
                      <a:pt x="142" y="189"/>
                      <a:pt x="142" y="189"/>
                    </a:cubicBezTo>
                    <a:cubicBezTo>
                      <a:pt x="142" y="189"/>
                      <a:pt x="142" y="189"/>
                      <a:pt x="142" y="189"/>
                    </a:cubicBezTo>
                    <a:cubicBezTo>
                      <a:pt x="141" y="190"/>
                      <a:pt x="141" y="190"/>
                      <a:pt x="141" y="190"/>
                    </a:cubicBezTo>
                    <a:cubicBezTo>
                      <a:pt x="141" y="191"/>
                      <a:pt x="141" y="193"/>
                      <a:pt x="140" y="195"/>
                    </a:cubicBezTo>
                    <a:cubicBezTo>
                      <a:pt x="140" y="195"/>
                      <a:pt x="140" y="195"/>
                      <a:pt x="140" y="195"/>
                    </a:cubicBezTo>
                    <a:cubicBezTo>
                      <a:pt x="141" y="195"/>
                      <a:pt x="141" y="195"/>
                      <a:pt x="141" y="195"/>
                    </a:cubicBezTo>
                    <a:cubicBezTo>
                      <a:pt x="146" y="196"/>
                      <a:pt x="146" y="196"/>
                      <a:pt x="146" y="196"/>
                    </a:cubicBezTo>
                    <a:cubicBezTo>
                      <a:pt x="146" y="198"/>
                      <a:pt x="145" y="200"/>
                      <a:pt x="145" y="202"/>
                    </a:cubicBezTo>
                    <a:cubicBezTo>
                      <a:pt x="140" y="202"/>
                      <a:pt x="140" y="202"/>
                      <a:pt x="140" y="202"/>
                    </a:cubicBezTo>
                    <a:cubicBezTo>
                      <a:pt x="140" y="202"/>
                      <a:pt x="140" y="202"/>
                      <a:pt x="140" y="202"/>
                    </a:cubicBezTo>
                    <a:cubicBezTo>
                      <a:pt x="140" y="202"/>
                      <a:pt x="140" y="202"/>
                      <a:pt x="140" y="202"/>
                    </a:cubicBezTo>
                    <a:cubicBezTo>
                      <a:pt x="140" y="202"/>
                      <a:pt x="140" y="202"/>
                      <a:pt x="140" y="202"/>
                    </a:cubicBezTo>
                    <a:moveTo>
                      <a:pt x="154" y="163"/>
                    </a:moveTo>
                    <a:cubicBezTo>
                      <a:pt x="154" y="163"/>
                      <a:pt x="154" y="163"/>
                      <a:pt x="154" y="163"/>
                    </a:cubicBezTo>
                    <a:cubicBezTo>
                      <a:pt x="154" y="163"/>
                      <a:pt x="154" y="163"/>
                      <a:pt x="154" y="163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5" y="162"/>
                      <a:pt x="155" y="162"/>
                      <a:pt x="155" y="162"/>
                    </a:cubicBezTo>
                    <a:cubicBezTo>
                      <a:pt x="155" y="162"/>
                      <a:pt x="155" y="162"/>
                      <a:pt x="155" y="162"/>
                    </a:cubicBezTo>
                    <a:cubicBezTo>
                      <a:pt x="155" y="162"/>
                      <a:pt x="155" y="162"/>
                      <a:pt x="155" y="162"/>
                    </a:cubicBezTo>
                    <a:cubicBezTo>
                      <a:pt x="154" y="163"/>
                      <a:pt x="154" y="163"/>
                      <a:pt x="154" y="163"/>
                    </a:cubicBezTo>
                    <a:cubicBezTo>
                      <a:pt x="154" y="163"/>
                      <a:pt x="154" y="163"/>
                      <a:pt x="154" y="163"/>
                    </a:cubicBezTo>
                    <a:moveTo>
                      <a:pt x="137" y="202"/>
                    </a:moveTo>
                    <a:cubicBezTo>
                      <a:pt x="134" y="202"/>
                      <a:pt x="134" y="202"/>
                      <a:pt x="134" y="202"/>
                    </a:cubicBezTo>
                    <a:cubicBezTo>
                      <a:pt x="134" y="187"/>
                      <a:pt x="141" y="171"/>
                      <a:pt x="153" y="161"/>
                    </a:cubicBezTo>
                    <a:cubicBezTo>
                      <a:pt x="154" y="161"/>
                      <a:pt x="154" y="161"/>
                      <a:pt x="154" y="161"/>
                    </a:cubicBezTo>
                    <a:cubicBezTo>
                      <a:pt x="154" y="162"/>
                      <a:pt x="154" y="162"/>
                      <a:pt x="154" y="162"/>
                    </a:cubicBezTo>
                    <a:cubicBezTo>
                      <a:pt x="153" y="162"/>
                      <a:pt x="153" y="162"/>
                      <a:pt x="153" y="162"/>
                    </a:cubicBezTo>
                    <a:cubicBezTo>
                      <a:pt x="154" y="163"/>
                      <a:pt x="154" y="163"/>
                      <a:pt x="154" y="163"/>
                    </a:cubicBezTo>
                    <a:cubicBezTo>
                      <a:pt x="154" y="163"/>
                      <a:pt x="154" y="163"/>
                      <a:pt x="154" y="163"/>
                    </a:cubicBezTo>
                    <a:cubicBezTo>
                      <a:pt x="155" y="163"/>
                      <a:pt x="155" y="163"/>
                      <a:pt x="155" y="163"/>
                    </a:cubicBezTo>
                    <a:cubicBezTo>
                      <a:pt x="155" y="162"/>
                      <a:pt x="155" y="162"/>
                      <a:pt x="155" y="162"/>
                    </a:cubicBezTo>
                    <a:cubicBezTo>
                      <a:pt x="155" y="163"/>
                      <a:pt x="155" y="163"/>
                      <a:pt x="155" y="163"/>
                    </a:cubicBezTo>
                    <a:cubicBezTo>
                      <a:pt x="144" y="173"/>
                      <a:pt x="137" y="187"/>
                      <a:pt x="137" y="202"/>
                    </a:cubicBezTo>
                    <a:moveTo>
                      <a:pt x="164" y="173"/>
                    </a:moveTo>
                    <a:cubicBezTo>
                      <a:pt x="166" y="171"/>
                      <a:pt x="169" y="169"/>
                      <a:pt x="171" y="167"/>
                    </a:cubicBezTo>
                    <a:cubicBezTo>
                      <a:pt x="170" y="164"/>
                      <a:pt x="170" y="164"/>
                      <a:pt x="170" y="164"/>
                    </a:cubicBezTo>
                    <a:cubicBezTo>
                      <a:pt x="175" y="161"/>
                      <a:pt x="180" y="159"/>
                      <a:pt x="185" y="159"/>
                    </a:cubicBezTo>
                    <a:cubicBezTo>
                      <a:pt x="184" y="153"/>
                      <a:pt x="184" y="153"/>
                      <a:pt x="184" y="153"/>
                    </a:cubicBezTo>
                    <a:cubicBezTo>
                      <a:pt x="185" y="153"/>
                      <a:pt x="185" y="153"/>
                      <a:pt x="186" y="153"/>
                    </a:cubicBezTo>
                    <a:cubicBezTo>
                      <a:pt x="187" y="163"/>
                      <a:pt x="187" y="163"/>
                      <a:pt x="187" y="163"/>
                    </a:cubicBezTo>
                    <a:cubicBezTo>
                      <a:pt x="188" y="162"/>
                      <a:pt x="190" y="162"/>
                      <a:pt x="191" y="162"/>
                    </a:cubicBezTo>
                    <a:cubicBezTo>
                      <a:pt x="204" y="162"/>
                      <a:pt x="215" y="168"/>
                      <a:pt x="223" y="177"/>
                    </a:cubicBezTo>
                    <a:cubicBezTo>
                      <a:pt x="226" y="174"/>
                      <a:pt x="226" y="174"/>
                      <a:pt x="226" y="174"/>
                    </a:cubicBezTo>
                    <a:cubicBezTo>
                      <a:pt x="226" y="175"/>
                      <a:pt x="227" y="176"/>
                      <a:pt x="228" y="176"/>
                    </a:cubicBezTo>
                    <a:cubicBezTo>
                      <a:pt x="228" y="177"/>
                      <a:pt x="228" y="177"/>
                      <a:pt x="229" y="178"/>
                    </a:cubicBezTo>
                    <a:cubicBezTo>
                      <a:pt x="226" y="180"/>
                      <a:pt x="226" y="180"/>
                      <a:pt x="226" y="180"/>
                    </a:cubicBezTo>
                    <a:cubicBezTo>
                      <a:pt x="230" y="187"/>
                      <a:pt x="233" y="195"/>
                      <a:pt x="233" y="204"/>
                    </a:cubicBezTo>
                    <a:cubicBezTo>
                      <a:pt x="233" y="206"/>
                      <a:pt x="233" y="208"/>
                      <a:pt x="232" y="211"/>
                    </a:cubicBezTo>
                    <a:cubicBezTo>
                      <a:pt x="236" y="211"/>
                      <a:pt x="236" y="211"/>
                      <a:pt x="236" y="211"/>
                    </a:cubicBezTo>
                    <a:cubicBezTo>
                      <a:pt x="236" y="214"/>
                      <a:pt x="235" y="217"/>
                      <a:pt x="234" y="220"/>
                    </a:cubicBezTo>
                    <a:cubicBezTo>
                      <a:pt x="239" y="222"/>
                      <a:pt x="239" y="222"/>
                      <a:pt x="239" y="222"/>
                    </a:cubicBezTo>
                    <a:cubicBezTo>
                      <a:pt x="238" y="226"/>
                      <a:pt x="236" y="229"/>
                      <a:pt x="234" y="232"/>
                    </a:cubicBezTo>
                    <a:cubicBezTo>
                      <a:pt x="226" y="227"/>
                      <a:pt x="226" y="227"/>
                      <a:pt x="226" y="227"/>
                    </a:cubicBezTo>
                    <a:cubicBezTo>
                      <a:pt x="219" y="238"/>
                      <a:pt x="206" y="245"/>
                      <a:pt x="191" y="245"/>
                    </a:cubicBezTo>
                    <a:cubicBezTo>
                      <a:pt x="176" y="245"/>
                      <a:pt x="163" y="237"/>
                      <a:pt x="156" y="226"/>
                    </a:cubicBezTo>
                    <a:cubicBezTo>
                      <a:pt x="153" y="228"/>
                      <a:pt x="153" y="228"/>
                      <a:pt x="153" y="228"/>
                    </a:cubicBezTo>
                    <a:cubicBezTo>
                      <a:pt x="152" y="226"/>
                      <a:pt x="151" y="225"/>
                      <a:pt x="150" y="223"/>
                    </a:cubicBezTo>
                    <a:cubicBezTo>
                      <a:pt x="154" y="222"/>
                      <a:pt x="154" y="222"/>
                      <a:pt x="154" y="222"/>
                    </a:cubicBezTo>
                    <a:cubicBezTo>
                      <a:pt x="151" y="216"/>
                      <a:pt x="150" y="210"/>
                      <a:pt x="150" y="204"/>
                    </a:cubicBezTo>
                    <a:cubicBezTo>
                      <a:pt x="150" y="203"/>
                      <a:pt x="150" y="203"/>
                      <a:pt x="150" y="203"/>
                    </a:cubicBezTo>
                    <a:cubicBezTo>
                      <a:pt x="140" y="202"/>
                      <a:pt x="140" y="202"/>
                      <a:pt x="140" y="202"/>
                    </a:cubicBezTo>
                    <a:cubicBezTo>
                      <a:pt x="140" y="202"/>
                      <a:pt x="140" y="202"/>
                      <a:pt x="140" y="202"/>
                    </a:cubicBezTo>
                    <a:cubicBezTo>
                      <a:pt x="146" y="202"/>
                      <a:pt x="146" y="202"/>
                      <a:pt x="146" y="202"/>
                    </a:cubicBezTo>
                    <a:cubicBezTo>
                      <a:pt x="146" y="200"/>
                      <a:pt x="146" y="198"/>
                      <a:pt x="147" y="196"/>
                    </a:cubicBezTo>
                    <a:cubicBezTo>
                      <a:pt x="141" y="195"/>
                      <a:pt x="141" y="195"/>
                      <a:pt x="141" y="195"/>
                    </a:cubicBezTo>
                    <a:cubicBezTo>
                      <a:pt x="141" y="193"/>
                      <a:pt x="141" y="191"/>
                      <a:pt x="142" y="190"/>
                    </a:cubicBezTo>
                    <a:cubicBezTo>
                      <a:pt x="148" y="191"/>
                      <a:pt x="148" y="191"/>
                      <a:pt x="148" y="191"/>
                    </a:cubicBezTo>
                    <a:cubicBezTo>
                      <a:pt x="148" y="189"/>
                      <a:pt x="149" y="186"/>
                      <a:pt x="151" y="184"/>
                    </a:cubicBezTo>
                    <a:cubicBezTo>
                      <a:pt x="145" y="181"/>
                      <a:pt x="145" y="181"/>
                      <a:pt x="145" y="181"/>
                    </a:cubicBezTo>
                    <a:cubicBezTo>
                      <a:pt x="147" y="178"/>
                      <a:pt x="149" y="175"/>
                      <a:pt x="151" y="172"/>
                    </a:cubicBezTo>
                    <a:cubicBezTo>
                      <a:pt x="156" y="175"/>
                      <a:pt x="156" y="175"/>
                      <a:pt x="156" y="175"/>
                    </a:cubicBezTo>
                    <a:cubicBezTo>
                      <a:pt x="157" y="173"/>
                      <a:pt x="159" y="172"/>
                      <a:pt x="161" y="170"/>
                    </a:cubicBezTo>
                    <a:cubicBezTo>
                      <a:pt x="164" y="173"/>
                      <a:pt x="164" y="173"/>
                      <a:pt x="164" y="173"/>
                    </a:cubicBezTo>
                    <a:moveTo>
                      <a:pt x="169" y="163"/>
                    </a:moveTo>
                    <a:cubicBezTo>
                      <a:pt x="166" y="157"/>
                      <a:pt x="166" y="157"/>
                      <a:pt x="166" y="157"/>
                    </a:cubicBezTo>
                    <a:cubicBezTo>
                      <a:pt x="172" y="153"/>
                      <a:pt x="178" y="151"/>
                      <a:pt x="186" y="151"/>
                    </a:cubicBezTo>
                    <a:cubicBezTo>
                      <a:pt x="186" y="152"/>
                      <a:pt x="186" y="152"/>
                      <a:pt x="186" y="152"/>
                    </a:cubicBezTo>
                    <a:cubicBezTo>
                      <a:pt x="185" y="152"/>
                      <a:pt x="185" y="152"/>
                      <a:pt x="184" y="152"/>
                    </a:cubicBezTo>
                    <a:cubicBezTo>
                      <a:pt x="184" y="153"/>
                      <a:pt x="184" y="153"/>
                      <a:pt x="184" y="153"/>
                    </a:cubicBezTo>
                    <a:cubicBezTo>
                      <a:pt x="184" y="153"/>
                      <a:pt x="184" y="153"/>
                      <a:pt x="184" y="153"/>
                    </a:cubicBezTo>
                    <a:cubicBezTo>
                      <a:pt x="185" y="158"/>
                      <a:pt x="185" y="158"/>
                      <a:pt x="185" y="158"/>
                    </a:cubicBezTo>
                    <a:cubicBezTo>
                      <a:pt x="179" y="159"/>
                      <a:pt x="174" y="161"/>
                      <a:pt x="169" y="163"/>
                    </a:cubicBezTo>
                    <a:moveTo>
                      <a:pt x="165" y="156"/>
                    </a:moveTo>
                    <a:cubicBezTo>
                      <a:pt x="164" y="153"/>
                      <a:pt x="164" y="153"/>
                      <a:pt x="164" y="153"/>
                    </a:cubicBezTo>
                    <a:cubicBezTo>
                      <a:pt x="170" y="149"/>
                      <a:pt x="178" y="147"/>
                      <a:pt x="185" y="146"/>
                    </a:cubicBezTo>
                    <a:cubicBezTo>
                      <a:pt x="185" y="148"/>
                      <a:pt x="185" y="148"/>
                      <a:pt x="185" y="148"/>
                    </a:cubicBezTo>
                    <a:cubicBezTo>
                      <a:pt x="185" y="148"/>
                      <a:pt x="185" y="148"/>
                      <a:pt x="185" y="148"/>
                    </a:cubicBezTo>
                    <a:cubicBezTo>
                      <a:pt x="185" y="149"/>
                      <a:pt x="185" y="149"/>
                      <a:pt x="185" y="149"/>
                    </a:cubicBezTo>
                    <a:cubicBezTo>
                      <a:pt x="185" y="149"/>
                      <a:pt x="185" y="149"/>
                      <a:pt x="185" y="149"/>
                    </a:cubicBezTo>
                    <a:cubicBezTo>
                      <a:pt x="178" y="150"/>
                      <a:pt x="171" y="152"/>
                      <a:pt x="165" y="156"/>
                    </a:cubicBezTo>
                    <a:moveTo>
                      <a:pt x="191" y="141"/>
                    </a:moveTo>
                    <a:cubicBezTo>
                      <a:pt x="189" y="141"/>
                      <a:pt x="187" y="141"/>
                      <a:pt x="185" y="141"/>
                    </a:cubicBezTo>
                    <a:cubicBezTo>
                      <a:pt x="185" y="146"/>
                      <a:pt x="185" y="146"/>
                      <a:pt x="185" y="146"/>
                    </a:cubicBezTo>
                    <a:cubicBezTo>
                      <a:pt x="178" y="147"/>
                      <a:pt x="170" y="149"/>
                      <a:pt x="163" y="153"/>
                    </a:cubicBezTo>
                    <a:cubicBezTo>
                      <a:pt x="161" y="149"/>
                      <a:pt x="161" y="149"/>
                      <a:pt x="161" y="149"/>
                    </a:cubicBezTo>
                    <a:cubicBezTo>
                      <a:pt x="157" y="151"/>
                      <a:pt x="153" y="154"/>
                      <a:pt x="150" y="157"/>
                    </a:cubicBezTo>
                    <a:cubicBezTo>
                      <a:pt x="153" y="160"/>
                      <a:pt x="153" y="160"/>
                      <a:pt x="153" y="160"/>
                    </a:cubicBezTo>
                    <a:cubicBezTo>
                      <a:pt x="140" y="171"/>
                      <a:pt x="134" y="187"/>
                      <a:pt x="133" y="202"/>
                    </a:cubicBezTo>
                    <a:cubicBezTo>
                      <a:pt x="129" y="202"/>
                      <a:pt x="129" y="202"/>
                      <a:pt x="129" y="202"/>
                    </a:cubicBezTo>
                    <a:cubicBezTo>
                      <a:pt x="129" y="203"/>
                      <a:pt x="129" y="203"/>
                      <a:pt x="129" y="204"/>
                    </a:cubicBezTo>
                    <a:cubicBezTo>
                      <a:pt x="129" y="214"/>
                      <a:pt x="131" y="223"/>
                      <a:pt x="135" y="231"/>
                    </a:cubicBezTo>
                    <a:cubicBezTo>
                      <a:pt x="139" y="229"/>
                      <a:pt x="139" y="229"/>
                      <a:pt x="139" y="229"/>
                    </a:cubicBezTo>
                    <a:cubicBezTo>
                      <a:pt x="140" y="231"/>
                      <a:pt x="141" y="233"/>
                      <a:pt x="142" y="234"/>
                    </a:cubicBezTo>
                    <a:cubicBezTo>
                      <a:pt x="138" y="237"/>
                      <a:pt x="138" y="237"/>
                      <a:pt x="138" y="237"/>
                    </a:cubicBezTo>
                    <a:cubicBezTo>
                      <a:pt x="149" y="255"/>
                      <a:pt x="169" y="267"/>
                      <a:pt x="191" y="267"/>
                    </a:cubicBezTo>
                    <a:cubicBezTo>
                      <a:pt x="213" y="267"/>
                      <a:pt x="233" y="255"/>
                      <a:pt x="244" y="238"/>
                    </a:cubicBezTo>
                    <a:cubicBezTo>
                      <a:pt x="240" y="236"/>
                      <a:pt x="240" y="236"/>
                      <a:pt x="240" y="236"/>
                    </a:cubicBezTo>
                    <a:cubicBezTo>
                      <a:pt x="245" y="229"/>
                      <a:pt x="247" y="221"/>
                      <a:pt x="249" y="213"/>
                    </a:cubicBezTo>
                    <a:cubicBezTo>
                      <a:pt x="253" y="214"/>
                      <a:pt x="253" y="214"/>
                      <a:pt x="253" y="214"/>
                    </a:cubicBezTo>
                    <a:cubicBezTo>
                      <a:pt x="254" y="211"/>
                      <a:pt x="254" y="207"/>
                      <a:pt x="254" y="204"/>
                    </a:cubicBezTo>
                    <a:cubicBezTo>
                      <a:pt x="254" y="191"/>
                      <a:pt x="250" y="178"/>
                      <a:pt x="243" y="168"/>
                    </a:cubicBezTo>
                    <a:cubicBezTo>
                      <a:pt x="239" y="171"/>
                      <a:pt x="239" y="171"/>
                      <a:pt x="239" y="171"/>
                    </a:cubicBezTo>
                    <a:cubicBezTo>
                      <a:pt x="239" y="170"/>
                      <a:pt x="238" y="169"/>
                      <a:pt x="238" y="169"/>
                    </a:cubicBezTo>
                    <a:cubicBezTo>
                      <a:pt x="237" y="168"/>
                      <a:pt x="236" y="167"/>
                      <a:pt x="235" y="166"/>
                    </a:cubicBezTo>
                    <a:cubicBezTo>
                      <a:pt x="239" y="163"/>
                      <a:pt x="239" y="163"/>
                      <a:pt x="239" y="163"/>
                    </a:cubicBezTo>
                    <a:cubicBezTo>
                      <a:pt x="227" y="149"/>
                      <a:pt x="210" y="141"/>
                      <a:pt x="191" y="141"/>
                    </a:cubicBezTo>
                    <a:moveTo>
                      <a:pt x="242" y="142"/>
                    </a:moveTo>
                    <a:cubicBezTo>
                      <a:pt x="242" y="142"/>
                      <a:pt x="242" y="142"/>
                      <a:pt x="242" y="142"/>
                    </a:cubicBezTo>
                    <a:cubicBezTo>
                      <a:pt x="242" y="142"/>
                      <a:pt x="242" y="142"/>
                      <a:pt x="242" y="142"/>
                    </a:cubicBezTo>
                    <a:cubicBezTo>
                      <a:pt x="242" y="141"/>
                      <a:pt x="242" y="141"/>
                      <a:pt x="242" y="141"/>
                    </a:cubicBezTo>
                    <a:cubicBezTo>
                      <a:pt x="242" y="141"/>
                      <a:pt x="242" y="141"/>
                      <a:pt x="242" y="141"/>
                    </a:cubicBezTo>
                    <a:cubicBezTo>
                      <a:pt x="242" y="141"/>
                      <a:pt x="242" y="141"/>
                      <a:pt x="242" y="141"/>
                    </a:cubicBezTo>
                    <a:cubicBezTo>
                      <a:pt x="242" y="141"/>
                      <a:pt x="242" y="141"/>
                      <a:pt x="242" y="141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3" y="142"/>
                      <a:pt x="243" y="142"/>
                      <a:pt x="243" y="142"/>
                    </a:cubicBezTo>
                    <a:cubicBezTo>
                      <a:pt x="242" y="142"/>
                      <a:pt x="242" y="142"/>
                      <a:pt x="242" y="142"/>
                    </a:cubicBezTo>
                    <a:cubicBezTo>
                      <a:pt x="242" y="142"/>
                      <a:pt x="242" y="142"/>
                      <a:pt x="242" y="142"/>
                    </a:cubicBezTo>
                    <a:moveTo>
                      <a:pt x="243" y="140"/>
                    </a:moveTo>
                    <a:cubicBezTo>
                      <a:pt x="242" y="141"/>
                      <a:pt x="242" y="141"/>
                      <a:pt x="242" y="141"/>
                    </a:cubicBezTo>
                    <a:cubicBezTo>
                      <a:pt x="241" y="141"/>
                      <a:pt x="241" y="141"/>
                      <a:pt x="241" y="141"/>
                    </a:cubicBezTo>
                    <a:cubicBezTo>
                      <a:pt x="242" y="142"/>
                      <a:pt x="242" y="142"/>
                      <a:pt x="242" y="142"/>
                    </a:cubicBezTo>
                    <a:cubicBezTo>
                      <a:pt x="242" y="142"/>
                      <a:pt x="242" y="142"/>
                      <a:pt x="242" y="142"/>
                    </a:cubicBezTo>
                    <a:cubicBezTo>
                      <a:pt x="243" y="142"/>
                      <a:pt x="243" y="142"/>
                      <a:pt x="243" y="142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moveTo>
                      <a:pt x="140" y="140"/>
                    </a:move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41"/>
                      <a:pt x="140" y="141"/>
                      <a:pt x="140" y="141"/>
                    </a:cubicBezTo>
                    <a:cubicBezTo>
                      <a:pt x="140" y="141"/>
                      <a:pt x="140" y="141"/>
                      <a:pt x="140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1" y="142"/>
                      <a:pt x="141" y="142"/>
                      <a:pt x="141" y="142"/>
                    </a:cubicBezTo>
                    <a:cubicBezTo>
                      <a:pt x="141" y="142"/>
                      <a:pt x="141" y="142"/>
                      <a:pt x="141" y="142"/>
                    </a:cubicBezTo>
                    <a:cubicBezTo>
                      <a:pt x="141" y="142"/>
                      <a:pt x="141" y="142"/>
                      <a:pt x="141" y="142"/>
                    </a:cubicBezTo>
                    <a:cubicBezTo>
                      <a:pt x="142" y="141"/>
                      <a:pt x="142" y="141"/>
                      <a:pt x="142" y="141"/>
                    </a:cubicBezTo>
                    <a:cubicBezTo>
                      <a:pt x="142" y="141"/>
                      <a:pt x="142" y="141"/>
                      <a:pt x="142" y="141"/>
                    </a:cubicBezTo>
                    <a:cubicBezTo>
                      <a:pt x="141" y="141"/>
                      <a:pt x="141" y="141"/>
                      <a:pt x="141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moveTo>
                      <a:pt x="126" y="140"/>
                    </a:moveTo>
                    <a:cubicBezTo>
                      <a:pt x="125" y="140"/>
                      <a:pt x="125" y="141"/>
                      <a:pt x="124" y="142"/>
                    </a:cubicBezTo>
                    <a:cubicBezTo>
                      <a:pt x="125" y="142"/>
                      <a:pt x="125" y="142"/>
                      <a:pt x="125" y="142"/>
                    </a:cubicBezTo>
                    <a:cubicBezTo>
                      <a:pt x="125" y="142"/>
                      <a:pt x="126" y="141"/>
                      <a:pt x="127" y="140"/>
                    </a:cubicBezTo>
                    <a:cubicBezTo>
                      <a:pt x="126" y="140"/>
                      <a:pt x="126" y="140"/>
                      <a:pt x="126" y="140"/>
                    </a:cubicBezTo>
                    <a:moveTo>
                      <a:pt x="257" y="140"/>
                    </a:moveTo>
                    <a:cubicBezTo>
                      <a:pt x="256" y="140"/>
                      <a:pt x="256" y="140"/>
                      <a:pt x="256" y="140"/>
                    </a:cubicBezTo>
                    <a:cubicBezTo>
                      <a:pt x="257" y="141"/>
                      <a:pt x="258" y="142"/>
                      <a:pt x="258" y="142"/>
                    </a:cubicBezTo>
                    <a:cubicBezTo>
                      <a:pt x="259" y="142"/>
                      <a:pt x="259" y="142"/>
                      <a:pt x="259" y="142"/>
                    </a:cubicBezTo>
                    <a:cubicBezTo>
                      <a:pt x="258" y="141"/>
                      <a:pt x="257" y="140"/>
                      <a:pt x="257" y="140"/>
                    </a:cubicBezTo>
                    <a:moveTo>
                      <a:pt x="239" y="138"/>
                    </a:moveTo>
                    <a:cubicBezTo>
                      <a:pt x="239" y="138"/>
                      <a:pt x="239" y="138"/>
                      <a:pt x="239" y="138"/>
                    </a:cubicBezTo>
                    <a:cubicBezTo>
                      <a:pt x="239" y="138"/>
                      <a:pt x="239" y="138"/>
                      <a:pt x="239" y="138"/>
                    </a:cubicBezTo>
                    <a:cubicBezTo>
                      <a:pt x="239" y="139"/>
                      <a:pt x="239" y="139"/>
                      <a:pt x="239" y="139"/>
                    </a:cubicBezTo>
                    <a:cubicBezTo>
                      <a:pt x="238" y="139"/>
                      <a:pt x="238" y="139"/>
                      <a:pt x="238" y="139"/>
                    </a:cubicBezTo>
                    <a:cubicBezTo>
                      <a:pt x="238" y="139"/>
                      <a:pt x="238" y="139"/>
                      <a:pt x="238" y="139"/>
                    </a:cubicBezTo>
                    <a:cubicBezTo>
                      <a:pt x="239" y="140"/>
                      <a:pt x="239" y="140"/>
                      <a:pt x="239" y="140"/>
                    </a:cubicBezTo>
                    <a:cubicBezTo>
                      <a:pt x="239" y="140"/>
                      <a:pt x="239" y="140"/>
                      <a:pt x="239" y="140"/>
                    </a:cubicBezTo>
                    <a:cubicBezTo>
                      <a:pt x="239" y="139"/>
                      <a:pt x="239" y="139"/>
                      <a:pt x="239" y="139"/>
                    </a:cubicBezTo>
                    <a:cubicBezTo>
                      <a:pt x="240" y="138"/>
                      <a:pt x="240" y="138"/>
                      <a:pt x="240" y="138"/>
                    </a:cubicBezTo>
                    <a:cubicBezTo>
                      <a:pt x="240" y="138"/>
                      <a:pt x="240" y="138"/>
                      <a:pt x="240" y="138"/>
                    </a:cubicBezTo>
                    <a:cubicBezTo>
                      <a:pt x="240" y="138"/>
                      <a:pt x="240" y="138"/>
                      <a:pt x="240" y="138"/>
                    </a:cubicBezTo>
                    <a:cubicBezTo>
                      <a:pt x="240" y="138"/>
                      <a:pt x="240" y="138"/>
                      <a:pt x="240" y="138"/>
                    </a:cubicBezTo>
                    <a:cubicBezTo>
                      <a:pt x="239" y="138"/>
                      <a:pt x="239" y="138"/>
                      <a:pt x="239" y="138"/>
                    </a:cubicBezTo>
                    <a:cubicBezTo>
                      <a:pt x="239" y="138"/>
                      <a:pt x="239" y="138"/>
                      <a:pt x="239" y="138"/>
                    </a:cubicBezTo>
                    <a:moveTo>
                      <a:pt x="144" y="137"/>
                    </a:moveTo>
                    <a:cubicBezTo>
                      <a:pt x="143" y="137"/>
                      <a:pt x="143" y="137"/>
                      <a:pt x="143" y="137"/>
                    </a:cubicBezTo>
                    <a:cubicBezTo>
                      <a:pt x="143" y="137"/>
                      <a:pt x="143" y="137"/>
                      <a:pt x="143" y="137"/>
                    </a:cubicBezTo>
                    <a:cubicBezTo>
                      <a:pt x="143" y="138"/>
                      <a:pt x="143" y="138"/>
                      <a:pt x="143" y="138"/>
                    </a:cubicBezTo>
                    <a:cubicBezTo>
                      <a:pt x="143" y="138"/>
                      <a:pt x="143" y="138"/>
                      <a:pt x="143" y="138"/>
                    </a:cubicBezTo>
                    <a:cubicBezTo>
                      <a:pt x="143" y="138"/>
                      <a:pt x="143" y="138"/>
                      <a:pt x="143" y="138"/>
                    </a:cubicBezTo>
                    <a:cubicBezTo>
                      <a:pt x="143" y="138"/>
                      <a:pt x="143" y="138"/>
                      <a:pt x="143" y="138"/>
                    </a:cubicBezTo>
                    <a:cubicBezTo>
                      <a:pt x="144" y="138"/>
                      <a:pt x="144" y="138"/>
                      <a:pt x="144" y="138"/>
                    </a:cubicBezTo>
                    <a:cubicBezTo>
                      <a:pt x="144" y="139"/>
                      <a:pt x="144" y="139"/>
                      <a:pt x="144" y="139"/>
                    </a:cubicBezTo>
                    <a:cubicBezTo>
                      <a:pt x="144" y="139"/>
                      <a:pt x="144" y="139"/>
                      <a:pt x="144" y="139"/>
                    </a:cubicBezTo>
                    <a:cubicBezTo>
                      <a:pt x="144" y="139"/>
                      <a:pt x="144" y="139"/>
                      <a:pt x="144" y="139"/>
                    </a:cubicBezTo>
                    <a:cubicBezTo>
                      <a:pt x="145" y="139"/>
                      <a:pt x="145" y="139"/>
                      <a:pt x="145" y="139"/>
                    </a:cubicBezTo>
                    <a:cubicBezTo>
                      <a:pt x="145" y="139"/>
                      <a:pt x="145" y="139"/>
                      <a:pt x="145" y="139"/>
                    </a:cubicBezTo>
                    <a:cubicBezTo>
                      <a:pt x="145" y="139"/>
                      <a:pt x="145" y="139"/>
                      <a:pt x="145" y="139"/>
                    </a:cubicBezTo>
                    <a:cubicBezTo>
                      <a:pt x="144" y="137"/>
                      <a:pt x="144" y="137"/>
                      <a:pt x="144" y="137"/>
                    </a:cubicBezTo>
                    <a:moveTo>
                      <a:pt x="129" y="136"/>
                    </a:moveTo>
                    <a:cubicBezTo>
                      <a:pt x="129" y="137"/>
                      <a:pt x="128" y="138"/>
                      <a:pt x="127" y="138"/>
                    </a:cubicBezTo>
                    <a:cubicBezTo>
                      <a:pt x="128" y="139"/>
                      <a:pt x="128" y="139"/>
                      <a:pt x="128" y="139"/>
                    </a:cubicBezTo>
                    <a:cubicBezTo>
                      <a:pt x="129" y="138"/>
                      <a:pt x="129" y="138"/>
                      <a:pt x="130" y="137"/>
                    </a:cubicBezTo>
                    <a:cubicBezTo>
                      <a:pt x="129" y="136"/>
                      <a:pt x="129" y="136"/>
                      <a:pt x="129" y="136"/>
                    </a:cubicBezTo>
                    <a:moveTo>
                      <a:pt x="253" y="136"/>
                    </a:moveTo>
                    <a:cubicBezTo>
                      <a:pt x="253" y="137"/>
                      <a:pt x="253" y="137"/>
                      <a:pt x="253" y="137"/>
                    </a:cubicBezTo>
                    <a:cubicBezTo>
                      <a:pt x="253" y="138"/>
                      <a:pt x="254" y="138"/>
                      <a:pt x="255" y="139"/>
                    </a:cubicBezTo>
                    <a:cubicBezTo>
                      <a:pt x="256" y="138"/>
                      <a:pt x="256" y="138"/>
                      <a:pt x="256" y="138"/>
                    </a:cubicBezTo>
                    <a:cubicBezTo>
                      <a:pt x="255" y="138"/>
                      <a:pt x="254" y="137"/>
                      <a:pt x="253" y="136"/>
                    </a:cubicBezTo>
                    <a:moveTo>
                      <a:pt x="235" y="137"/>
                    </a:move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5" y="136"/>
                      <a:pt x="235" y="136"/>
                      <a:pt x="235" y="136"/>
                    </a:cubicBezTo>
                    <a:cubicBezTo>
                      <a:pt x="235" y="136"/>
                      <a:pt x="235" y="136"/>
                      <a:pt x="235" y="136"/>
                    </a:cubicBezTo>
                    <a:cubicBezTo>
                      <a:pt x="236" y="136"/>
                      <a:pt x="236" y="136"/>
                      <a:pt x="236" y="136"/>
                    </a:cubicBezTo>
                    <a:cubicBezTo>
                      <a:pt x="236" y="135"/>
                      <a:pt x="236" y="135"/>
                      <a:pt x="236" y="135"/>
                    </a:cubicBezTo>
                    <a:cubicBezTo>
                      <a:pt x="236" y="135"/>
                      <a:pt x="236" y="135"/>
                      <a:pt x="236" y="135"/>
                    </a:cubicBezTo>
                    <a:cubicBezTo>
                      <a:pt x="236" y="135"/>
                      <a:pt x="236" y="135"/>
                      <a:pt x="236" y="135"/>
                    </a:cubicBezTo>
                    <a:cubicBezTo>
                      <a:pt x="236" y="136"/>
                      <a:pt x="236" y="136"/>
                      <a:pt x="236" y="136"/>
                    </a:cubicBezTo>
                    <a:cubicBezTo>
                      <a:pt x="236" y="136"/>
                      <a:pt x="236" y="136"/>
                      <a:pt x="236" y="136"/>
                    </a:cubicBezTo>
                    <a:cubicBezTo>
                      <a:pt x="236" y="136"/>
                      <a:pt x="236" y="136"/>
                      <a:pt x="236" y="136"/>
                    </a:cubicBezTo>
                    <a:cubicBezTo>
                      <a:pt x="236" y="136"/>
                      <a:pt x="236" y="136"/>
                      <a:pt x="236" y="136"/>
                    </a:cubicBezTo>
                    <a:cubicBezTo>
                      <a:pt x="236" y="137"/>
                      <a:pt x="236" y="137"/>
                      <a:pt x="236" y="137"/>
                    </a:cubicBezTo>
                    <a:cubicBezTo>
                      <a:pt x="236" y="137"/>
                      <a:pt x="236" y="137"/>
                      <a:pt x="236" y="137"/>
                    </a:cubicBezTo>
                    <a:cubicBezTo>
                      <a:pt x="235" y="137"/>
                      <a:pt x="235" y="137"/>
                      <a:pt x="235" y="137"/>
                    </a:cubicBezTo>
                    <a:moveTo>
                      <a:pt x="236" y="135"/>
                    </a:moveTo>
                    <a:cubicBezTo>
                      <a:pt x="235" y="136"/>
                      <a:pt x="235" y="136"/>
                      <a:pt x="235" y="136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36" y="137"/>
                      <a:pt x="236" y="137"/>
                      <a:pt x="236" y="137"/>
                    </a:cubicBezTo>
                    <a:cubicBezTo>
                      <a:pt x="236" y="137"/>
                      <a:pt x="236" y="137"/>
                      <a:pt x="236" y="137"/>
                    </a:cubicBezTo>
                    <a:cubicBezTo>
                      <a:pt x="237" y="136"/>
                      <a:pt x="237" y="136"/>
                      <a:pt x="237" y="136"/>
                    </a:cubicBezTo>
                    <a:cubicBezTo>
                      <a:pt x="236" y="135"/>
                      <a:pt x="236" y="135"/>
                      <a:pt x="236" y="135"/>
                    </a:cubicBezTo>
                    <a:cubicBezTo>
                      <a:pt x="236" y="135"/>
                      <a:pt x="236" y="135"/>
                      <a:pt x="236" y="135"/>
                    </a:cubicBezTo>
                    <a:moveTo>
                      <a:pt x="147" y="135"/>
                    </a:move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7" y="136"/>
                      <a:pt x="147" y="136"/>
                      <a:pt x="147" y="136"/>
                    </a:cubicBezTo>
                    <a:cubicBezTo>
                      <a:pt x="147" y="135"/>
                      <a:pt x="147" y="135"/>
                      <a:pt x="147" y="135"/>
                    </a:cubicBezTo>
                    <a:cubicBezTo>
                      <a:pt x="148" y="137"/>
                      <a:pt x="148" y="137"/>
                      <a:pt x="148" y="137"/>
                    </a:cubicBezTo>
                    <a:cubicBezTo>
                      <a:pt x="148" y="137"/>
                      <a:pt x="148" y="137"/>
                      <a:pt x="148" y="137"/>
                    </a:cubicBezTo>
                    <a:cubicBezTo>
                      <a:pt x="148" y="137"/>
                      <a:pt x="148" y="137"/>
                      <a:pt x="148" y="137"/>
                    </a:cubicBezTo>
                    <a:cubicBezTo>
                      <a:pt x="149" y="136"/>
                      <a:pt x="149" y="136"/>
                      <a:pt x="149" y="136"/>
                    </a:cubicBezTo>
                    <a:cubicBezTo>
                      <a:pt x="149" y="136"/>
                      <a:pt x="149" y="136"/>
                      <a:pt x="149" y="136"/>
                    </a:cubicBezTo>
                    <a:cubicBezTo>
                      <a:pt x="148" y="136"/>
                      <a:pt x="148" y="136"/>
                      <a:pt x="148" y="136"/>
                    </a:cubicBezTo>
                    <a:cubicBezTo>
                      <a:pt x="147" y="135"/>
                      <a:pt x="147" y="135"/>
                      <a:pt x="147" y="135"/>
                    </a:cubicBezTo>
                    <a:moveTo>
                      <a:pt x="129" y="134"/>
                    </a:moveTo>
                    <a:cubicBezTo>
                      <a:pt x="128" y="134"/>
                      <a:pt x="128" y="134"/>
                      <a:pt x="128" y="134"/>
                    </a:cubicBezTo>
                    <a:cubicBezTo>
                      <a:pt x="126" y="135"/>
                      <a:pt x="125" y="137"/>
                      <a:pt x="123" y="138"/>
                    </a:cubicBezTo>
                    <a:cubicBezTo>
                      <a:pt x="123" y="139"/>
                      <a:pt x="123" y="139"/>
                      <a:pt x="123" y="139"/>
                    </a:cubicBezTo>
                    <a:cubicBezTo>
                      <a:pt x="125" y="137"/>
                      <a:pt x="127" y="135"/>
                      <a:pt x="129" y="134"/>
                    </a:cubicBezTo>
                    <a:moveTo>
                      <a:pt x="133" y="134"/>
                    </a:moveTo>
                    <a:cubicBezTo>
                      <a:pt x="133" y="134"/>
                      <a:pt x="133" y="134"/>
                      <a:pt x="133" y="134"/>
                    </a:cubicBezTo>
                    <a:cubicBezTo>
                      <a:pt x="132" y="134"/>
                      <a:pt x="131" y="135"/>
                      <a:pt x="131" y="135"/>
                    </a:cubicBezTo>
                    <a:cubicBezTo>
                      <a:pt x="131" y="136"/>
                      <a:pt x="131" y="136"/>
                      <a:pt x="131" y="136"/>
                    </a:cubicBezTo>
                    <a:cubicBezTo>
                      <a:pt x="132" y="135"/>
                      <a:pt x="133" y="135"/>
                      <a:pt x="134" y="134"/>
                    </a:cubicBezTo>
                    <a:cubicBezTo>
                      <a:pt x="133" y="134"/>
                      <a:pt x="133" y="134"/>
                      <a:pt x="133" y="134"/>
                    </a:cubicBezTo>
                    <a:moveTo>
                      <a:pt x="152" y="134"/>
                    </a:move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1" y="135"/>
                      <a:pt x="151" y="135"/>
                      <a:pt x="151" y="135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0" y="134"/>
                      <a:pt x="150" y="134"/>
                      <a:pt x="150" y="134"/>
                    </a:cubicBezTo>
                    <a:cubicBezTo>
                      <a:pt x="150" y="134"/>
                      <a:pt x="150" y="134"/>
                      <a:pt x="150" y="134"/>
                    </a:cubicBezTo>
                    <a:cubicBezTo>
                      <a:pt x="151" y="135"/>
                      <a:pt x="151" y="135"/>
                      <a:pt x="151" y="135"/>
                    </a:cubicBezTo>
                    <a:cubicBezTo>
                      <a:pt x="152" y="135"/>
                      <a:pt x="152" y="135"/>
                      <a:pt x="152" y="135"/>
                    </a:cubicBezTo>
                    <a:cubicBezTo>
                      <a:pt x="152" y="134"/>
                      <a:pt x="152" y="134"/>
                      <a:pt x="152" y="134"/>
                    </a:cubicBezTo>
                    <a:cubicBezTo>
                      <a:pt x="152" y="134"/>
                      <a:pt x="152" y="134"/>
                      <a:pt x="152" y="134"/>
                    </a:cubicBezTo>
                    <a:moveTo>
                      <a:pt x="251" y="165"/>
                    </a:moveTo>
                    <a:cubicBezTo>
                      <a:pt x="248" y="161"/>
                      <a:pt x="245" y="157"/>
                      <a:pt x="242" y="154"/>
                    </a:cubicBezTo>
                    <a:cubicBezTo>
                      <a:pt x="243" y="153"/>
                      <a:pt x="243" y="153"/>
                      <a:pt x="243" y="153"/>
                    </a:cubicBezTo>
                    <a:cubicBezTo>
                      <a:pt x="246" y="156"/>
                      <a:pt x="249" y="160"/>
                      <a:pt x="252" y="164"/>
                    </a:cubicBezTo>
                    <a:cubicBezTo>
                      <a:pt x="251" y="165"/>
                      <a:pt x="251" y="165"/>
                      <a:pt x="251" y="165"/>
                    </a:cubicBezTo>
                    <a:moveTo>
                      <a:pt x="253" y="164"/>
                    </a:moveTo>
                    <a:cubicBezTo>
                      <a:pt x="250" y="159"/>
                      <a:pt x="247" y="155"/>
                      <a:pt x="244" y="152"/>
                    </a:cubicBezTo>
                    <a:cubicBezTo>
                      <a:pt x="245" y="150"/>
                      <a:pt x="245" y="150"/>
                      <a:pt x="245" y="150"/>
                    </a:cubicBezTo>
                    <a:cubicBezTo>
                      <a:pt x="249" y="154"/>
                      <a:pt x="252" y="158"/>
                      <a:pt x="255" y="162"/>
                    </a:cubicBezTo>
                    <a:cubicBezTo>
                      <a:pt x="253" y="164"/>
                      <a:pt x="253" y="164"/>
                      <a:pt x="253" y="164"/>
                    </a:cubicBezTo>
                    <a:moveTo>
                      <a:pt x="143" y="152"/>
                    </a:moveTo>
                    <a:cubicBezTo>
                      <a:pt x="140" y="148"/>
                      <a:pt x="140" y="148"/>
                      <a:pt x="140" y="148"/>
                    </a:cubicBezTo>
                    <a:cubicBezTo>
                      <a:pt x="142" y="146"/>
                      <a:pt x="144" y="145"/>
                      <a:pt x="146" y="143"/>
                    </a:cubicBezTo>
                    <a:cubicBezTo>
                      <a:pt x="148" y="147"/>
                      <a:pt x="148" y="147"/>
                      <a:pt x="148" y="147"/>
                    </a:cubicBezTo>
                    <a:cubicBezTo>
                      <a:pt x="147" y="148"/>
                      <a:pt x="145" y="150"/>
                      <a:pt x="143" y="152"/>
                    </a:cubicBezTo>
                    <a:moveTo>
                      <a:pt x="232" y="145"/>
                    </a:moveTo>
                    <a:cubicBezTo>
                      <a:pt x="230" y="144"/>
                      <a:pt x="228" y="143"/>
                      <a:pt x="226" y="142"/>
                    </a:cubicBezTo>
                    <a:cubicBezTo>
                      <a:pt x="227" y="141"/>
                      <a:pt x="227" y="141"/>
                      <a:pt x="227" y="141"/>
                    </a:cubicBezTo>
                    <a:cubicBezTo>
                      <a:pt x="229" y="142"/>
                      <a:pt x="231" y="143"/>
                      <a:pt x="232" y="144"/>
                    </a:cubicBezTo>
                    <a:cubicBezTo>
                      <a:pt x="232" y="145"/>
                      <a:pt x="232" y="145"/>
                      <a:pt x="232" y="145"/>
                    </a:cubicBezTo>
                    <a:moveTo>
                      <a:pt x="233" y="143"/>
                    </a:moveTo>
                    <a:cubicBezTo>
                      <a:pt x="231" y="142"/>
                      <a:pt x="230" y="141"/>
                      <a:pt x="228" y="139"/>
                    </a:cubicBezTo>
                    <a:cubicBezTo>
                      <a:pt x="229" y="138"/>
                      <a:pt x="229" y="138"/>
                      <a:pt x="229" y="138"/>
                    </a:cubicBezTo>
                    <a:cubicBezTo>
                      <a:pt x="231" y="139"/>
                      <a:pt x="233" y="140"/>
                      <a:pt x="234" y="141"/>
                    </a:cubicBezTo>
                    <a:cubicBezTo>
                      <a:pt x="233" y="143"/>
                      <a:pt x="233" y="143"/>
                      <a:pt x="233" y="143"/>
                    </a:cubicBezTo>
                    <a:moveTo>
                      <a:pt x="225" y="134"/>
                    </a:moveTo>
                    <a:cubicBezTo>
                      <a:pt x="173" y="134"/>
                      <a:pt x="173" y="134"/>
                      <a:pt x="173" y="134"/>
                    </a:cubicBezTo>
                    <a:cubicBezTo>
                      <a:pt x="174" y="135"/>
                      <a:pt x="174" y="135"/>
                      <a:pt x="174" y="135"/>
                    </a:cubicBezTo>
                    <a:cubicBezTo>
                      <a:pt x="169" y="136"/>
                      <a:pt x="164" y="138"/>
                      <a:pt x="160" y="140"/>
                    </a:cubicBezTo>
                    <a:cubicBezTo>
                      <a:pt x="157" y="136"/>
                      <a:pt x="157" y="136"/>
                      <a:pt x="157" y="136"/>
                    </a:cubicBezTo>
                    <a:cubicBezTo>
                      <a:pt x="159" y="135"/>
                      <a:pt x="161" y="134"/>
                      <a:pt x="163" y="134"/>
                    </a:cubicBezTo>
                    <a:cubicBezTo>
                      <a:pt x="161" y="134"/>
                      <a:pt x="161" y="134"/>
                      <a:pt x="161" y="134"/>
                    </a:cubicBezTo>
                    <a:cubicBezTo>
                      <a:pt x="160" y="134"/>
                      <a:pt x="158" y="135"/>
                      <a:pt x="157" y="135"/>
                    </a:cubicBezTo>
                    <a:cubicBezTo>
                      <a:pt x="157" y="134"/>
                      <a:pt x="157" y="134"/>
                      <a:pt x="157" y="134"/>
                    </a:cubicBezTo>
                    <a:cubicBezTo>
                      <a:pt x="152" y="136"/>
                      <a:pt x="148" y="139"/>
                      <a:pt x="144" y="142"/>
                    </a:cubicBezTo>
                    <a:cubicBezTo>
                      <a:pt x="145" y="143"/>
                      <a:pt x="145" y="143"/>
                      <a:pt x="145" y="143"/>
                    </a:cubicBezTo>
                    <a:cubicBezTo>
                      <a:pt x="143" y="144"/>
                      <a:pt x="141" y="146"/>
                      <a:pt x="140" y="148"/>
                    </a:cubicBezTo>
                    <a:cubicBezTo>
                      <a:pt x="139" y="147"/>
                      <a:pt x="139" y="147"/>
                      <a:pt x="139" y="147"/>
                    </a:cubicBezTo>
                    <a:cubicBezTo>
                      <a:pt x="136" y="149"/>
                      <a:pt x="133" y="152"/>
                      <a:pt x="131" y="155"/>
                    </a:cubicBezTo>
                    <a:cubicBezTo>
                      <a:pt x="132" y="156"/>
                      <a:pt x="132" y="156"/>
                      <a:pt x="132" y="156"/>
                    </a:cubicBezTo>
                    <a:cubicBezTo>
                      <a:pt x="129" y="160"/>
                      <a:pt x="126" y="164"/>
                      <a:pt x="123" y="169"/>
                    </a:cubicBezTo>
                    <a:cubicBezTo>
                      <a:pt x="123" y="170"/>
                      <a:pt x="123" y="170"/>
                      <a:pt x="123" y="170"/>
                    </a:cubicBezTo>
                    <a:cubicBezTo>
                      <a:pt x="126" y="165"/>
                      <a:pt x="129" y="160"/>
                      <a:pt x="132" y="156"/>
                    </a:cubicBezTo>
                    <a:cubicBezTo>
                      <a:pt x="136" y="159"/>
                      <a:pt x="136" y="159"/>
                      <a:pt x="136" y="159"/>
                    </a:cubicBezTo>
                    <a:cubicBezTo>
                      <a:pt x="130" y="166"/>
                      <a:pt x="126" y="174"/>
                      <a:pt x="123" y="183"/>
                    </a:cubicBezTo>
                    <a:cubicBezTo>
                      <a:pt x="123" y="211"/>
                      <a:pt x="123" y="211"/>
                      <a:pt x="123" y="211"/>
                    </a:cubicBezTo>
                    <a:cubicBezTo>
                      <a:pt x="124" y="210"/>
                      <a:pt x="124" y="210"/>
                      <a:pt x="124" y="210"/>
                    </a:cubicBezTo>
                    <a:cubicBezTo>
                      <a:pt x="124" y="208"/>
                      <a:pt x="124" y="206"/>
                      <a:pt x="124" y="204"/>
                    </a:cubicBezTo>
                    <a:cubicBezTo>
                      <a:pt x="124" y="197"/>
                      <a:pt x="125" y="191"/>
                      <a:pt x="127" y="185"/>
                    </a:cubicBezTo>
                    <a:cubicBezTo>
                      <a:pt x="124" y="184"/>
                      <a:pt x="124" y="184"/>
                      <a:pt x="124" y="184"/>
                    </a:cubicBezTo>
                    <a:cubicBezTo>
                      <a:pt x="126" y="175"/>
                      <a:pt x="131" y="167"/>
                      <a:pt x="137" y="159"/>
                    </a:cubicBezTo>
                    <a:cubicBezTo>
                      <a:pt x="139" y="161"/>
                      <a:pt x="139" y="161"/>
                      <a:pt x="139" y="161"/>
                    </a:cubicBezTo>
                    <a:cubicBezTo>
                      <a:pt x="141" y="159"/>
                      <a:pt x="143" y="156"/>
                      <a:pt x="146" y="154"/>
                    </a:cubicBezTo>
                    <a:cubicBezTo>
                      <a:pt x="144" y="152"/>
                      <a:pt x="144" y="152"/>
                      <a:pt x="144" y="152"/>
                    </a:cubicBezTo>
                    <a:cubicBezTo>
                      <a:pt x="145" y="150"/>
                      <a:pt x="147" y="149"/>
                      <a:pt x="149" y="148"/>
                    </a:cubicBezTo>
                    <a:cubicBezTo>
                      <a:pt x="151" y="150"/>
                      <a:pt x="151" y="150"/>
                      <a:pt x="151" y="150"/>
                    </a:cubicBezTo>
                    <a:cubicBezTo>
                      <a:pt x="154" y="148"/>
                      <a:pt x="157" y="145"/>
                      <a:pt x="161" y="144"/>
                    </a:cubicBezTo>
                    <a:cubicBezTo>
                      <a:pt x="160" y="141"/>
                      <a:pt x="160" y="141"/>
                      <a:pt x="160" y="141"/>
                    </a:cubicBezTo>
                    <a:cubicBezTo>
                      <a:pt x="164" y="138"/>
                      <a:pt x="169" y="137"/>
                      <a:pt x="174" y="135"/>
                    </a:cubicBezTo>
                    <a:cubicBezTo>
                      <a:pt x="175" y="139"/>
                      <a:pt x="175" y="139"/>
                      <a:pt x="175" y="139"/>
                    </a:cubicBezTo>
                    <a:cubicBezTo>
                      <a:pt x="180" y="137"/>
                      <a:pt x="186" y="136"/>
                      <a:pt x="191" y="136"/>
                    </a:cubicBezTo>
                    <a:cubicBezTo>
                      <a:pt x="203" y="136"/>
                      <a:pt x="215" y="140"/>
                      <a:pt x="224" y="145"/>
                    </a:cubicBezTo>
                    <a:cubicBezTo>
                      <a:pt x="226" y="142"/>
                      <a:pt x="226" y="142"/>
                      <a:pt x="226" y="142"/>
                    </a:cubicBezTo>
                    <a:cubicBezTo>
                      <a:pt x="228" y="143"/>
                      <a:pt x="230" y="145"/>
                      <a:pt x="231" y="146"/>
                    </a:cubicBezTo>
                    <a:cubicBezTo>
                      <a:pt x="230" y="148"/>
                      <a:pt x="230" y="148"/>
                      <a:pt x="230" y="148"/>
                    </a:cubicBezTo>
                    <a:cubicBezTo>
                      <a:pt x="233" y="151"/>
                      <a:pt x="236" y="153"/>
                      <a:pt x="239" y="156"/>
                    </a:cubicBezTo>
                    <a:cubicBezTo>
                      <a:pt x="241" y="154"/>
                      <a:pt x="241" y="154"/>
                      <a:pt x="241" y="154"/>
                    </a:cubicBezTo>
                    <a:cubicBezTo>
                      <a:pt x="245" y="157"/>
                      <a:pt x="248" y="161"/>
                      <a:pt x="250" y="165"/>
                    </a:cubicBezTo>
                    <a:cubicBezTo>
                      <a:pt x="248" y="167"/>
                      <a:pt x="248" y="167"/>
                      <a:pt x="248" y="167"/>
                    </a:cubicBezTo>
                    <a:cubicBezTo>
                      <a:pt x="255" y="178"/>
                      <a:pt x="259" y="190"/>
                      <a:pt x="259" y="204"/>
                    </a:cubicBezTo>
                    <a:cubicBezTo>
                      <a:pt x="259" y="210"/>
                      <a:pt x="258" y="216"/>
                      <a:pt x="257" y="221"/>
                    </a:cubicBezTo>
                    <a:cubicBezTo>
                      <a:pt x="259" y="222"/>
                      <a:pt x="259" y="222"/>
                      <a:pt x="259" y="222"/>
                    </a:cubicBezTo>
                    <a:cubicBezTo>
                      <a:pt x="259" y="166"/>
                      <a:pt x="259" y="166"/>
                      <a:pt x="259" y="166"/>
                    </a:cubicBezTo>
                    <a:cubicBezTo>
                      <a:pt x="258" y="164"/>
                      <a:pt x="258" y="163"/>
                      <a:pt x="257" y="161"/>
                    </a:cubicBezTo>
                    <a:cubicBezTo>
                      <a:pt x="255" y="162"/>
                      <a:pt x="255" y="162"/>
                      <a:pt x="255" y="162"/>
                    </a:cubicBezTo>
                    <a:cubicBezTo>
                      <a:pt x="253" y="158"/>
                      <a:pt x="249" y="153"/>
                      <a:pt x="245" y="150"/>
                    </a:cubicBezTo>
                    <a:cubicBezTo>
                      <a:pt x="246" y="149"/>
                      <a:pt x="246" y="149"/>
                      <a:pt x="246" y="149"/>
                    </a:cubicBezTo>
                    <a:cubicBezTo>
                      <a:pt x="243" y="146"/>
                      <a:pt x="239" y="143"/>
                      <a:pt x="235" y="140"/>
                    </a:cubicBezTo>
                    <a:cubicBezTo>
                      <a:pt x="235" y="141"/>
                      <a:pt x="235" y="141"/>
                      <a:pt x="235" y="141"/>
                    </a:cubicBezTo>
                    <a:cubicBezTo>
                      <a:pt x="233" y="140"/>
                      <a:pt x="231" y="138"/>
                      <a:pt x="229" y="137"/>
                    </a:cubicBezTo>
                    <a:cubicBezTo>
                      <a:pt x="229" y="136"/>
                      <a:pt x="229" y="136"/>
                      <a:pt x="229" y="136"/>
                    </a:cubicBezTo>
                    <a:cubicBezTo>
                      <a:pt x="228" y="135"/>
                      <a:pt x="226" y="134"/>
                      <a:pt x="225" y="134"/>
                    </a:cubicBezTo>
                    <a:moveTo>
                      <a:pt x="232" y="134"/>
                    </a:moveTo>
                    <a:cubicBezTo>
                      <a:pt x="232" y="134"/>
                      <a:pt x="232" y="134"/>
                      <a:pt x="232" y="134"/>
                    </a:cubicBezTo>
                    <a:cubicBezTo>
                      <a:pt x="232" y="135"/>
                      <a:pt x="232" y="135"/>
                      <a:pt x="232" y="135"/>
                    </a:cubicBezTo>
                    <a:cubicBezTo>
                      <a:pt x="231" y="134"/>
                      <a:pt x="231" y="134"/>
                      <a:pt x="231" y="134"/>
                    </a:cubicBezTo>
                    <a:cubicBezTo>
                      <a:pt x="231" y="135"/>
                      <a:pt x="231" y="135"/>
                      <a:pt x="231" y="135"/>
                    </a:cubicBezTo>
                    <a:cubicBezTo>
                      <a:pt x="232" y="135"/>
                      <a:pt x="232" y="135"/>
                      <a:pt x="232" y="135"/>
                    </a:cubicBezTo>
                    <a:cubicBezTo>
                      <a:pt x="232" y="135"/>
                      <a:pt x="232" y="135"/>
                      <a:pt x="232" y="135"/>
                    </a:cubicBezTo>
                    <a:cubicBezTo>
                      <a:pt x="232" y="135"/>
                      <a:pt x="232" y="135"/>
                      <a:pt x="232" y="135"/>
                    </a:cubicBezTo>
                    <a:cubicBezTo>
                      <a:pt x="232" y="134"/>
                      <a:pt x="232" y="134"/>
                      <a:pt x="232" y="134"/>
                    </a:cubicBezTo>
                    <a:moveTo>
                      <a:pt x="245" y="134"/>
                    </a:moveTo>
                    <a:cubicBezTo>
                      <a:pt x="240" y="134"/>
                      <a:pt x="240" y="134"/>
                      <a:pt x="240" y="134"/>
                    </a:cubicBezTo>
                    <a:cubicBezTo>
                      <a:pt x="247" y="139"/>
                      <a:pt x="254" y="145"/>
                      <a:pt x="259" y="153"/>
                    </a:cubicBezTo>
                    <a:cubicBezTo>
                      <a:pt x="259" y="148"/>
                      <a:pt x="259" y="148"/>
                      <a:pt x="259" y="148"/>
                    </a:cubicBezTo>
                    <a:cubicBezTo>
                      <a:pt x="255" y="143"/>
                      <a:pt x="250" y="138"/>
                      <a:pt x="245" y="134"/>
                    </a:cubicBezTo>
                    <a:moveTo>
                      <a:pt x="250" y="134"/>
                    </a:moveTo>
                    <a:cubicBezTo>
                      <a:pt x="249" y="134"/>
                      <a:pt x="249" y="134"/>
                      <a:pt x="249" y="134"/>
                    </a:cubicBezTo>
                    <a:cubicBezTo>
                      <a:pt x="249" y="134"/>
                      <a:pt x="249" y="134"/>
                      <a:pt x="249" y="134"/>
                    </a:cubicBezTo>
                    <a:cubicBezTo>
                      <a:pt x="250" y="135"/>
                      <a:pt x="251" y="135"/>
                      <a:pt x="251" y="136"/>
                    </a:cubicBezTo>
                    <a:cubicBezTo>
                      <a:pt x="252" y="135"/>
                      <a:pt x="252" y="135"/>
                      <a:pt x="252" y="135"/>
                    </a:cubicBezTo>
                    <a:cubicBezTo>
                      <a:pt x="251" y="135"/>
                      <a:pt x="251" y="134"/>
                      <a:pt x="250" y="134"/>
                    </a:cubicBezTo>
                    <a:moveTo>
                      <a:pt x="255" y="134"/>
                    </a:moveTo>
                    <a:cubicBezTo>
                      <a:pt x="253" y="134"/>
                      <a:pt x="253" y="134"/>
                      <a:pt x="253" y="134"/>
                    </a:cubicBezTo>
                    <a:cubicBezTo>
                      <a:pt x="256" y="135"/>
                      <a:pt x="257" y="137"/>
                      <a:pt x="259" y="139"/>
                    </a:cubicBezTo>
                    <a:cubicBezTo>
                      <a:pt x="259" y="138"/>
                      <a:pt x="259" y="138"/>
                      <a:pt x="259" y="138"/>
                    </a:cubicBezTo>
                    <a:cubicBezTo>
                      <a:pt x="258" y="137"/>
                      <a:pt x="256" y="135"/>
                      <a:pt x="255" y="134"/>
                    </a:cubicBezTo>
                    <a:moveTo>
                      <a:pt x="68" y="132"/>
                    </a:moveTo>
                    <a:cubicBezTo>
                      <a:pt x="68" y="133"/>
                      <a:pt x="68" y="133"/>
                      <a:pt x="68" y="133"/>
                    </a:cubicBezTo>
                    <a:cubicBezTo>
                      <a:pt x="67" y="133"/>
                      <a:pt x="67" y="133"/>
                      <a:pt x="67" y="134"/>
                    </a:cubicBezTo>
                    <a:cubicBezTo>
                      <a:pt x="71" y="134"/>
                      <a:pt x="71" y="134"/>
                      <a:pt x="71" y="134"/>
                    </a:cubicBezTo>
                    <a:cubicBezTo>
                      <a:pt x="68" y="132"/>
                      <a:pt x="68" y="132"/>
                      <a:pt x="68" y="132"/>
                    </a:cubicBezTo>
                    <a:moveTo>
                      <a:pt x="273" y="129"/>
                    </a:moveTo>
                    <a:cubicBezTo>
                      <a:pt x="270" y="131"/>
                      <a:pt x="270" y="131"/>
                      <a:pt x="270" y="131"/>
                    </a:cubicBezTo>
                    <a:cubicBezTo>
                      <a:pt x="271" y="132"/>
                      <a:pt x="272" y="133"/>
                      <a:pt x="272" y="134"/>
                    </a:cubicBezTo>
                    <a:cubicBezTo>
                      <a:pt x="277" y="134"/>
                      <a:pt x="277" y="134"/>
                      <a:pt x="277" y="134"/>
                    </a:cubicBezTo>
                    <a:cubicBezTo>
                      <a:pt x="276" y="132"/>
                      <a:pt x="275" y="130"/>
                      <a:pt x="273" y="129"/>
                    </a:cubicBezTo>
                    <a:moveTo>
                      <a:pt x="58" y="129"/>
                    </a:moveTo>
                    <a:cubicBezTo>
                      <a:pt x="57" y="130"/>
                      <a:pt x="56" y="131"/>
                      <a:pt x="55" y="133"/>
                    </a:cubicBezTo>
                    <a:cubicBezTo>
                      <a:pt x="57" y="134"/>
                      <a:pt x="57" y="134"/>
                      <a:pt x="57" y="134"/>
                    </a:cubicBezTo>
                    <a:cubicBezTo>
                      <a:pt x="57" y="134"/>
                      <a:pt x="57" y="134"/>
                      <a:pt x="57" y="134"/>
                    </a:cubicBezTo>
                    <a:cubicBezTo>
                      <a:pt x="58" y="132"/>
                      <a:pt x="58" y="131"/>
                      <a:pt x="59" y="129"/>
                    </a:cubicBezTo>
                    <a:cubicBezTo>
                      <a:pt x="58" y="129"/>
                      <a:pt x="58" y="129"/>
                      <a:pt x="58" y="129"/>
                    </a:cubicBezTo>
                    <a:moveTo>
                      <a:pt x="123" y="116"/>
                    </a:moveTo>
                    <a:cubicBezTo>
                      <a:pt x="121" y="118"/>
                      <a:pt x="119" y="120"/>
                      <a:pt x="116" y="122"/>
                    </a:cubicBezTo>
                    <a:cubicBezTo>
                      <a:pt x="114" y="120"/>
                      <a:pt x="114" y="120"/>
                      <a:pt x="114" y="120"/>
                    </a:cubicBezTo>
                    <a:cubicBezTo>
                      <a:pt x="110" y="124"/>
                      <a:pt x="106" y="128"/>
                      <a:pt x="103" y="132"/>
                    </a:cubicBezTo>
                    <a:cubicBezTo>
                      <a:pt x="105" y="134"/>
                      <a:pt x="105" y="134"/>
                      <a:pt x="105" y="134"/>
                    </a:cubicBezTo>
                    <a:cubicBezTo>
                      <a:pt x="122" y="134"/>
                      <a:pt x="122" y="134"/>
                      <a:pt x="122" y="134"/>
                    </a:cubicBezTo>
                    <a:cubicBezTo>
                      <a:pt x="122" y="133"/>
                      <a:pt x="123" y="133"/>
                      <a:pt x="123" y="132"/>
                    </a:cubicBezTo>
                    <a:cubicBezTo>
                      <a:pt x="123" y="130"/>
                      <a:pt x="123" y="130"/>
                      <a:pt x="123" y="130"/>
                    </a:cubicBezTo>
                    <a:cubicBezTo>
                      <a:pt x="119" y="125"/>
                      <a:pt x="119" y="125"/>
                      <a:pt x="119" y="125"/>
                    </a:cubicBezTo>
                    <a:cubicBezTo>
                      <a:pt x="120" y="124"/>
                      <a:pt x="122" y="122"/>
                      <a:pt x="123" y="121"/>
                    </a:cubicBezTo>
                    <a:cubicBezTo>
                      <a:pt x="123" y="116"/>
                      <a:pt x="123" y="116"/>
                      <a:pt x="123" y="116"/>
                    </a:cubicBezTo>
                    <a:moveTo>
                      <a:pt x="123" y="112"/>
                    </a:moveTo>
                    <a:cubicBezTo>
                      <a:pt x="123" y="112"/>
                      <a:pt x="123" y="113"/>
                      <a:pt x="123" y="113"/>
                    </a:cubicBezTo>
                    <a:cubicBezTo>
                      <a:pt x="123" y="114"/>
                      <a:pt x="123" y="114"/>
                      <a:pt x="123" y="114"/>
                    </a:cubicBezTo>
                    <a:cubicBezTo>
                      <a:pt x="123" y="112"/>
                      <a:pt x="123" y="112"/>
                      <a:pt x="123" y="112"/>
                    </a:cubicBezTo>
                    <a:moveTo>
                      <a:pt x="259" y="112"/>
                    </a:moveTo>
                    <a:cubicBezTo>
                      <a:pt x="259" y="132"/>
                      <a:pt x="259" y="132"/>
                      <a:pt x="259" y="132"/>
                    </a:cubicBezTo>
                    <a:cubicBezTo>
                      <a:pt x="260" y="133"/>
                      <a:pt x="260" y="133"/>
                      <a:pt x="261" y="134"/>
                    </a:cubicBezTo>
                    <a:cubicBezTo>
                      <a:pt x="262" y="134"/>
                      <a:pt x="262" y="134"/>
                      <a:pt x="262" y="134"/>
                    </a:cubicBezTo>
                    <a:cubicBezTo>
                      <a:pt x="262" y="133"/>
                      <a:pt x="262" y="133"/>
                      <a:pt x="262" y="133"/>
                    </a:cubicBezTo>
                    <a:cubicBezTo>
                      <a:pt x="262" y="133"/>
                      <a:pt x="262" y="133"/>
                      <a:pt x="262" y="134"/>
                    </a:cubicBezTo>
                    <a:cubicBezTo>
                      <a:pt x="263" y="134"/>
                      <a:pt x="263" y="134"/>
                      <a:pt x="263" y="134"/>
                    </a:cubicBezTo>
                    <a:cubicBezTo>
                      <a:pt x="263" y="133"/>
                      <a:pt x="263" y="133"/>
                      <a:pt x="262" y="133"/>
                    </a:cubicBezTo>
                    <a:cubicBezTo>
                      <a:pt x="272" y="123"/>
                      <a:pt x="272" y="123"/>
                      <a:pt x="272" y="123"/>
                    </a:cubicBezTo>
                    <a:cubicBezTo>
                      <a:pt x="268" y="119"/>
                      <a:pt x="264" y="116"/>
                      <a:pt x="259" y="112"/>
                    </a:cubicBezTo>
                    <a:moveTo>
                      <a:pt x="123" y="104"/>
                    </a:moveTo>
                    <a:cubicBezTo>
                      <a:pt x="112" y="112"/>
                      <a:pt x="102" y="122"/>
                      <a:pt x="93" y="134"/>
                    </a:cubicBezTo>
                    <a:cubicBezTo>
                      <a:pt x="98" y="134"/>
                      <a:pt x="98" y="134"/>
                      <a:pt x="98" y="134"/>
                    </a:cubicBezTo>
                    <a:cubicBezTo>
                      <a:pt x="105" y="124"/>
                      <a:pt x="114" y="116"/>
                      <a:pt x="123" y="109"/>
                    </a:cubicBezTo>
                    <a:cubicBezTo>
                      <a:pt x="123" y="104"/>
                      <a:pt x="123" y="104"/>
                      <a:pt x="123" y="104"/>
                    </a:cubicBezTo>
                    <a:moveTo>
                      <a:pt x="259" y="104"/>
                    </a:moveTo>
                    <a:cubicBezTo>
                      <a:pt x="259" y="109"/>
                      <a:pt x="259" y="109"/>
                      <a:pt x="259" y="109"/>
                    </a:cubicBezTo>
                    <a:cubicBezTo>
                      <a:pt x="264" y="112"/>
                      <a:pt x="268" y="116"/>
                      <a:pt x="272" y="120"/>
                    </a:cubicBezTo>
                    <a:cubicBezTo>
                      <a:pt x="275" y="117"/>
                      <a:pt x="275" y="117"/>
                      <a:pt x="275" y="117"/>
                    </a:cubicBezTo>
                    <a:cubicBezTo>
                      <a:pt x="270" y="112"/>
                      <a:pt x="265" y="108"/>
                      <a:pt x="259" y="104"/>
                    </a:cubicBezTo>
                    <a:moveTo>
                      <a:pt x="76" y="102"/>
                    </a:moveTo>
                    <a:cubicBezTo>
                      <a:pt x="75" y="104"/>
                      <a:pt x="74" y="105"/>
                      <a:pt x="73" y="106"/>
                    </a:cubicBezTo>
                    <a:cubicBezTo>
                      <a:pt x="74" y="107"/>
                      <a:pt x="74" y="107"/>
                      <a:pt x="74" y="107"/>
                    </a:cubicBezTo>
                    <a:cubicBezTo>
                      <a:pt x="75" y="106"/>
                      <a:pt x="76" y="105"/>
                      <a:pt x="78" y="103"/>
                    </a:cubicBezTo>
                    <a:cubicBezTo>
                      <a:pt x="76" y="102"/>
                      <a:pt x="76" y="102"/>
                      <a:pt x="76" y="102"/>
                    </a:cubicBezTo>
                    <a:moveTo>
                      <a:pt x="259" y="101"/>
                    </a:moveTo>
                    <a:cubicBezTo>
                      <a:pt x="259" y="102"/>
                      <a:pt x="259" y="102"/>
                      <a:pt x="259" y="102"/>
                    </a:cubicBezTo>
                    <a:cubicBezTo>
                      <a:pt x="272" y="111"/>
                      <a:pt x="283" y="121"/>
                      <a:pt x="291" y="134"/>
                    </a:cubicBezTo>
                    <a:cubicBezTo>
                      <a:pt x="293" y="134"/>
                      <a:pt x="293" y="134"/>
                      <a:pt x="293" y="134"/>
                    </a:cubicBezTo>
                    <a:cubicBezTo>
                      <a:pt x="284" y="121"/>
                      <a:pt x="273" y="110"/>
                      <a:pt x="259" y="101"/>
                    </a:cubicBezTo>
                    <a:moveTo>
                      <a:pt x="301" y="97"/>
                    </a:moveTo>
                    <a:cubicBezTo>
                      <a:pt x="300" y="98"/>
                      <a:pt x="300" y="98"/>
                      <a:pt x="300" y="98"/>
                    </a:cubicBezTo>
                    <a:cubicBezTo>
                      <a:pt x="301" y="99"/>
                      <a:pt x="302" y="100"/>
                      <a:pt x="303" y="101"/>
                    </a:cubicBezTo>
                    <a:cubicBezTo>
                      <a:pt x="304" y="100"/>
                      <a:pt x="304" y="100"/>
                      <a:pt x="304" y="100"/>
                    </a:cubicBezTo>
                    <a:cubicBezTo>
                      <a:pt x="303" y="99"/>
                      <a:pt x="302" y="98"/>
                      <a:pt x="301" y="97"/>
                    </a:cubicBezTo>
                    <a:moveTo>
                      <a:pt x="295" y="91"/>
                    </a:moveTo>
                    <a:cubicBezTo>
                      <a:pt x="294" y="92"/>
                      <a:pt x="294" y="92"/>
                      <a:pt x="294" y="92"/>
                    </a:cubicBezTo>
                    <a:cubicBezTo>
                      <a:pt x="295" y="93"/>
                      <a:pt x="296" y="94"/>
                      <a:pt x="298" y="95"/>
                    </a:cubicBezTo>
                    <a:cubicBezTo>
                      <a:pt x="299" y="94"/>
                      <a:pt x="299" y="94"/>
                      <a:pt x="299" y="94"/>
                    </a:cubicBezTo>
                    <a:cubicBezTo>
                      <a:pt x="297" y="93"/>
                      <a:pt x="296" y="92"/>
                      <a:pt x="295" y="91"/>
                    </a:cubicBezTo>
                    <a:moveTo>
                      <a:pt x="289" y="86"/>
                    </a:moveTo>
                    <a:cubicBezTo>
                      <a:pt x="288" y="87"/>
                      <a:pt x="288" y="87"/>
                      <a:pt x="288" y="87"/>
                    </a:cubicBezTo>
                    <a:cubicBezTo>
                      <a:pt x="289" y="88"/>
                      <a:pt x="291" y="89"/>
                      <a:pt x="292" y="90"/>
                    </a:cubicBezTo>
                    <a:cubicBezTo>
                      <a:pt x="293" y="89"/>
                      <a:pt x="293" y="89"/>
                      <a:pt x="293" y="89"/>
                    </a:cubicBezTo>
                    <a:cubicBezTo>
                      <a:pt x="291" y="88"/>
                      <a:pt x="290" y="87"/>
                      <a:pt x="289" y="86"/>
                    </a:cubicBezTo>
                    <a:moveTo>
                      <a:pt x="293" y="111"/>
                    </a:moveTo>
                    <a:cubicBezTo>
                      <a:pt x="287" y="104"/>
                      <a:pt x="280" y="97"/>
                      <a:pt x="272" y="92"/>
                    </a:cubicBezTo>
                    <a:cubicBezTo>
                      <a:pt x="274" y="89"/>
                      <a:pt x="274" y="89"/>
                      <a:pt x="274" y="89"/>
                    </a:cubicBezTo>
                    <a:cubicBezTo>
                      <a:pt x="282" y="95"/>
                      <a:pt x="289" y="101"/>
                      <a:pt x="296" y="108"/>
                    </a:cubicBezTo>
                    <a:cubicBezTo>
                      <a:pt x="293" y="111"/>
                      <a:pt x="293" y="111"/>
                      <a:pt x="293" y="111"/>
                    </a:cubicBezTo>
                    <a:moveTo>
                      <a:pt x="259" y="83"/>
                    </a:moveTo>
                    <a:cubicBezTo>
                      <a:pt x="259" y="87"/>
                      <a:pt x="259" y="87"/>
                      <a:pt x="259" y="87"/>
                    </a:cubicBezTo>
                    <a:cubicBezTo>
                      <a:pt x="263" y="89"/>
                      <a:pt x="266" y="91"/>
                      <a:pt x="269" y="93"/>
                    </a:cubicBezTo>
                    <a:cubicBezTo>
                      <a:pt x="264" y="100"/>
                      <a:pt x="264" y="100"/>
                      <a:pt x="264" y="100"/>
                    </a:cubicBezTo>
                    <a:cubicBezTo>
                      <a:pt x="263" y="99"/>
                      <a:pt x="261" y="98"/>
                      <a:pt x="259" y="97"/>
                    </a:cubicBezTo>
                    <a:cubicBezTo>
                      <a:pt x="259" y="99"/>
                      <a:pt x="259" y="99"/>
                      <a:pt x="259" y="99"/>
                    </a:cubicBezTo>
                    <a:cubicBezTo>
                      <a:pt x="261" y="100"/>
                      <a:pt x="263" y="101"/>
                      <a:pt x="264" y="102"/>
                    </a:cubicBezTo>
                    <a:cubicBezTo>
                      <a:pt x="270" y="94"/>
                      <a:pt x="270" y="94"/>
                      <a:pt x="270" y="94"/>
                    </a:cubicBezTo>
                    <a:cubicBezTo>
                      <a:pt x="277" y="99"/>
                      <a:pt x="283" y="104"/>
                      <a:pt x="289" y="110"/>
                    </a:cubicBezTo>
                    <a:cubicBezTo>
                      <a:pt x="287" y="112"/>
                      <a:pt x="287" y="112"/>
                      <a:pt x="287" y="112"/>
                    </a:cubicBezTo>
                    <a:cubicBezTo>
                      <a:pt x="288" y="113"/>
                      <a:pt x="289" y="113"/>
                      <a:pt x="289" y="114"/>
                    </a:cubicBezTo>
                    <a:cubicBezTo>
                      <a:pt x="284" y="119"/>
                      <a:pt x="284" y="119"/>
                      <a:pt x="284" y="119"/>
                    </a:cubicBezTo>
                    <a:cubicBezTo>
                      <a:pt x="288" y="124"/>
                      <a:pt x="292" y="129"/>
                      <a:pt x="295" y="134"/>
                    </a:cubicBezTo>
                    <a:cubicBezTo>
                      <a:pt x="297" y="134"/>
                      <a:pt x="297" y="134"/>
                      <a:pt x="297" y="134"/>
                    </a:cubicBezTo>
                    <a:cubicBezTo>
                      <a:pt x="293" y="129"/>
                      <a:pt x="290" y="124"/>
                      <a:pt x="286" y="119"/>
                    </a:cubicBezTo>
                    <a:cubicBezTo>
                      <a:pt x="290" y="115"/>
                      <a:pt x="290" y="115"/>
                      <a:pt x="290" y="115"/>
                    </a:cubicBezTo>
                    <a:cubicBezTo>
                      <a:pt x="295" y="121"/>
                      <a:pt x="300" y="127"/>
                      <a:pt x="304" y="134"/>
                    </a:cubicBezTo>
                    <a:cubicBezTo>
                      <a:pt x="310" y="134"/>
                      <a:pt x="310" y="134"/>
                      <a:pt x="310" y="134"/>
                    </a:cubicBezTo>
                    <a:cubicBezTo>
                      <a:pt x="306" y="126"/>
                      <a:pt x="300" y="118"/>
                      <a:pt x="294" y="112"/>
                    </a:cubicBezTo>
                    <a:cubicBezTo>
                      <a:pt x="297" y="109"/>
                      <a:pt x="297" y="109"/>
                      <a:pt x="297" y="109"/>
                    </a:cubicBezTo>
                    <a:cubicBezTo>
                      <a:pt x="297" y="108"/>
                      <a:pt x="297" y="108"/>
                      <a:pt x="297" y="108"/>
                    </a:cubicBezTo>
                    <a:cubicBezTo>
                      <a:pt x="290" y="100"/>
                      <a:pt x="282" y="94"/>
                      <a:pt x="275" y="88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1" y="91"/>
                      <a:pt x="271" y="91"/>
                      <a:pt x="271" y="91"/>
                    </a:cubicBezTo>
                    <a:cubicBezTo>
                      <a:pt x="267" y="88"/>
                      <a:pt x="263" y="86"/>
                      <a:pt x="259" y="83"/>
                    </a:cubicBezTo>
                    <a:moveTo>
                      <a:pt x="283" y="81"/>
                    </a:moveTo>
                    <a:cubicBezTo>
                      <a:pt x="282" y="82"/>
                      <a:pt x="282" y="82"/>
                      <a:pt x="282" y="82"/>
                    </a:cubicBezTo>
                    <a:cubicBezTo>
                      <a:pt x="283" y="83"/>
                      <a:pt x="284" y="84"/>
                      <a:pt x="286" y="85"/>
                    </a:cubicBezTo>
                    <a:cubicBezTo>
                      <a:pt x="287" y="84"/>
                      <a:pt x="287" y="84"/>
                      <a:pt x="287" y="84"/>
                    </a:cubicBezTo>
                    <a:cubicBezTo>
                      <a:pt x="285" y="83"/>
                      <a:pt x="284" y="82"/>
                      <a:pt x="283" y="81"/>
                    </a:cubicBezTo>
                    <a:moveTo>
                      <a:pt x="91" y="125"/>
                    </a:moveTo>
                    <a:cubicBezTo>
                      <a:pt x="87" y="122"/>
                      <a:pt x="87" y="122"/>
                      <a:pt x="87" y="122"/>
                    </a:cubicBezTo>
                    <a:cubicBezTo>
                      <a:pt x="89" y="119"/>
                      <a:pt x="92" y="115"/>
                      <a:pt x="95" y="112"/>
                    </a:cubicBezTo>
                    <a:cubicBezTo>
                      <a:pt x="99" y="116"/>
                      <a:pt x="99" y="116"/>
                      <a:pt x="99" y="116"/>
                    </a:cubicBezTo>
                    <a:cubicBezTo>
                      <a:pt x="96" y="119"/>
                      <a:pt x="93" y="122"/>
                      <a:pt x="91" y="125"/>
                    </a:cubicBezTo>
                    <a:moveTo>
                      <a:pt x="82" y="119"/>
                    </a:moveTo>
                    <a:cubicBezTo>
                      <a:pt x="80" y="117"/>
                      <a:pt x="80" y="117"/>
                      <a:pt x="80" y="117"/>
                    </a:cubicBezTo>
                    <a:cubicBezTo>
                      <a:pt x="83" y="113"/>
                      <a:pt x="86" y="110"/>
                      <a:pt x="89" y="106"/>
                    </a:cubicBezTo>
                    <a:cubicBezTo>
                      <a:pt x="91" y="109"/>
                      <a:pt x="91" y="109"/>
                      <a:pt x="91" y="109"/>
                    </a:cubicBezTo>
                    <a:cubicBezTo>
                      <a:pt x="88" y="112"/>
                      <a:pt x="85" y="115"/>
                      <a:pt x="82" y="119"/>
                    </a:cubicBezTo>
                    <a:moveTo>
                      <a:pt x="101" y="116"/>
                    </a:moveTo>
                    <a:cubicBezTo>
                      <a:pt x="100" y="116"/>
                      <a:pt x="100" y="116"/>
                      <a:pt x="100" y="116"/>
                    </a:cubicBezTo>
                    <a:cubicBezTo>
                      <a:pt x="105" y="111"/>
                      <a:pt x="110" y="107"/>
                      <a:pt x="115" y="102"/>
                    </a:cubicBezTo>
                    <a:cubicBezTo>
                      <a:pt x="116" y="102"/>
                      <a:pt x="116" y="102"/>
                      <a:pt x="116" y="102"/>
                    </a:cubicBezTo>
                    <a:cubicBezTo>
                      <a:pt x="116" y="102"/>
                      <a:pt x="116" y="102"/>
                      <a:pt x="116" y="102"/>
                    </a:cubicBezTo>
                    <a:cubicBezTo>
                      <a:pt x="111" y="106"/>
                      <a:pt x="105" y="111"/>
                      <a:pt x="101" y="116"/>
                    </a:cubicBezTo>
                    <a:moveTo>
                      <a:pt x="100" y="115"/>
                    </a:moveTo>
                    <a:cubicBezTo>
                      <a:pt x="94" y="110"/>
                      <a:pt x="94" y="110"/>
                      <a:pt x="94" y="110"/>
                    </a:cubicBezTo>
                    <a:cubicBezTo>
                      <a:pt x="99" y="104"/>
                      <a:pt x="105" y="99"/>
                      <a:pt x="111" y="95"/>
                    </a:cubicBezTo>
                    <a:cubicBezTo>
                      <a:pt x="115" y="101"/>
                      <a:pt x="115" y="101"/>
                      <a:pt x="115" y="101"/>
                    </a:cubicBezTo>
                    <a:cubicBezTo>
                      <a:pt x="110" y="105"/>
                      <a:pt x="104" y="110"/>
                      <a:pt x="100" y="115"/>
                    </a:cubicBezTo>
                    <a:moveTo>
                      <a:pt x="123" y="78"/>
                    </a:moveTo>
                    <a:cubicBezTo>
                      <a:pt x="118" y="81"/>
                      <a:pt x="113" y="85"/>
                      <a:pt x="108" y="88"/>
                    </a:cubicBezTo>
                    <a:cubicBezTo>
                      <a:pt x="107" y="89"/>
                      <a:pt x="107" y="89"/>
                      <a:pt x="107" y="89"/>
                    </a:cubicBezTo>
                    <a:cubicBezTo>
                      <a:pt x="109" y="93"/>
                      <a:pt x="109" y="93"/>
                      <a:pt x="109" y="93"/>
                    </a:cubicBezTo>
                    <a:cubicBezTo>
                      <a:pt x="103" y="97"/>
                      <a:pt x="97" y="102"/>
                      <a:pt x="92" y="108"/>
                    </a:cubicBezTo>
                    <a:cubicBezTo>
                      <a:pt x="89" y="105"/>
                      <a:pt x="89" y="105"/>
                      <a:pt x="89" y="105"/>
                    </a:cubicBezTo>
                    <a:cubicBezTo>
                      <a:pt x="88" y="106"/>
                      <a:pt x="88" y="106"/>
                      <a:pt x="88" y="106"/>
                    </a:cubicBezTo>
                    <a:cubicBezTo>
                      <a:pt x="85" y="109"/>
                      <a:pt x="82" y="112"/>
                      <a:pt x="79" y="116"/>
                    </a:cubicBezTo>
                    <a:cubicBezTo>
                      <a:pt x="78" y="117"/>
                      <a:pt x="78" y="117"/>
                      <a:pt x="78" y="117"/>
                    </a:cubicBezTo>
                    <a:cubicBezTo>
                      <a:pt x="82" y="120"/>
                      <a:pt x="82" y="120"/>
                      <a:pt x="82" y="120"/>
                    </a:cubicBezTo>
                    <a:cubicBezTo>
                      <a:pt x="78" y="124"/>
                      <a:pt x="75" y="129"/>
                      <a:pt x="72" y="134"/>
                    </a:cubicBezTo>
                    <a:cubicBezTo>
                      <a:pt x="79" y="134"/>
                      <a:pt x="79" y="134"/>
                      <a:pt x="79" y="134"/>
                    </a:cubicBezTo>
                    <a:cubicBezTo>
                      <a:pt x="81" y="130"/>
                      <a:pt x="83" y="126"/>
                      <a:pt x="86" y="123"/>
                    </a:cubicBezTo>
                    <a:cubicBezTo>
                      <a:pt x="90" y="126"/>
                      <a:pt x="90" y="126"/>
                      <a:pt x="90" y="126"/>
                    </a:cubicBezTo>
                    <a:cubicBezTo>
                      <a:pt x="88" y="129"/>
                      <a:pt x="86" y="131"/>
                      <a:pt x="85" y="134"/>
                    </a:cubicBezTo>
                    <a:cubicBezTo>
                      <a:pt x="86" y="134"/>
                      <a:pt x="86" y="134"/>
                      <a:pt x="86" y="134"/>
                    </a:cubicBezTo>
                    <a:cubicBezTo>
                      <a:pt x="88" y="131"/>
                      <a:pt x="89" y="129"/>
                      <a:pt x="91" y="127"/>
                    </a:cubicBezTo>
                    <a:cubicBezTo>
                      <a:pt x="91" y="127"/>
                      <a:pt x="91" y="127"/>
                      <a:pt x="91" y="127"/>
                    </a:cubicBezTo>
                    <a:cubicBezTo>
                      <a:pt x="89" y="129"/>
                      <a:pt x="88" y="131"/>
                      <a:pt x="86" y="134"/>
                    </a:cubicBezTo>
                    <a:cubicBezTo>
                      <a:pt x="88" y="134"/>
                      <a:pt x="88" y="134"/>
                      <a:pt x="88" y="134"/>
                    </a:cubicBezTo>
                    <a:cubicBezTo>
                      <a:pt x="89" y="131"/>
                      <a:pt x="91" y="129"/>
                      <a:pt x="93" y="127"/>
                    </a:cubicBezTo>
                    <a:cubicBezTo>
                      <a:pt x="92" y="126"/>
                      <a:pt x="92" y="126"/>
                      <a:pt x="92" y="126"/>
                    </a:cubicBezTo>
                    <a:cubicBezTo>
                      <a:pt x="94" y="123"/>
                      <a:pt x="97" y="120"/>
                      <a:pt x="100" y="117"/>
                    </a:cubicBezTo>
                    <a:cubicBezTo>
                      <a:pt x="101" y="118"/>
                      <a:pt x="101" y="118"/>
                      <a:pt x="101" y="118"/>
                    </a:cubicBezTo>
                    <a:cubicBezTo>
                      <a:pt x="106" y="112"/>
                      <a:pt x="112" y="107"/>
                      <a:pt x="118" y="102"/>
                    </a:cubicBezTo>
                    <a:cubicBezTo>
                      <a:pt x="117" y="101"/>
                      <a:pt x="117" y="101"/>
                      <a:pt x="117" y="101"/>
                    </a:cubicBezTo>
                    <a:cubicBezTo>
                      <a:pt x="119" y="100"/>
                      <a:pt x="121" y="98"/>
                      <a:pt x="123" y="97"/>
                    </a:cubicBezTo>
                    <a:cubicBezTo>
                      <a:pt x="123" y="96"/>
                      <a:pt x="123" y="96"/>
                      <a:pt x="123" y="96"/>
                    </a:cubicBezTo>
                    <a:cubicBezTo>
                      <a:pt x="121" y="97"/>
                      <a:pt x="119" y="99"/>
                      <a:pt x="116" y="100"/>
                    </a:cubicBezTo>
                    <a:cubicBezTo>
                      <a:pt x="112" y="94"/>
                      <a:pt x="112" y="94"/>
                      <a:pt x="112" y="94"/>
                    </a:cubicBezTo>
                    <a:cubicBezTo>
                      <a:pt x="116" y="92"/>
                      <a:pt x="119" y="89"/>
                      <a:pt x="123" y="87"/>
                    </a:cubicBezTo>
                    <a:cubicBezTo>
                      <a:pt x="123" y="84"/>
                      <a:pt x="123" y="84"/>
                      <a:pt x="123" y="84"/>
                    </a:cubicBezTo>
                    <a:cubicBezTo>
                      <a:pt x="119" y="86"/>
                      <a:pt x="115" y="89"/>
                      <a:pt x="110" y="92"/>
                    </a:cubicBezTo>
                    <a:cubicBezTo>
                      <a:pt x="108" y="89"/>
                      <a:pt x="108" y="89"/>
                      <a:pt x="108" y="89"/>
                    </a:cubicBezTo>
                    <a:cubicBezTo>
                      <a:pt x="113" y="86"/>
                      <a:pt x="118" y="83"/>
                      <a:pt x="123" y="80"/>
                    </a:cubicBezTo>
                    <a:cubicBezTo>
                      <a:pt x="123" y="78"/>
                      <a:pt x="123" y="78"/>
                      <a:pt x="123" y="78"/>
                    </a:cubicBezTo>
                    <a:moveTo>
                      <a:pt x="113" y="72"/>
                    </a:moveTo>
                    <a:cubicBezTo>
                      <a:pt x="112" y="73"/>
                      <a:pt x="111" y="74"/>
                      <a:pt x="109" y="75"/>
                    </a:cubicBezTo>
                    <a:cubicBezTo>
                      <a:pt x="110" y="76"/>
                      <a:pt x="110" y="76"/>
                      <a:pt x="110" y="76"/>
                    </a:cubicBezTo>
                    <a:cubicBezTo>
                      <a:pt x="111" y="75"/>
                      <a:pt x="113" y="74"/>
                      <a:pt x="114" y="73"/>
                    </a:cubicBezTo>
                    <a:cubicBezTo>
                      <a:pt x="113" y="72"/>
                      <a:pt x="113" y="72"/>
                      <a:pt x="113" y="72"/>
                    </a:cubicBezTo>
                    <a:moveTo>
                      <a:pt x="120" y="68"/>
                    </a:moveTo>
                    <a:cubicBezTo>
                      <a:pt x="119" y="69"/>
                      <a:pt x="117" y="70"/>
                      <a:pt x="116" y="70"/>
                    </a:cubicBezTo>
                    <a:cubicBezTo>
                      <a:pt x="117" y="72"/>
                      <a:pt x="117" y="72"/>
                      <a:pt x="117" y="72"/>
                    </a:cubicBezTo>
                    <a:cubicBezTo>
                      <a:pt x="118" y="71"/>
                      <a:pt x="120" y="70"/>
                      <a:pt x="121" y="69"/>
                    </a:cubicBezTo>
                    <a:cubicBezTo>
                      <a:pt x="120" y="68"/>
                      <a:pt x="120" y="68"/>
                      <a:pt x="120" y="68"/>
                    </a:cubicBezTo>
                    <a:moveTo>
                      <a:pt x="123" y="66"/>
                    </a:moveTo>
                    <a:cubicBezTo>
                      <a:pt x="123" y="66"/>
                      <a:pt x="123" y="67"/>
                      <a:pt x="123" y="67"/>
                    </a:cubicBezTo>
                    <a:cubicBezTo>
                      <a:pt x="123" y="67"/>
                      <a:pt x="123" y="67"/>
                      <a:pt x="123" y="67"/>
                    </a:cubicBezTo>
                    <a:cubicBezTo>
                      <a:pt x="123" y="66"/>
                      <a:pt x="123" y="66"/>
                      <a:pt x="123" y="66"/>
                    </a:cubicBezTo>
                    <a:moveTo>
                      <a:pt x="123" y="59"/>
                    </a:moveTo>
                    <a:cubicBezTo>
                      <a:pt x="115" y="63"/>
                      <a:pt x="106" y="68"/>
                      <a:pt x="99" y="73"/>
                    </a:cubicBezTo>
                    <a:cubicBezTo>
                      <a:pt x="94" y="66"/>
                      <a:pt x="94" y="66"/>
                      <a:pt x="94" y="66"/>
                    </a:cubicBezTo>
                    <a:cubicBezTo>
                      <a:pt x="85" y="72"/>
                      <a:pt x="78" y="79"/>
                      <a:pt x="70" y="86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3" y="96"/>
                      <a:pt x="69" y="100"/>
                      <a:pt x="66" y="104"/>
                    </a:cubicBezTo>
                    <a:cubicBezTo>
                      <a:pt x="60" y="99"/>
                      <a:pt x="60" y="99"/>
                      <a:pt x="60" y="99"/>
                    </a:cubicBezTo>
                    <a:cubicBezTo>
                      <a:pt x="55" y="105"/>
                      <a:pt x="50" y="112"/>
                      <a:pt x="46" y="119"/>
                    </a:cubicBezTo>
                    <a:cubicBezTo>
                      <a:pt x="53" y="123"/>
                      <a:pt x="53" y="123"/>
                      <a:pt x="53" y="123"/>
                    </a:cubicBezTo>
                    <a:cubicBezTo>
                      <a:pt x="51" y="126"/>
                      <a:pt x="49" y="130"/>
                      <a:pt x="47" y="134"/>
                    </a:cubicBezTo>
                    <a:cubicBezTo>
                      <a:pt x="49" y="134"/>
                      <a:pt x="49" y="134"/>
                      <a:pt x="49" y="134"/>
                    </a:cubicBezTo>
                    <a:cubicBezTo>
                      <a:pt x="50" y="130"/>
                      <a:pt x="52" y="127"/>
                      <a:pt x="54" y="123"/>
                    </a:cubicBezTo>
                    <a:cubicBezTo>
                      <a:pt x="65" y="130"/>
                      <a:pt x="65" y="130"/>
                      <a:pt x="65" y="130"/>
                    </a:cubicBezTo>
                    <a:cubicBezTo>
                      <a:pt x="69" y="124"/>
                      <a:pt x="73" y="118"/>
                      <a:pt x="77" y="113"/>
                    </a:cubicBezTo>
                    <a:cubicBezTo>
                      <a:pt x="67" y="105"/>
                      <a:pt x="67" y="105"/>
                      <a:pt x="67" y="105"/>
                    </a:cubicBezTo>
                    <a:cubicBezTo>
                      <a:pt x="70" y="101"/>
                      <a:pt x="74" y="97"/>
                      <a:pt x="77" y="93"/>
                    </a:cubicBezTo>
                    <a:cubicBezTo>
                      <a:pt x="81" y="97"/>
                      <a:pt x="81" y="97"/>
                      <a:pt x="81" y="97"/>
                    </a:cubicBezTo>
                    <a:cubicBezTo>
                      <a:pt x="80" y="98"/>
                      <a:pt x="79" y="99"/>
                      <a:pt x="78" y="100"/>
                    </a:cubicBezTo>
                    <a:cubicBezTo>
                      <a:pt x="80" y="101"/>
                      <a:pt x="80" y="101"/>
                      <a:pt x="80" y="101"/>
                    </a:cubicBezTo>
                    <a:cubicBezTo>
                      <a:pt x="81" y="100"/>
                      <a:pt x="82" y="99"/>
                      <a:pt x="83" y="98"/>
                    </a:cubicBezTo>
                    <a:cubicBezTo>
                      <a:pt x="86" y="102"/>
                      <a:pt x="86" y="102"/>
                      <a:pt x="86" y="102"/>
                    </a:cubicBezTo>
                    <a:cubicBezTo>
                      <a:pt x="93" y="95"/>
                      <a:pt x="100" y="90"/>
                      <a:pt x="107" y="84"/>
                    </a:cubicBezTo>
                    <a:cubicBezTo>
                      <a:pt x="104" y="80"/>
                      <a:pt x="104" y="80"/>
                      <a:pt x="104" y="80"/>
                    </a:cubicBezTo>
                    <a:cubicBezTo>
                      <a:pt x="105" y="79"/>
                      <a:pt x="106" y="78"/>
                      <a:pt x="107" y="77"/>
                    </a:cubicBezTo>
                    <a:cubicBezTo>
                      <a:pt x="107" y="76"/>
                      <a:pt x="107" y="76"/>
                      <a:pt x="107" y="76"/>
                    </a:cubicBezTo>
                    <a:cubicBezTo>
                      <a:pt x="105" y="77"/>
                      <a:pt x="104" y="78"/>
                      <a:pt x="103" y="79"/>
                    </a:cubicBezTo>
                    <a:cubicBezTo>
                      <a:pt x="100" y="74"/>
                      <a:pt x="100" y="74"/>
                      <a:pt x="100" y="74"/>
                    </a:cubicBezTo>
                    <a:cubicBezTo>
                      <a:pt x="107" y="69"/>
                      <a:pt x="115" y="64"/>
                      <a:pt x="123" y="60"/>
                    </a:cubicBezTo>
                    <a:cubicBezTo>
                      <a:pt x="123" y="59"/>
                      <a:pt x="123" y="59"/>
                      <a:pt x="123" y="59"/>
                    </a:cubicBezTo>
                    <a:moveTo>
                      <a:pt x="311" y="97"/>
                    </a:moveTo>
                    <a:cubicBezTo>
                      <a:pt x="303" y="89"/>
                      <a:pt x="295" y="81"/>
                      <a:pt x="286" y="75"/>
                    </a:cubicBezTo>
                    <a:cubicBezTo>
                      <a:pt x="290" y="70"/>
                      <a:pt x="290" y="70"/>
                      <a:pt x="290" y="70"/>
                    </a:cubicBezTo>
                    <a:cubicBezTo>
                      <a:pt x="299" y="77"/>
                      <a:pt x="307" y="85"/>
                      <a:pt x="315" y="93"/>
                    </a:cubicBezTo>
                    <a:cubicBezTo>
                      <a:pt x="311" y="97"/>
                      <a:pt x="311" y="97"/>
                      <a:pt x="311" y="97"/>
                    </a:cubicBezTo>
                    <a:moveTo>
                      <a:pt x="259" y="51"/>
                    </a:moveTo>
                    <a:cubicBezTo>
                      <a:pt x="259" y="52"/>
                      <a:pt x="259" y="52"/>
                      <a:pt x="259" y="52"/>
                    </a:cubicBezTo>
                    <a:cubicBezTo>
                      <a:pt x="261" y="53"/>
                      <a:pt x="262" y="54"/>
                      <a:pt x="264" y="55"/>
                    </a:cubicBezTo>
                    <a:cubicBezTo>
                      <a:pt x="261" y="60"/>
                      <a:pt x="261" y="60"/>
                      <a:pt x="261" y="60"/>
                    </a:cubicBezTo>
                    <a:cubicBezTo>
                      <a:pt x="261" y="59"/>
                      <a:pt x="260" y="59"/>
                      <a:pt x="259" y="59"/>
                    </a:cubicBezTo>
                    <a:cubicBezTo>
                      <a:pt x="259" y="60"/>
                      <a:pt x="259" y="60"/>
                      <a:pt x="259" y="60"/>
                    </a:cubicBezTo>
                    <a:cubicBezTo>
                      <a:pt x="260" y="60"/>
                      <a:pt x="260" y="61"/>
                      <a:pt x="261" y="61"/>
                    </a:cubicBezTo>
                    <a:cubicBezTo>
                      <a:pt x="259" y="64"/>
                      <a:pt x="259" y="64"/>
                      <a:pt x="259" y="64"/>
                    </a:cubicBezTo>
                    <a:cubicBezTo>
                      <a:pt x="259" y="74"/>
                      <a:pt x="259" y="74"/>
                      <a:pt x="259" y="74"/>
                    </a:cubicBezTo>
                    <a:cubicBezTo>
                      <a:pt x="266" y="78"/>
                      <a:pt x="272" y="82"/>
                      <a:pt x="278" y="86"/>
                    </a:cubicBezTo>
                    <a:cubicBezTo>
                      <a:pt x="285" y="76"/>
                      <a:pt x="285" y="76"/>
                      <a:pt x="285" y="76"/>
                    </a:cubicBezTo>
                    <a:cubicBezTo>
                      <a:pt x="294" y="82"/>
                      <a:pt x="302" y="90"/>
                      <a:pt x="310" y="98"/>
                    </a:cubicBezTo>
                    <a:cubicBezTo>
                      <a:pt x="300" y="106"/>
                      <a:pt x="300" y="106"/>
                      <a:pt x="300" y="106"/>
                    </a:cubicBezTo>
                    <a:cubicBezTo>
                      <a:pt x="308" y="115"/>
                      <a:pt x="314" y="124"/>
                      <a:pt x="320" y="134"/>
                    </a:cubicBezTo>
                    <a:cubicBezTo>
                      <a:pt x="345" y="134"/>
                      <a:pt x="345" y="134"/>
                      <a:pt x="345" y="134"/>
                    </a:cubicBezTo>
                    <a:cubicBezTo>
                      <a:pt x="338" y="118"/>
                      <a:pt x="328" y="104"/>
                      <a:pt x="317" y="91"/>
                    </a:cubicBezTo>
                    <a:cubicBezTo>
                      <a:pt x="316" y="92"/>
                      <a:pt x="316" y="92"/>
                      <a:pt x="316" y="92"/>
                    </a:cubicBezTo>
                    <a:cubicBezTo>
                      <a:pt x="308" y="84"/>
                      <a:pt x="300" y="76"/>
                      <a:pt x="290" y="69"/>
                    </a:cubicBezTo>
                    <a:cubicBezTo>
                      <a:pt x="291" y="68"/>
                      <a:pt x="291" y="68"/>
                      <a:pt x="291" y="68"/>
                    </a:cubicBezTo>
                    <a:cubicBezTo>
                      <a:pt x="283" y="62"/>
                      <a:pt x="274" y="56"/>
                      <a:pt x="265" y="52"/>
                    </a:cubicBezTo>
                    <a:cubicBezTo>
                      <a:pt x="264" y="53"/>
                      <a:pt x="264" y="53"/>
                      <a:pt x="264" y="53"/>
                    </a:cubicBezTo>
                    <a:cubicBezTo>
                      <a:pt x="263" y="52"/>
                      <a:pt x="261" y="52"/>
                      <a:pt x="259" y="51"/>
                    </a:cubicBezTo>
                    <a:moveTo>
                      <a:pt x="123" y="44"/>
                    </a:moveTo>
                    <a:cubicBezTo>
                      <a:pt x="83" y="61"/>
                      <a:pt x="50" y="93"/>
                      <a:pt x="33" y="134"/>
                    </a:cubicBezTo>
                    <a:cubicBezTo>
                      <a:pt x="34" y="134"/>
                      <a:pt x="34" y="134"/>
                      <a:pt x="34" y="134"/>
                    </a:cubicBezTo>
                    <a:cubicBezTo>
                      <a:pt x="51" y="94"/>
                      <a:pt x="84" y="62"/>
                      <a:pt x="123" y="45"/>
                    </a:cubicBezTo>
                    <a:cubicBezTo>
                      <a:pt x="123" y="44"/>
                      <a:pt x="123" y="44"/>
                      <a:pt x="123" y="44"/>
                    </a:cubicBezTo>
                    <a:moveTo>
                      <a:pt x="259" y="32"/>
                    </a:moveTo>
                    <a:cubicBezTo>
                      <a:pt x="259" y="33"/>
                      <a:pt x="259" y="33"/>
                      <a:pt x="259" y="33"/>
                    </a:cubicBezTo>
                    <a:cubicBezTo>
                      <a:pt x="297" y="48"/>
                      <a:pt x="330" y="75"/>
                      <a:pt x="352" y="113"/>
                    </a:cubicBezTo>
                    <a:cubicBezTo>
                      <a:pt x="352" y="113"/>
                      <a:pt x="352" y="113"/>
                      <a:pt x="352" y="113"/>
                    </a:cubicBezTo>
                    <a:cubicBezTo>
                      <a:pt x="353" y="113"/>
                      <a:pt x="353" y="113"/>
                      <a:pt x="353" y="113"/>
                    </a:cubicBezTo>
                    <a:cubicBezTo>
                      <a:pt x="331" y="74"/>
                      <a:pt x="297" y="47"/>
                      <a:pt x="259" y="32"/>
                    </a:cubicBezTo>
                    <a:moveTo>
                      <a:pt x="123" y="32"/>
                    </a:moveTo>
                    <a:cubicBezTo>
                      <a:pt x="116" y="35"/>
                      <a:pt x="108" y="38"/>
                      <a:pt x="100" y="43"/>
                    </a:cubicBezTo>
                    <a:cubicBezTo>
                      <a:pt x="101" y="44"/>
                      <a:pt x="101" y="44"/>
                      <a:pt x="101" y="44"/>
                    </a:cubicBezTo>
                    <a:cubicBezTo>
                      <a:pt x="108" y="39"/>
                      <a:pt x="116" y="36"/>
                      <a:pt x="123" y="33"/>
                    </a:cubicBezTo>
                    <a:cubicBezTo>
                      <a:pt x="123" y="32"/>
                      <a:pt x="123" y="32"/>
                      <a:pt x="123" y="32"/>
                    </a:cubicBezTo>
                    <a:moveTo>
                      <a:pt x="259" y="21"/>
                    </a:moveTo>
                    <a:cubicBezTo>
                      <a:pt x="259" y="22"/>
                      <a:pt x="259" y="22"/>
                      <a:pt x="259" y="22"/>
                    </a:cubicBezTo>
                    <a:cubicBezTo>
                      <a:pt x="311" y="41"/>
                      <a:pt x="353" y="82"/>
                      <a:pt x="373" y="134"/>
                    </a:cubicBezTo>
                    <a:cubicBezTo>
                      <a:pt x="374" y="134"/>
                      <a:pt x="374" y="134"/>
                      <a:pt x="374" y="134"/>
                    </a:cubicBezTo>
                    <a:cubicBezTo>
                      <a:pt x="354" y="81"/>
                      <a:pt x="312" y="40"/>
                      <a:pt x="259" y="21"/>
                    </a:cubicBezTo>
                    <a:moveTo>
                      <a:pt x="259" y="12"/>
                    </a:moveTo>
                    <a:cubicBezTo>
                      <a:pt x="259" y="13"/>
                      <a:pt x="259" y="13"/>
                      <a:pt x="259" y="13"/>
                    </a:cubicBezTo>
                    <a:cubicBezTo>
                      <a:pt x="316" y="33"/>
                      <a:pt x="361" y="78"/>
                      <a:pt x="381" y="134"/>
                    </a:cubicBezTo>
                    <a:cubicBezTo>
                      <a:pt x="382" y="134"/>
                      <a:pt x="382" y="134"/>
                      <a:pt x="382" y="134"/>
                    </a:cubicBezTo>
                    <a:cubicBezTo>
                      <a:pt x="361" y="77"/>
                      <a:pt x="316" y="32"/>
                      <a:pt x="259" y="12"/>
                    </a:cubicBezTo>
                    <a:moveTo>
                      <a:pt x="123" y="12"/>
                    </a:moveTo>
                    <a:cubicBezTo>
                      <a:pt x="67" y="32"/>
                      <a:pt x="21" y="77"/>
                      <a:pt x="0" y="134"/>
                    </a:cubicBezTo>
                    <a:cubicBezTo>
                      <a:pt x="1" y="134"/>
                      <a:pt x="1" y="134"/>
                      <a:pt x="1" y="134"/>
                    </a:cubicBezTo>
                    <a:cubicBezTo>
                      <a:pt x="22" y="78"/>
                      <a:pt x="67" y="33"/>
                      <a:pt x="123" y="13"/>
                    </a:cubicBezTo>
                    <a:cubicBezTo>
                      <a:pt x="123" y="12"/>
                      <a:pt x="123" y="12"/>
                      <a:pt x="123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357" name="Freeform 25"/>
              <p:cNvSpPr>
                <a:spLocks noEditPoints="1"/>
              </p:cNvSpPr>
              <p:nvPr/>
            </p:nvSpPr>
            <p:spPr bwMode="auto">
              <a:xfrm>
                <a:off x="7380288" y="614363"/>
                <a:ext cx="1414463" cy="1023937"/>
              </a:xfrm>
              <a:custGeom>
                <a:avLst/>
                <a:gdLst>
                  <a:gd name="T0" fmla="*/ 260 w 377"/>
                  <a:gd name="T1" fmla="*/ 212 h 273"/>
                  <a:gd name="T2" fmla="*/ 211 w 377"/>
                  <a:gd name="T3" fmla="*/ 216 h 273"/>
                  <a:gd name="T4" fmla="*/ 251 w 377"/>
                  <a:gd name="T5" fmla="*/ 200 h 273"/>
                  <a:gd name="T6" fmla="*/ 203 w 377"/>
                  <a:gd name="T7" fmla="*/ 190 h 273"/>
                  <a:gd name="T8" fmla="*/ 217 w 377"/>
                  <a:gd name="T9" fmla="*/ 160 h 273"/>
                  <a:gd name="T10" fmla="*/ 176 w 377"/>
                  <a:gd name="T11" fmla="*/ 156 h 273"/>
                  <a:gd name="T12" fmla="*/ 203 w 377"/>
                  <a:gd name="T13" fmla="*/ 151 h 273"/>
                  <a:gd name="T14" fmla="*/ 208 w 377"/>
                  <a:gd name="T15" fmla="*/ 151 h 273"/>
                  <a:gd name="T16" fmla="*/ 212 w 377"/>
                  <a:gd name="T17" fmla="*/ 151 h 273"/>
                  <a:gd name="T18" fmla="*/ 245 w 377"/>
                  <a:gd name="T19" fmla="*/ 150 h 273"/>
                  <a:gd name="T20" fmla="*/ 191 w 377"/>
                  <a:gd name="T21" fmla="*/ 149 h 273"/>
                  <a:gd name="T22" fmla="*/ 186 w 377"/>
                  <a:gd name="T23" fmla="*/ 150 h 273"/>
                  <a:gd name="T24" fmla="*/ 183 w 377"/>
                  <a:gd name="T25" fmla="*/ 147 h 273"/>
                  <a:gd name="T26" fmla="*/ 228 w 377"/>
                  <a:gd name="T27" fmla="*/ 146 h 273"/>
                  <a:gd name="T28" fmla="*/ 179 w 377"/>
                  <a:gd name="T29" fmla="*/ 146 h 273"/>
                  <a:gd name="T30" fmla="*/ 174 w 377"/>
                  <a:gd name="T31" fmla="*/ 146 h 273"/>
                  <a:gd name="T32" fmla="*/ 236 w 377"/>
                  <a:gd name="T33" fmla="*/ 144 h 273"/>
                  <a:gd name="T34" fmla="*/ 135 w 377"/>
                  <a:gd name="T35" fmla="*/ 162 h 273"/>
                  <a:gd name="T36" fmla="*/ 241 w 377"/>
                  <a:gd name="T37" fmla="*/ 143 h 273"/>
                  <a:gd name="T38" fmla="*/ 145 w 377"/>
                  <a:gd name="T39" fmla="*/ 140 h 273"/>
                  <a:gd name="T40" fmla="*/ 170 w 377"/>
                  <a:gd name="T41" fmla="*/ 140 h 273"/>
                  <a:gd name="T42" fmla="*/ 203 w 377"/>
                  <a:gd name="T43" fmla="*/ 165 h 273"/>
                  <a:gd name="T44" fmla="*/ 132 w 377"/>
                  <a:gd name="T45" fmla="*/ 126 h 273"/>
                  <a:gd name="T46" fmla="*/ 272 w 377"/>
                  <a:gd name="T47" fmla="*/ 114 h 273"/>
                  <a:gd name="T48" fmla="*/ 123 w 377"/>
                  <a:gd name="T49" fmla="*/ 112 h 273"/>
                  <a:gd name="T50" fmla="*/ 273 w 377"/>
                  <a:gd name="T51" fmla="*/ 111 h 273"/>
                  <a:gd name="T52" fmla="*/ 276 w 377"/>
                  <a:gd name="T53" fmla="*/ 108 h 273"/>
                  <a:gd name="T54" fmla="*/ 119 w 377"/>
                  <a:gd name="T55" fmla="*/ 103 h 273"/>
                  <a:gd name="T56" fmla="*/ 128 w 377"/>
                  <a:gd name="T57" fmla="*/ 102 h 273"/>
                  <a:gd name="T58" fmla="*/ 279 w 377"/>
                  <a:gd name="T59" fmla="*/ 100 h 273"/>
                  <a:gd name="T60" fmla="*/ 128 w 377"/>
                  <a:gd name="T61" fmla="*/ 99 h 273"/>
                  <a:gd name="T62" fmla="*/ 116 w 377"/>
                  <a:gd name="T63" fmla="*/ 94 h 273"/>
                  <a:gd name="T64" fmla="*/ 280 w 377"/>
                  <a:gd name="T65" fmla="*/ 91 h 273"/>
                  <a:gd name="T66" fmla="*/ 126 w 377"/>
                  <a:gd name="T67" fmla="*/ 90 h 273"/>
                  <a:gd name="T68" fmla="*/ 123 w 377"/>
                  <a:gd name="T69" fmla="*/ 87 h 273"/>
                  <a:gd name="T70" fmla="*/ 282 w 377"/>
                  <a:gd name="T71" fmla="*/ 82 h 273"/>
                  <a:gd name="T72" fmla="*/ 283 w 377"/>
                  <a:gd name="T73" fmla="*/ 79 h 273"/>
                  <a:gd name="T74" fmla="*/ 122 w 377"/>
                  <a:gd name="T75" fmla="*/ 78 h 273"/>
                  <a:gd name="T76" fmla="*/ 122 w 377"/>
                  <a:gd name="T77" fmla="*/ 74 h 273"/>
                  <a:gd name="T78" fmla="*/ 283 w 377"/>
                  <a:gd name="T79" fmla="*/ 70 h 273"/>
                  <a:gd name="T80" fmla="*/ 123 w 377"/>
                  <a:gd name="T81" fmla="*/ 69 h 273"/>
                  <a:gd name="T82" fmla="*/ 122 w 377"/>
                  <a:gd name="T83" fmla="*/ 66 h 273"/>
                  <a:gd name="T84" fmla="*/ 285 w 377"/>
                  <a:gd name="T85" fmla="*/ 62 h 273"/>
                  <a:gd name="T86" fmla="*/ 282 w 377"/>
                  <a:gd name="T87" fmla="*/ 58 h 273"/>
                  <a:gd name="T88" fmla="*/ 125 w 377"/>
                  <a:gd name="T89" fmla="*/ 56 h 273"/>
                  <a:gd name="T90" fmla="*/ 114 w 377"/>
                  <a:gd name="T91" fmla="*/ 52 h 273"/>
                  <a:gd name="T92" fmla="*/ 282 w 377"/>
                  <a:gd name="T93" fmla="*/ 50 h 273"/>
                  <a:gd name="T94" fmla="*/ 115 w 377"/>
                  <a:gd name="T95" fmla="*/ 50 h 273"/>
                  <a:gd name="T96" fmla="*/ 128 w 377"/>
                  <a:gd name="T97" fmla="*/ 44 h 273"/>
                  <a:gd name="T98" fmla="*/ 127 w 377"/>
                  <a:gd name="T99" fmla="*/ 40 h 273"/>
                  <a:gd name="T100" fmla="*/ 289 w 377"/>
                  <a:gd name="T101" fmla="*/ 38 h 273"/>
                  <a:gd name="T102" fmla="*/ 128 w 377"/>
                  <a:gd name="T103" fmla="*/ 36 h 273"/>
                  <a:gd name="T104" fmla="*/ 120 w 377"/>
                  <a:gd name="T105" fmla="*/ 34 h 273"/>
                  <a:gd name="T106" fmla="*/ 276 w 377"/>
                  <a:gd name="T107" fmla="*/ 91 h 273"/>
                  <a:gd name="T108" fmla="*/ 132 w 377"/>
                  <a:gd name="T109" fmla="*/ 33 h 273"/>
                  <a:gd name="T110" fmla="*/ 273 w 377"/>
                  <a:gd name="T111" fmla="*/ 30 h 273"/>
                  <a:gd name="T112" fmla="*/ 134 w 377"/>
                  <a:gd name="T113" fmla="*/ 29 h 273"/>
                  <a:gd name="T114" fmla="*/ 89 w 377"/>
                  <a:gd name="T115" fmla="*/ 25 h 273"/>
                  <a:gd name="T116" fmla="*/ 278 w 377"/>
                  <a:gd name="T117" fmla="*/ 17 h 273"/>
                  <a:gd name="T118" fmla="*/ 133 w 377"/>
                  <a:gd name="T119" fmla="*/ 12 h 273"/>
                  <a:gd name="T120" fmla="*/ 12 w 377"/>
                  <a:gd name="T121" fmla="*/ 140 h 273"/>
                  <a:gd name="T122" fmla="*/ 53 w 377"/>
                  <a:gd name="T123" fmla="*/ 50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77" h="273">
                    <a:moveTo>
                      <a:pt x="271" y="261"/>
                    </a:moveTo>
                    <a:cubicBezTo>
                      <a:pt x="250" y="268"/>
                      <a:pt x="227" y="272"/>
                      <a:pt x="203" y="272"/>
                    </a:cubicBezTo>
                    <a:cubicBezTo>
                      <a:pt x="180" y="272"/>
                      <a:pt x="157" y="268"/>
                      <a:pt x="135" y="261"/>
                    </a:cubicBezTo>
                    <a:cubicBezTo>
                      <a:pt x="135" y="262"/>
                      <a:pt x="135" y="262"/>
                      <a:pt x="135" y="262"/>
                    </a:cubicBezTo>
                    <a:cubicBezTo>
                      <a:pt x="157" y="269"/>
                      <a:pt x="180" y="273"/>
                      <a:pt x="203" y="273"/>
                    </a:cubicBezTo>
                    <a:cubicBezTo>
                      <a:pt x="227" y="273"/>
                      <a:pt x="250" y="269"/>
                      <a:pt x="271" y="262"/>
                    </a:cubicBezTo>
                    <a:cubicBezTo>
                      <a:pt x="271" y="261"/>
                      <a:pt x="271" y="261"/>
                      <a:pt x="271" y="261"/>
                    </a:cubicBezTo>
                    <a:moveTo>
                      <a:pt x="135" y="252"/>
                    </a:moveTo>
                    <a:cubicBezTo>
                      <a:pt x="135" y="253"/>
                      <a:pt x="135" y="253"/>
                      <a:pt x="135" y="253"/>
                    </a:cubicBezTo>
                    <a:cubicBezTo>
                      <a:pt x="157" y="261"/>
                      <a:pt x="179" y="265"/>
                      <a:pt x="203" y="265"/>
                    </a:cubicBezTo>
                    <a:cubicBezTo>
                      <a:pt x="204" y="265"/>
                      <a:pt x="205" y="265"/>
                      <a:pt x="206" y="265"/>
                    </a:cubicBezTo>
                    <a:cubicBezTo>
                      <a:pt x="206" y="264"/>
                      <a:pt x="206" y="264"/>
                      <a:pt x="206" y="264"/>
                    </a:cubicBezTo>
                    <a:cubicBezTo>
                      <a:pt x="206" y="264"/>
                      <a:pt x="206" y="264"/>
                      <a:pt x="206" y="264"/>
                    </a:cubicBezTo>
                    <a:cubicBezTo>
                      <a:pt x="205" y="264"/>
                      <a:pt x="204" y="264"/>
                      <a:pt x="203" y="264"/>
                    </a:cubicBezTo>
                    <a:cubicBezTo>
                      <a:pt x="179" y="264"/>
                      <a:pt x="157" y="260"/>
                      <a:pt x="135" y="252"/>
                    </a:cubicBezTo>
                    <a:moveTo>
                      <a:pt x="135" y="241"/>
                    </a:moveTo>
                    <a:cubicBezTo>
                      <a:pt x="135" y="242"/>
                      <a:pt x="135" y="242"/>
                      <a:pt x="135" y="242"/>
                    </a:cubicBezTo>
                    <a:cubicBezTo>
                      <a:pt x="157" y="250"/>
                      <a:pt x="180" y="255"/>
                      <a:pt x="204" y="255"/>
                    </a:cubicBezTo>
                    <a:cubicBezTo>
                      <a:pt x="226" y="255"/>
                      <a:pt x="249" y="251"/>
                      <a:pt x="271" y="242"/>
                    </a:cubicBezTo>
                    <a:cubicBezTo>
                      <a:pt x="271" y="241"/>
                      <a:pt x="271" y="241"/>
                      <a:pt x="271" y="241"/>
                    </a:cubicBezTo>
                    <a:cubicBezTo>
                      <a:pt x="249" y="250"/>
                      <a:pt x="226" y="254"/>
                      <a:pt x="204" y="254"/>
                    </a:cubicBezTo>
                    <a:cubicBezTo>
                      <a:pt x="180" y="254"/>
                      <a:pt x="157" y="249"/>
                      <a:pt x="135" y="241"/>
                    </a:cubicBezTo>
                    <a:moveTo>
                      <a:pt x="271" y="229"/>
                    </a:moveTo>
                    <a:cubicBezTo>
                      <a:pt x="250" y="238"/>
                      <a:pt x="227" y="243"/>
                      <a:pt x="203" y="243"/>
                    </a:cubicBezTo>
                    <a:cubicBezTo>
                      <a:pt x="203" y="244"/>
                      <a:pt x="203" y="244"/>
                      <a:pt x="203" y="244"/>
                    </a:cubicBezTo>
                    <a:cubicBezTo>
                      <a:pt x="227" y="244"/>
                      <a:pt x="250" y="239"/>
                      <a:pt x="271" y="230"/>
                    </a:cubicBezTo>
                    <a:cubicBezTo>
                      <a:pt x="271" y="229"/>
                      <a:pt x="271" y="229"/>
                      <a:pt x="271" y="229"/>
                    </a:cubicBezTo>
                    <a:moveTo>
                      <a:pt x="218" y="221"/>
                    </a:moveTo>
                    <a:cubicBezTo>
                      <a:pt x="216" y="221"/>
                      <a:pt x="214" y="221"/>
                      <a:pt x="213" y="221"/>
                    </a:cubicBezTo>
                    <a:cubicBezTo>
                      <a:pt x="213" y="223"/>
                      <a:pt x="213" y="223"/>
                      <a:pt x="213" y="223"/>
                    </a:cubicBezTo>
                    <a:cubicBezTo>
                      <a:pt x="215" y="223"/>
                      <a:pt x="216" y="223"/>
                      <a:pt x="218" y="222"/>
                    </a:cubicBezTo>
                    <a:cubicBezTo>
                      <a:pt x="218" y="221"/>
                      <a:pt x="218" y="221"/>
                      <a:pt x="218" y="221"/>
                    </a:cubicBezTo>
                    <a:moveTo>
                      <a:pt x="264" y="209"/>
                    </a:moveTo>
                    <a:cubicBezTo>
                      <a:pt x="262" y="210"/>
                      <a:pt x="261" y="210"/>
                      <a:pt x="259" y="211"/>
                    </a:cubicBezTo>
                    <a:cubicBezTo>
                      <a:pt x="260" y="212"/>
                      <a:pt x="260" y="212"/>
                      <a:pt x="260" y="212"/>
                    </a:cubicBezTo>
                    <a:cubicBezTo>
                      <a:pt x="261" y="212"/>
                      <a:pt x="263" y="211"/>
                      <a:pt x="264" y="211"/>
                    </a:cubicBezTo>
                    <a:cubicBezTo>
                      <a:pt x="264" y="209"/>
                      <a:pt x="264" y="209"/>
                      <a:pt x="264" y="209"/>
                    </a:cubicBezTo>
                    <a:moveTo>
                      <a:pt x="271" y="206"/>
                    </a:moveTo>
                    <a:cubicBezTo>
                      <a:pt x="269" y="207"/>
                      <a:pt x="268" y="207"/>
                      <a:pt x="266" y="208"/>
                    </a:cubicBezTo>
                    <a:cubicBezTo>
                      <a:pt x="267" y="209"/>
                      <a:pt x="267" y="209"/>
                      <a:pt x="267" y="209"/>
                    </a:cubicBezTo>
                    <a:cubicBezTo>
                      <a:pt x="268" y="209"/>
                      <a:pt x="270" y="208"/>
                      <a:pt x="271" y="207"/>
                    </a:cubicBezTo>
                    <a:cubicBezTo>
                      <a:pt x="271" y="207"/>
                      <a:pt x="271" y="207"/>
                      <a:pt x="271" y="207"/>
                    </a:cubicBezTo>
                    <a:cubicBezTo>
                      <a:pt x="271" y="206"/>
                      <a:pt x="271" y="206"/>
                      <a:pt x="271" y="206"/>
                    </a:cubicBezTo>
                    <a:moveTo>
                      <a:pt x="135" y="199"/>
                    </a:moveTo>
                    <a:cubicBezTo>
                      <a:pt x="135" y="224"/>
                      <a:pt x="135" y="224"/>
                      <a:pt x="135" y="224"/>
                    </a:cubicBezTo>
                    <a:cubicBezTo>
                      <a:pt x="156" y="234"/>
                      <a:pt x="179" y="239"/>
                      <a:pt x="203" y="239"/>
                    </a:cubicBezTo>
                    <a:cubicBezTo>
                      <a:pt x="206" y="239"/>
                      <a:pt x="209" y="239"/>
                      <a:pt x="213" y="238"/>
                    </a:cubicBezTo>
                    <a:cubicBezTo>
                      <a:pt x="212" y="230"/>
                      <a:pt x="212" y="230"/>
                      <a:pt x="212" y="230"/>
                    </a:cubicBezTo>
                    <a:cubicBezTo>
                      <a:pt x="216" y="230"/>
                      <a:pt x="220" y="229"/>
                      <a:pt x="225" y="229"/>
                    </a:cubicBezTo>
                    <a:cubicBezTo>
                      <a:pt x="226" y="237"/>
                      <a:pt x="226" y="237"/>
                      <a:pt x="226" y="237"/>
                    </a:cubicBezTo>
                    <a:cubicBezTo>
                      <a:pt x="227" y="237"/>
                      <a:pt x="228" y="237"/>
                      <a:pt x="229" y="237"/>
                    </a:cubicBezTo>
                    <a:cubicBezTo>
                      <a:pt x="240" y="235"/>
                      <a:pt x="251" y="232"/>
                      <a:pt x="262" y="228"/>
                    </a:cubicBezTo>
                    <a:cubicBezTo>
                      <a:pt x="259" y="220"/>
                      <a:pt x="259" y="220"/>
                      <a:pt x="259" y="220"/>
                    </a:cubicBezTo>
                    <a:cubicBezTo>
                      <a:pt x="263" y="219"/>
                      <a:pt x="267" y="217"/>
                      <a:pt x="271" y="215"/>
                    </a:cubicBezTo>
                    <a:cubicBezTo>
                      <a:pt x="271" y="214"/>
                      <a:pt x="271" y="214"/>
                      <a:pt x="271" y="214"/>
                    </a:cubicBezTo>
                    <a:cubicBezTo>
                      <a:pt x="267" y="216"/>
                      <a:pt x="263" y="217"/>
                      <a:pt x="258" y="219"/>
                    </a:cubicBezTo>
                    <a:cubicBezTo>
                      <a:pt x="256" y="214"/>
                      <a:pt x="256" y="214"/>
                      <a:pt x="256" y="214"/>
                    </a:cubicBezTo>
                    <a:cubicBezTo>
                      <a:pt x="257" y="214"/>
                      <a:pt x="257" y="214"/>
                      <a:pt x="257" y="214"/>
                    </a:cubicBezTo>
                    <a:cubicBezTo>
                      <a:pt x="256" y="212"/>
                      <a:pt x="256" y="212"/>
                      <a:pt x="256" y="212"/>
                    </a:cubicBezTo>
                    <a:cubicBezTo>
                      <a:pt x="256" y="212"/>
                      <a:pt x="256" y="212"/>
                      <a:pt x="256" y="212"/>
                    </a:cubicBezTo>
                    <a:cubicBezTo>
                      <a:pt x="254" y="207"/>
                      <a:pt x="254" y="207"/>
                      <a:pt x="254" y="207"/>
                    </a:cubicBezTo>
                    <a:cubicBezTo>
                      <a:pt x="245" y="210"/>
                      <a:pt x="235" y="213"/>
                      <a:pt x="226" y="214"/>
                    </a:cubicBezTo>
                    <a:cubicBezTo>
                      <a:pt x="225" y="215"/>
                      <a:pt x="224" y="215"/>
                      <a:pt x="223" y="215"/>
                    </a:cubicBezTo>
                    <a:cubicBezTo>
                      <a:pt x="223" y="220"/>
                      <a:pt x="223" y="220"/>
                      <a:pt x="223" y="220"/>
                    </a:cubicBezTo>
                    <a:cubicBezTo>
                      <a:pt x="222" y="220"/>
                      <a:pt x="222" y="221"/>
                      <a:pt x="221" y="221"/>
                    </a:cubicBezTo>
                    <a:cubicBezTo>
                      <a:pt x="221" y="222"/>
                      <a:pt x="221" y="222"/>
                      <a:pt x="221" y="222"/>
                    </a:cubicBezTo>
                    <a:cubicBezTo>
                      <a:pt x="222" y="222"/>
                      <a:pt x="223" y="222"/>
                      <a:pt x="224" y="222"/>
                    </a:cubicBezTo>
                    <a:cubicBezTo>
                      <a:pt x="224" y="227"/>
                      <a:pt x="224" y="227"/>
                      <a:pt x="224" y="227"/>
                    </a:cubicBezTo>
                    <a:cubicBezTo>
                      <a:pt x="220" y="228"/>
                      <a:pt x="216" y="228"/>
                      <a:pt x="212" y="229"/>
                    </a:cubicBezTo>
                    <a:cubicBezTo>
                      <a:pt x="211" y="216"/>
                      <a:pt x="211" y="216"/>
                      <a:pt x="211" y="216"/>
                    </a:cubicBezTo>
                    <a:cubicBezTo>
                      <a:pt x="209" y="216"/>
                      <a:pt x="206" y="216"/>
                      <a:pt x="203" y="216"/>
                    </a:cubicBezTo>
                    <a:cubicBezTo>
                      <a:pt x="179" y="216"/>
                      <a:pt x="156" y="210"/>
                      <a:pt x="135" y="199"/>
                    </a:cubicBezTo>
                    <a:moveTo>
                      <a:pt x="213" y="211"/>
                    </a:moveTo>
                    <a:cubicBezTo>
                      <a:pt x="212" y="208"/>
                      <a:pt x="212" y="208"/>
                      <a:pt x="212" y="208"/>
                    </a:cubicBezTo>
                    <a:cubicBezTo>
                      <a:pt x="216" y="208"/>
                      <a:pt x="220" y="207"/>
                      <a:pt x="223" y="207"/>
                    </a:cubicBezTo>
                    <a:cubicBezTo>
                      <a:pt x="224" y="210"/>
                      <a:pt x="224" y="210"/>
                      <a:pt x="224" y="210"/>
                    </a:cubicBezTo>
                    <a:cubicBezTo>
                      <a:pt x="220" y="210"/>
                      <a:pt x="216" y="211"/>
                      <a:pt x="213" y="211"/>
                    </a:cubicBezTo>
                    <a:moveTo>
                      <a:pt x="224" y="204"/>
                    </a:moveTo>
                    <a:cubicBezTo>
                      <a:pt x="223" y="195"/>
                      <a:pt x="223" y="195"/>
                      <a:pt x="223" y="195"/>
                    </a:cubicBezTo>
                    <a:cubicBezTo>
                      <a:pt x="223" y="195"/>
                      <a:pt x="224" y="195"/>
                      <a:pt x="224" y="195"/>
                    </a:cubicBezTo>
                    <a:cubicBezTo>
                      <a:pt x="232" y="193"/>
                      <a:pt x="240" y="191"/>
                      <a:pt x="247" y="189"/>
                    </a:cubicBezTo>
                    <a:cubicBezTo>
                      <a:pt x="247" y="189"/>
                      <a:pt x="247" y="189"/>
                      <a:pt x="247" y="189"/>
                    </a:cubicBezTo>
                    <a:cubicBezTo>
                      <a:pt x="244" y="190"/>
                      <a:pt x="240" y="191"/>
                      <a:pt x="237" y="192"/>
                    </a:cubicBezTo>
                    <a:cubicBezTo>
                      <a:pt x="237" y="193"/>
                      <a:pt x="237" y="193"/>
                      <a:pt x="237" y="193"/>
                    </a:cubicBezTo>
                    <a:cubicBezTo>
                      <a:pt x="241" y="192"/>
                      <a:pt x="244" y="191"/>
                      <a:pt x="248" y="190"/>
                    </a:cubicBezTo>
                    <a:cubicBezTo>
                      <a:pt x="250" y="197"/>
                      <a:pt x="250" y="197"/>
                      <a:pt x="250" y="197"/>
                    </a:cubicBezTo>
                    <a:cubicBezTo>
                      <a:pt x="242" y="200"/>
                      <a:pt x="233" y="202"/>
                      <a:pt x="224" y="204"/>
                    </a:cubicBezTo>
                    <a:moveTo>
                      <a:pt x="135" y="175"/>
                    </a:moveTo>
                    <a:cubicBezTo>
                      <a:pt x="135" y="177"/>
                      <a:pt x="135" y="177"/>
                      <a:pt x="135" y="177"/>
                    </a:cubicBezTo>
                    <a:cubicBezTo>
                      <a:pt x="156" y="189"/>
                      <a:pt x="179" y="196"/>
                      <a:pt x="203" y="196"/>
                    </a:cubicBezTo>
                    <a:cubicBezTo>
                      <a:pt x="206" y="196"/>
                      <a:pt x="208" y="196"/>
                      <a:pt x="210" y="196"/>
                    </a:cubicBezTo>
                    <a:cubicBezTo>
                      <a:pt x="211" y="205"/>
                      <a:pt x="211" y="205"/>
                      <a:pt x="211" y="205"/>
                    </a:cubicBezTo>
                    <a:cubicBezTo>
                      <a:pt x="208" y="205"/>
                      <a:pt x="206" y="205"/>
                      <a:pt x="203" y="205"/>
                    </a:cubicBezTo>
                    <a:cubicBezTo>
                      <a:pt x="202" y="205"/>
                      <a:pt x="201" y="205"/>
                      <a:pt x="200" y="205"/>
                    </a:cubicBezTo>
                    <a:cubicBezTo>
                      <a:pt x="201" y="203"/>
                      <a:pt x="201" y="203"/>
                      <a:pt x="201" y="203"/>
                    </a:cubicBezTo>
                    <a:cubicBezTo>
                      <a:pt x="177" y="202"/>
                      <a:pt x="155" y="195"/>
                      <a:pt x="135" y="184"/>
                    </a:cubicBezTo>
                    <a:cubicBezTo>
                      <a:pt x="135" y="190"/>
                      <a:pt x="135" y="190"/>
                      <a:pt x="135" y="190"/>
                    </a:cubicBezTo>
                    <a:cubicBezTo>
                      <a:pt x="155" y="202"/>
                      <a:pt x="179" y="208"/>
                      <a:pt x="203" y="208"/>
                    </a:cubicBezTo>
                    <a:cubicBezTo>
                      <a:pt x="206" y="208"/>
                      <a:pt x="209" y="208"/>
                      <a:pt x="211" y="208"/>
                    </a:cubicBezTo>
                    <a:cubicBezTo>
                      <a:pt x="211" y="212"/>
                      <a:pt x="211" y="212"/>
                      <a:pt x="211" y="212"/>
                    </a:cubicBezTo>
                    <a:cubicBezTo>
                      <a:pt x="213" y="212"/>
                      <a:pt x="213" y="212"/>
                      <a:pt x="213" y="212"/>
                    </a:cubicBezTo>
                    <a:cubicBezTo>
                      <a:pt x="216" y="212"/>
                      <a:pt x="220" y="212"/>
                      <a:pt x="224" y="211"/>
                    </a:cubicBezTo>
                    <a:cubicBezTo>
                      <a:pt x="225" y="211"/>
                      <a:pt x="225" y="211"/>
                      <a:pt x="225" y="211"/>
                    </a:cubicBezTo>
                    <a:cubicBezTo>
                      <a:pt x="224" y="207"/>
                      <a:pt x="224" y="207"/>
                      <a:pt x="224" y="207"/>
                    </a:cubicBezTo>
                    <a:cubicBezTo>
                      <a:pt x="234" y="205"/>
                      <a:pt x="243" y="203"/>
                      <a:pt x="251" y="200"/>
                    </a:cubicBezTo>
                    <a:cubicBezTo>
                      <a:pt x="253" y="204"/>
                      <a:pt x="253" y="204"/>
                      <a:pt x="253" y="204"/>
                    </a:cubicBezTo>
                    <a:cubicBezTo>
                      <a:pt x="254" y="203"/>
                      <a:pt x="254" y="203"/>
                      <a:pt x="254" y="203"/>
                    </a:cubicBezTo>
                    <a:cubicBezTo>
                      <a:pt x="260" y="201"/>
                      <a:pt x="266" y="198"/>
                      <a:pt x="271" y="195"/>
                    </a:cubicBezTo>
                    <a:cubicBezTo>
                      <a:pt x="271" y="194"/>
                      <a:pt x="271" y="194"/>
                      <a:pt x="271" y="194"/>
                    </a:cubicBezTo>
                    <a:cubicBezTo>
                      <a:pt x="266" y="197"/>
                      <a:pt x="260" y="200"/>
                      <a:pt x="254" y="202"/>
                    </a:cubicBezTo>
                    <a:cubicBezTo>
                      <a:pt x="253" y="199"/>
                      <a:pt x="253" y="199"/>
                      <a:pt x="253" y="199"/>
                    </a:cubicBezTo>
                    <a:cubicBezTo>
                      <a:pt x="259" y="197"/>
                      <a:pt x="265" y="194"/>
                      <a:pt x="271" y="190"/>
                    </a:cubicBezTo>
                    <a:cubicBezTo>
                      <a:pt x="271" y="187"/>
                      <a:pt x="271" y="187"/>
                      <a:pt x="271" y="187"/>
                    </a:cubicBezTo>
                    <a:cubicBezTo>
                      <a:pt x="265" y="191"/>
                      <a:pt x="259" y="194"/>
                      <a:pt x="252" y="197"/>
                    </a:cubicBezTo>
                    <a:cubicBezTo>
                      <a:pt x="249" y="189"/>
                      <a:pt x="249" y="189"/>
                      <a:pt x="249" y="189"/>
                    </a:cubicBezTo>
                    <a:cubicBezTo>
                      <a:pt x="257" y="186"/>
                      <a:pt x="264" y="183"/>
                      <a:pt x="271" y="178"/>
                    </a:cubicBezTo>
                    <a:cubicBezTo>
                      <a:pt x="271" y="177"/>
                      <a:pt x="271" y="177"/>
                      <a:pt x="271" y="177"/>
                    </a:cubicBezTo>
                    <a:cubicBezTo>
                      <a:pt x="264" y="181"/>
                      <a:pt x="256" y="185"/>
                      <a:pt x="249" y="188"/>
                    </a:cubicBezTo>
                    <a:cubicBezTo>
                      <a:pt x="248" y="187"/>
                      <a:pt x="248" y="187"/>
                      <a:pt x="248" y="187"/>
                    </a:cubicBezTo>
                    <a:cubicBezTo>
                      <a:pt x="240" y="190"/>
                      <a:pt x="232" y="192"/>
                      <a:pt x="224" y="194"/>
                    </a:cubicBezTo>
                    <a:cubicBezTo>
                      <a:pt x="223" y="194"/>
                      <a:pt x="222" y="194"/>
                      <a:pt x="221" y="194"/>
                    </a:cubicBezTo>
                    <a:cubicBezTo>
                      <a:pt x="223" y="204"/>
                      <a:pt x="223" y="204"/>
                      <a:pt x="223" y="204"/>
                    </a:cubicBezTo>
                    <a:cubicBezTo>
                      <a:pt x="219" y="205"/>
                      <a:pt x="216" y="205"/>
                      <a:pt x="212" y="205"/>
                    </a:cubicBezTo>
                    <a:cubicBezTo>
                      <a:pt x="212" y="195"/>
                      <a:pt x="212" y="195"/>
                      <a:pt x="212" y="195"/>
                    </a:cubicBezTo>
                    <a:cubicBezTo>
                      <a:pt x="209" y="195"/>
                      <a:pt x="206" y="195"/>
                      <a:pt x="203" y="195"/>
                    </a:cubicBezTo>
                    <a:cubicBezTo>
                      <a:pt x="179" y="195"/>
                      <a:pt x="155" y="188"/>
                      <a:pt x="135" y="175"/>
                    </a:cubicBezTo>
                    <a:moveTo>
                      <a:pt x="258" y="173"/>
                    </a:moveTo>
                    <a:cubicBezTo>
                      <a:pt x="252" y="176"/>
                      <a:pt x="245" y="179"/>
                      <a:pt x="239" y="181"/>
                    </a:cubicBezTo>
                    <a:cubicBezTo>
                      <a:pt x="240" y="185"/>
                      <a:pt x="240" y="185"/>
                      <a:pt x="240" y="185"/>
                    </a:cubicBezTo>
                    <a:cubicBezTo>
                      <a:pt x="247" y="182"/>
                      <a:pt x="254" y="180"/>
                      <a:pt x="260" y="176"/>
                    </a:cubicBezTo>
                    <a:cubicBezTo>
                      <a:pt x="258" y="173"/>
                      <a:pt x="258" y="173"/>
                      <a:pt x="258" y="173"/>
                    </a:cubicBezTo>
                    <a:moveTo>
                      <a:pt x="135" y="171"/>
                    </a:moveTo>
                    <a:cubicBezTo>
                      <a:pt x="135" y="173"/>
                      <a:pt x="135" y="173"/>
                      <a:pt x="135" y="173"/>
                    </a:cubicBezTo>
                    <a:cubicBezTo>
                      <a:pt x="142" y="177"/>
                      <a:pt x="150" y="181"/>
                      <a:pt x="158" y="184"/>
                    </a:cubicBezTo>
                    <a:cubicBezTo>
                      <a:pt x="159" y="183"/>
                      <a:pt x="159" y="183"/>
                      <a:pt x="159" y="183"/>
                    </a:cubicBezTo>
                    <a:cubicBezTo>
                      <a:pt x="150" y="180"/>
                      <a:pt x="143" y="176"/>
                      <a:pt x="135" y="171"/>
                    </a:cubicBezTo>
                    <a:moveTo>
                      <a:pt x="135" y="164"/>
                    </a:moveTo>
                    <a:cubicBezTo>
                      <a:pt x="135" y="169"/>
                      <a:pt x="135" y="169"/>
                      <a:pt x="135" y="169"/>
                    </a:cubicBezTo>
                    <a:cubicBezTo>
                      <a:pt x="139" y="172"/>
                      <a:pt x="144" y="175"/>
                      <a:pt x="148" y="177"/>
                    </a:cubicBezTo>
                    <a:cubicBezTo>
                      <a:pt x="166" y="186"/>
                      <a:pt x="185" y="190"/>
                      <a:pt x="203" y="190"/>
                    </a:cubicBezTo>
                    <a:cubicBezTo>
                      <a:pt x="207" y="190"/>
                      <a:pt x="211" y="190"/>
                      <a:pt x="215" y="190"/>
                    </a:cubicBezTo>
                    <a:cubicBezTo>
                      <a:pt x="215" y="186"/>
                      <a:pt x="215" y="186"/>
                      <a:pt x="215" y="186"/>
                    </a:cubicBezTo>
                    <a:cubicBezTo>
                      <a:pt x="211" y="186"/>
                      <a:pt x="207" y="186"/>
                      <a:pt x="203" y="186"/>
                    </a:cubicBezTo>
                    <a:cubicBezTo>
                      <a:pt x="195" y="186"/>
                      <a:pt x="187" y="186"/>
                      <a:pt x="179" y="184"/>
                    </a:cubicBezTo>
                    <a:cubicBezTo>
                      <a:pt x="163" y="180"/>
                      <a:pt x="148" y="174"/>
                      <a:pt x="135" y="164"/>
                    </a:cubicBezTo>
                    <a:moveTo>
                      <a:pt x="271" y="164"/>
                    </a:moveTo>
                    <a:cubicBezTo>
                      <a:pt x="270" y="165"/>
                      <a:pt x="269" y="166"/>
                      <a:pt x="267" y="167"/>
                    </a:cubicBezTo>
                    <a:cubicBezTo>
                      <a:pt x="269" y="171"/>
                      <a:pt x="269" y="171"/>
                      <a:pt x="269" y="171"/>
                    </a:cubicBezTo>
                    <a:cubicBezTo>
                      <a:pt x="270" y="170"/>
                      <a:pt x="271" y="170"/>
                      <a:pt x="271" y="169"/>
                    </a:cubicBezTo>
                    <a:cubicBezTo>
                      <a:pt x="271" y="164"/>
                      <a:pt x="271" y="164"/>
                      <a:pt x="271" y="164"/>
                    </a:cubicBezTo>
                    <a:moveTo>
                      <a:pt x="199" y="161"/>
                    </a:moveTo>
                    <a:cubicBezTo>
                      <a:pt x="199" y="161"/>
                      <a:pt x="199" y="161"/>
                      <a:pt x="199" y="161"/>
                    </a:cubicBezTo>
                    <a:cubicBezTo>
                      <a:pt x="200" y="162"/>
                      <a:pt x="201" y="162"/>
                      <a:pt x="202" y="162"/>
                    </a:cubicBezTo>
                    <a:cubicBezTo>
                      <a:pt x="202" y="161"/>
                      <a:pt x="202" y="161"/>
                      <a:pt x="202" y="161"/>
                    </a:cubicBezTo>
                    <a:cubicBezTo>
                      <a:pt x="201" y="161"/>
                      <a:pt x="200" y="161"/>
                      <a:pt x="199" y="161"/>
                    </a:cubicBezTo>
                    <a:moveTo>
                      <a:pt x="207" y="161"/>
                    </a:moveTo>
                    <a:cubicBezTo>
                      <a:pt x="206" y="161"/>
                      <a:pt x="205" y="161"/>
                      <a:pt x="204" y="161"/>
                    </a:cubicBezTo>
                    <a:cubicBezTo>
                      <a:pt x="204" y="162"/>
                      <a:pt x="204" y="162"/>
                      <a:pt x="204" y="162"/>
                    </a:cubicBezTo>
                    <a:cubicBezTo>
                      <a:pt x="205" y="162"/>
                      <a:pt x="206" y="162"/>
                      <a:pt x="207" y="161"/>
                    </a:cubicBezTo>
                    <a:cubicBezTo>
                      <a:pt x="207" y="161"/>
                      <a:pt x="207" y="161"/>
                      <a:pt x="207" y="161"/>
                    </a:cubicBezTo>
                    <a:moveTo>
                      <a:pt x="212" y="160"/>
                    </a:moveTo>
                    <a:cubicBezTo>
                      <a:pt x="211" y="160"/>
                      <a:pt x="210" y="160"/>
                      <a:pt x="209" y="160"/>
                    </a:cubicBezTo>
                    <a:cubicBezTo>
                      <a:pt x="209" y="161"/>
                      <a:pt x="209" y="161"/>
                      <a:pt x="209" y="161"/>
                    </a:cubicBezTo>
                    <a:cubicBezTo>
                      <a:pt x="210" y="161"/>
                      <a:pt x="211" y="161"/>
                      <a:pt x="212" y="161"/>
                    </a:cubicBezTo>
                    <a:cubicBezTo>
                      <a:pt x="212" y="160"/>
                      <a:pt x="212" y="160"/>
                      <a:pt x="212" y="160"/>
                    </a:cubicBezTo>
                    <a:moveTo>
                      <a:pt x="195" y="160"/>
                    </a:moveTo>
                    <a:cubicBezTo>
                      <a:pt x="195" y="161"/>
                      <a:pt x="195" y="161"/>
                      <a:pt x="195" y="161"/>
                    </a:cubicBezTo>
                    <a:cubicBezTo>
                      <a:pt x="196" y="161"/>
                      <a:pt x="197" y="161"/>
                      <a:pt x="198" y="161"/>
                    </a:cubicBezTo>
                    <a:cubicBezTo>
                      <a:pt x="198" y="160"/>
                      <a:pt x="198" y="160"/>
                      <a:pt x="198" y="160"/>
                    </a:cubicBezTo>
                    <a:cubicBezTo>
                      <a:pt x="197" y="160"/>
                      <a:pt x="196" y="160"/>
                      <a:pt x="195" y="160"/>
                    </a:cubicBezTo>
                    <a:moveTo>
                      <a:pt x="217" y="160"/>
                    </a:moveTo>
                    <a:cubicBezTo>
                      <a:pt x="216" y="160"/>
                      <a:pt x="215" y="160"/>
                      <a:pt x="214" y="160"/>
                    </a:cubicBezTo>
                    <a:cubicBezTo>
                      <a:pt x="214" y="161"/>
                      <a:pt x="214" y="161"/>
                      <a:pt x="214" y="161"/>
                    </a:cubicBezTo>
                    <a:cubicBezTo>
                      <a:pt x="215" y="161"/>
                      <a:pt x="216" y="161"/>
                      <a:pt x="217" y="161"/>
                    </a:cubicBezTo>
                    <a:cubicBezTo>
                      <a:pt x="217" y="160"/>
                      <a:pt x="217" y="160"/>
                      <a:pt x="217" y="160"/>
                    </a:cubicBezTo>
                    <a:moveTo>
                      <a:pt x="190" y="160"/>
                    </a:moveTo>
                    <a:cubicBezTo>
                      <a:pt x="190" y="161"/>
                      <a:pt x="190" y="161"/>
                      <a:pt x="190" y="161"/>
                    </a:cubicBezTo>
                    <a:cubicBezTo>
                      <a:pt x="191" y="161"/>
                      <a:pt x="192" y="161"/>
                      <a:pt x="193" y="161"/>
                    </a:cubicBezTo>
                    <a:cubicBezTo>
                      <a:pt x="193" y="160"/>
                      <a:pt x="193" y="160"/>
                      <a:pt x="193" y="160"/>
                    </a:cubicBezTo>
                    <a:cubicBezTo>
                      <a:pt x="192" y="160"/>
                      <a:pt x="191" y="160"/>
                      <a:pt x="190" y="160"/>
                    </a:cubicBezTo>
                    <a:moveTo>
                      <a:pt x="221" y="159"/>
                    </a:moveTo>
                    <a:cubicBezTo>
                      <a:pt x="220" y="159"/>
                      <a:pt x="219" y="159"/>
                      <a:pt x="218" y="159"/>
                    </a:cubicBezTo>
                    <a:cubicBezTo>
                      <a:pt x="219" y="160"/>
                      <a:pt x="219" y="160"/>
                      <a:pt x="219" y="160"/>
                    </a:cubicBezTo>
                    <a:cubicBezTo>
                      <a:pt x="220" y="160"/>
                      <a:pt x="221" y="160"/>
                      <a:pt x="222" y="160"/>
                    </a:cubicBezTo>
                    <a:cubicBezTo>
                      <a:pt x="221" y="159"/>
                      <a:pt x="221" y="159"/>
                      <a:pt x="221" y="159"/>
                    </a:cubicBezTo>
                    <a:moveTo>
                      <a:pt x="185" y="159"/>
                    </a:moveTo>
                    <a:cubicBezTo>
                      <a:pt x="185" y="160"/>
                      <a:pt x="185" y="160"/>
                      <a:pt x="185" y="160"/>
                    </a:cubicBezTo>
                    <a:cubicBezTo>
                      <a:pt x="186" y="160"/>
                      <a:pt x="187" y="160"/>
                      <a:pt x="188" y="160"/>
                    </a:cubicBezTo>
                    <a:cubicBezTo>
                      <a:pt x="188" y="159"/>
                      <a:pt x="188" y="159"/>
                      <a:pt x="188" y="159"/>
                    </a:cubicBezTo>
                    <a:cubicBezTo>
                      <a:pt x="187" y="159"/>
                      <a:pt x="186" y="159"/>
                      <a:pt x="185" y="159"/>
                    </a:cubicBezTo>
                    <a:moveTo>
                      <a:pt x="226" y="158"/>
                    </a:moveTo>
                    <a:cubicBezTo>
                      <a:pt x="225" y="158"/>
                      <a:pt x="224" y="158"/>
                      <a:pt x="223" y="158"/>
                    </a:cubicBezTo>
                    <a:cubicBezTo>
                      <a:pt x="223" y="159"/>
                      <a:pt x="223" y="159"/>
                      <a:pt x="223" y="159"/>
                    </a:cubicBezTo>
                    <a:cubicBezTo>
                      <a:pt x="224" y="159"/>
                      <a:pt x="225" y="159"/>
                      <a:pt x="226" y="159"/>
                    </a:cubicBezTo>
                    <a:cubicBezTo>
                      <a:pt x="226" y="158"/>
                      <a:pt x="226" y="158"/>
                      <a:pt x="226" y="158"/>
                    </a:cubicBezTo>
                    <a:moveTo>
                      <a:pt x="181" y="158"/>
                    </a:moveTo>
                    <a:cubicBezTo>
                      <a:pt x="180" y="159"/>
                      <a:pt x="180" y="159"/>
                      <a:pt x="180" y="159"/>
                    </a:cubicBezTo>
                    <a:cubicBezTo>
                      <a:pt x="181" y="159"/>
                      <a:pt x="182" y="159"/>
                      <a:pt x="183" y="159"/>
                    </a:cubicBezTo>
                    <a:cubicBezTo>
                      <a:pt x="184" y="158"/>
                      <a:pt x="184" y="158"/>
                      <a:pt x="184" y="158"/>
                    </a:cubicBezTo>
                    <a:cubicBezTo>
                      <a:pt x="183" y="158"/>
                      <a:pt x="182" y="158"/>
                      <a:pt x="181" y="158"/>
                    </a:cubicBezTo>
                    <a:moveTo>
                      <a:pt x="231" y="156"/>
                    </a:moveTo>
                    <a:cubicBezTo>
                      <a:pt x="230" y="157"/>
                      <a:pt x="229" y="157"/>
                      <a:pt x="228" y="157"/>
                    </a:cubicBezTo>
                    <a:cubicBezTo>
                      <a:pt x="228" y="158"/>
                      <a:pt x="228" y="158"/>
                      <a:pt x="228" y="158"/>
                    </a:cubicBezTo>
                    <a:cubicBezTo>
                      <a:pt x="229" y="158"/>
                      <a:pt x="230" y="158"/>
                      <a:pt x="231" y="157"/>
                    </a:cubicBezTo>
                    <a:cubicBezTo>
                      <a:pt x="231" y="156"/>
                      <a:pt x="231" y="156"/>
                      <a:pt x="231" y="156"/>
                    </a:cubicBezTo>
                    <a:moveTo>
                      <a:pt x="176" y="156"/>
                    </a:moveTo>
                    <a:cubicBezTo>
                      <a:pt x="176" y="157"/>
                      <a:pt x="176" y="157"/>
                      <a:pt x="176" y="157"/>
                    </a:cubicBezTo>
                    <a:cubicBezTo>
                      <a:pt x="177" y="158"/>
                      <a:pt x="178" y="158"/>
                      <a:pt x="179" y="158"/>
                    </a:cubicBezTo>
                    <a:cubicBezTo>
                      <a:pt x="179" y="157"/>
                      <a:pt x="179" y="157"/>
                      <a:pt x="179" y="157"/>
                    </a:cubicBezTo>
                    <a:cubicBezTo>
                      <a:pt x="178" y="157"/>
                      <a:pt x="177" y="157"/>
                      <a:pt x="176" y="156"/>
                    </a:cubicBezTo>
                    <a:moveTo>
                      <a:pt x="235" y="155"/>
                    </a:moveTo>
                    <a:cubicBezTo>
                      <a:pt x="234" y="155"/>
                      <a:pt x="233" y="156"/>
                      <a:pt x="232" y="156"/>
                    </a:cubicBezTo>
                    <a:cubicBezTo>
                      <a:pt x="233" y="157"/>
                      <a:pt x="233" y="157"/>
                      <a:pt x="233" y="157"/>
                    </a:cubicBezTo>
                    <a:cubicBezTo>
                      <a:pt x="233" y="156"/>
                      <a:pt x="234" y="156"/>
                      <a:pt x="235" y="156"/>
                    </a:cubicBezTo>
                    <a:cubicBezTo>
                      <a:pt x="235" y="155"/>
                      <a:pt x="235" y="155"/>
                      <a:pt x="235" y="155"/>
                    </a:cubicBezTo>
                    <a:moveTo>
                      <a:pt x="172" y="155"/>
                    </a:moveTo>
                    <a:cubicBezTo>
                      <a:pt x="171" y="156"/>
                      <a:pt x="171" y="156"/>
                      <a:pt x="171" y="156"/>
                    </a:cubicBezTo>
                    <a:cubicBezTo>
                      <a:pt x="172" y="156"/>
                      <a:pt x="173" y="156"/>
                      <a:pt x="174" y="157"/>
                    </a:cubicBezTo>
                    <a:cubicBezTo>
                      <a:pt x="174" y="156"/>
                      <a:pt x="174" y="156"/>
                      <a:pt x="174" y="156"/>
                    </a:cubicBezTo>
                    <a:cubicBezTo>
                      <a:pt x="174" y="156"/>
                      <a:pt x="173" y="155"/>
                      <a:pt x="172" y="155"/>
                    </a:cubicBezTo>
                    <a:moveTo>
                      <a:pt x="239" y="153"/>
                    </a:moveTo>
                    <a:cubicBezTo>
                      <a:pt x="239" y="154"/>
                      <a:pt x="238" y="154"/>
                      <a:pt x="237" y="154"/>
                    </a:cubicBezTo>
                    <a:cubicBezTo>
                      <a:pt x="237" y="155"/>
                      <a:pt x="237" y="155"/>
                      <a:pt x="237" y="155"/>
                    </a:cubicBezTo>
                    <a:cubicBezTo>
                      <a:pt x="238" y="155"/>
                      <a:pt x="239" y="154"/>
                      <a:pt x="240" y="154"/>
                    </a:cubicBezTo>
                    <a:cubicBezTo>
                      <a:pt x="239" y="153"/>
                      <a:pt x="239" y="153"/>
                      <a:pt x="239" y="153"/>
                    </a:cubicBezTo>
                    <a:moveTo>
                      <a:pt x="167" y="153"/>
                    </a:moveTo>
                    <a:cubicBezTo>
                      <a:pt x="167" y="154"/>
                      <a:pt x="167" y="154"/>
                      <a:pt x="167" y="154"/>
                    </a:cubicBezTo>
                    <a:cubicBezTo>
                      <a:pt x="168" y="154"/>
                      <a:pt x="169" y="155"/>
                      <a:pt x="170" y="155"/>
                    </a:cubicBezTo>
                    <a:cubicBezTo>
                      <a:pt x="170" y="154"/>
                      <a:pt x="170" y="154"/>
                      <a:pt x="170" y="154"/>
                    </a:cubicBezTo>
                    <a:cubicBezTo>
                      <a:pt x="169" y="154"/>
                      <a:pt x="168" y="154"/>
                      <a:pt x="167" y="153"/>
                    </a:cubicBezTo>
                    <a:moveTo>
                      <a:pt x="244" y="151"/>
                    </a:moveTo>
                    <a:cubicBezTo>
                      <a:pt x="243" y="152"/>
                      <a:pt x="242" y="152"/>
                      <a:pt x="241" y="152"/>
                    </a:cubicBezTo>
                    <a:cubicBezTo>
                      <a:pt x="241" y="153"/>
                      <a:pt x="241" y="153"/>
                      <a:pt x="241" y="153"/>
                    </a:cubicBezTo>
                    <a:cubicBezTo>
                      <a:pt x="242" y="153"/>
                      <a:pt x="243" y="152"/>
                      <a:pt x="244" y="152"/>
                    </a:cubicBezTo>
                    <a:cubicBezTo>
                      <a:pt x="244" y="151"/>
                      <a:pt x="244" y="151"/>
                      <a:pt x="244" y="151"/>
                    </a:cubicBezTo>
                    <a:moveTo>
                      <a:pt x="163" y="151"/>
                    </a:moveTo>
                    <a:cubicBezTo>
                      <a:pt x="163" y="152"/>
                      <a:pt x="163" y="152"/>
                      <a:pt x="163" y="152"/>
                    </a:cubicBezTo>
                    <a:cubicBezTo>
                      <a:pt x="163" y="152"/>
                      <a:pt x="164" y="153"/>
                      <a:pt x="165" y="153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5" y="152"/>
                      <a:pt x="164" y="152"/>
                      <a:pt x="163" y="151"/>
                    </a:cubicBezTo>
                    <a:moveTo>
                      <a:pt x="203" y="152"/>
                    </a:moveTo>
                    <a:cubicBezTo>
                      <a:pt x="203" y="152"/>
                      <a:pt x="203" y="152"/>
                      <a:pt x="203" y="152"/>
                    </a:cubicBezTo>
                    <a:cubicBezTo>
                      <a:pt x="203" y="151"/>
                      <a:pt x="203" y="151"/>
                      <a:pt x="203" y="151"/>
                    </a:cubicBezTo>
                    <a:cubicBezTo>
                      <a:pt x="203" y="151"/>
                      <a:pt x="203" y="151"/>
                      <a:pt x="203" y="151"/>
                    </a:cubicBezTo>
                    <a:cubicBezTo>
                      <a:pt x="203" y="151"/>
                      <a:pt x="203" y="151"/>
                      <a:pt x="203" y="151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cubicBezTo>
                      <a:pt x="204" y="150"/>
                      <a:pt x="204" y="150"/>
                      <a:pt x="204" y="150"/>
                    </a:cubicBezTo>
                    <a:cubicBezTo>
                      <a:pt x="204" y="151"/>
                      <a:pt x="204" y="151"/>
                      <a:pt x="204" y="151"/>
                    </a:cubicBezTo>
                    <a:cubicBezTo>
                      <a:pt x="204" y="151"/>
                      <a:pt x="204" y="151"/>
                      <a:pt x="204" y="151"/>
                    </a:cubicBezTo>
                    <a:cubicBezTo>
                      <a:pt x="203" y="151"/>
                      <a:pt x="203" y="151"/>
                      <a:pt x="203" y="151"/>
                    </a:cubicBezTo>
                    <a:cubicBezTo>
                      <a:pt x="203" y="152"/>
                      <a:pt x="203" y="152"/>
                      <a:pt x="203" y="152"/>
                    </a:cubicBezTo>
                    <a:cubicBezTo>
                      <a:pt x="203" y="152"/>
                      <a:pt x="203" y="152"/>
                      <a:pt x="203" y="152"/>
                    </a:cubicBezTo>
                    <a:moveTo>
                      <a:pt x="203" y="150"/>
                    </a:moveTo>
                    <a:cubicBezTo>
                      <a:pt x="202" y="150"/>
                      <a:pt x="202" y="150"/>
                      <a:pt x="202" y="150"/>
                    </a:cubicBezTo>
                    <a:cubicBezTo>
                      <a:pt x="202" y="150"/>
                      <a:pt x="202" y="150"/>
                      <a:pt x="202" y="151"/>
                    </a:cubicBezTo>
                    <a:cubicBezTo>
                      <a:pt x="202" y="151"/>
                      <a:pt x="202" y="151"/>
                      <a:pt x="202" y="152"/>
                    </a:cubicBezTo>
                    <a:cubicBezTo>
                      <a:pt x="203" y="152"/>
                      <a:pt x="203" y="152"/>
                      <a:pt x="203" y="152"/>
                    </a:cubicBezTo>
                    <a:cubicBezTo>
                      <a:pt x="204" y="152"/>
                      <a:pt x="204" y="152"/>
                      <a:pt x="204" y="152"/>
                    </a:cubicBezTo>
                    <a:cubicBezTo>
                      <a:pt x="204" y="151"/>
                      <a:pt x="204" y="151"/>
                      <a:pt x="204" y="151"/>
                    </a:cubicBezTo>
                    <a:cubicBezTo>
                      <a:pt x="204" y="150"/>
                      <a:pt x="204" y="150"/>
                      <a:pt x="204" y="150"/>
                    </a:cubicBezTo>
                    <a:cubicBezTo>
                      <a:pt x="203" y="150"/>
                      <a:pt x="203" y="150"/>
                      <a:pt x="203" y="150"/>
                    </a:cubicBezTo>
                    <a:moveTo>
                      <a:pt x="207" y="152"/>
                    </a:moveTo>
                    <a:cubicBezTo>
                      <a:pt x="207" y="152"/>
                      <a:pt x="207" y="152"/>
                      <a:pt x="207" y="152"/>
                    </a:cubicBezTo>
                    <a:cubicBezTo>
                      <a:pt x="207" y="151"/>
                      <a:pt x="207" y="151"/>
                      <a:pt x="207" y="151"/>
                    </a:cubicBezTo>
                    <a:cubicBezTo>
                      <a:pt x="207" y="151"/>
                      <a:pt x="207" y="151"/>
                      <a:pt x="207" y="151"/>
                    </a:cubicBezTo>
                    <a:cubicBezTo>
                      <a:pt x="207" y="151"/>
                      <a:pt x="207" y="151"/>
                      <a:pt x="207" y="151"/>
                    </a:cubicBezTo>
                    <a:cubicBezTo>
                      <a:pt x="207" y="150"/>
                      <a:pt x="207" y="150"/>
                      <a:pt x="207" y="150"/>
                    </a:cubicBezTo>
                    <a:cubicBezTo>
                      <a:pt x="207" y="150"/>
                      <a:pt x="207" y="150"/>
                      <a:pt x="207" y="150"/>
                    </a:cubicBezTo>
                    <a:cubicBezTo>
                      <a:pt x="207" y="150"/>
                      <a:pt x="207" y="150"/>
                      <a:pt x="207" y="150"/>
                    </a:cubicBezTo>
                    <a:cubicBezTo>
                      <a:pt x="207" y="150"/>
                      <a:pt x="207" y="150"/>
                      <a:pt x="207" y="150"/>
                    </a:cubicBezTo>
                    <a:cubicBezTo>
                      <a:pt x="208" y="150"/>
                      <a:pt x="208" y="150"/>
                      <a:pt x="208" y="150"/>
                    </a:cubicBezTo>
                    <a:cubicBezTo>
                      <a:pt x="208" y="150"/>
                      <a:pt x="208" y="150"/>
                      <a:pt x="208" y="150"/>
                    </a:cubicBezTo>
                    <a:cubicBezTo>
                      <a:pt x="208" y="150"/>
                      <a:pt x="208" y="150"/>
                      <a:pt x="208" y="150"/>
                    </a:cubicBezTo>
                    <a:cubicBezTo>
                      <a:pt x="208" y="151"/>
                      <a:pt x="208" y="151"/>
                      <a:pt x="208" y="151"/>
                    </a:cubicBezTo>
                    <a:cubicBezTo>
                      <a:pt x="208" y="151"/>
                      <a:pt x="208" y="151"/>
                      <a:pt x="208" y="151"/>
                    </a:cubicBezTo>
                    <a:cubicBezTo>
                      <a:pt x="208" y="151"/>
                      <a:pt x="208" y="151"/>
                      <a:pt x="208" y="151"/>
                    </a:cubicBezTo>
                    <a:cubicBezTo>
                      <a:pt x="208" y="152"/>
                      <a:pt x="208" y="152"/>
                      <a:pt x="208" y="152"/>
                    </a:cubicBezTo>
                    <a:cubicBezTo>
                      <a:pt x="207" y="152"/>
                      <a:pt x="207" y="152"/>
                      <a:pt x="207" y="152"/>
                    </a:cubicBezTo>
                    <a:moveTo>
                      <a:pt x="207" y="150"/>
                    </a:moveTo>
                    <a:cubicBezTo>
                      <a:pt x="207" y="150"/>
                      <a:pt x="207" y="150"/>
                      <a:pt x="207" y="150"/>
                    </a:cubicBezTo>
                    <a:cubicBezTo>
                      <a:pt x="207" y="150"/>
                      <a:pt x="206" y="150"/>
                      <a:pt x="207" y="151"/>
                    </a:cubicBezTo>
                    <a:cubicBezTo>
                      <a:pt x="207" y="151"/>
                      <a:pt x="207" y="151"/>
                      <a:pt x="207" y="152"/>
                    </a:cubicBezTo>
                    <a:cubicBezTo>
                      <a:pt x="207" y="152"/>
                      <a:pt x="207" y="152"/>
                      <a:pt x="207" y="152"/>
                    </a:cubicBezTo>
                    <a:cubicBezTo>
                      <a:pt x="208" y="152"/>
                      <a:pt x="208" y="152"/>
                      <a:pt x="208" y="152"/>
                    </a:cubicBezTo>
                    <a:cubicBezTo>
                      <a:pt x="208" y="151"/>
                      <a:pt x="208" y="151"/>
                      <a:pt x="208" y="151"/>
                    </a:cubicBezTo>
                    <a:cubicBezTo>
                      <a:pt x="208" y="150"/>
                      <a:pt x="208" y="150"/>
                      <a:pt x="208" y="150"/>
                    </a:cubicBezTo>
                    <a:cubicBezTo>
                      <a:pt x="207" y="150"/>
                      <a:pt x="207" y="150"/>
                      <a:pt x="207" y="150"/>
                    </a:cubicBezTo>
                    <a:moveTo>
                      <a:pt x="198" y="149"/>
                    </a:moveTo>
                    <a:cubicBezTo>
                      <a:pt x="198" y="150"/>
                      <a:pt x="198" y="150"/>
                      <a:pt x="198" y="150"/>
                    </a:cubicBezTo>
                    <a:cubicBezTo>
                      <a:pt x="199" y="150"/>
                      <a:pt x="199" y="150"/>
                      <a:pt x="199" y="150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1"/>
                      <a:pt x="199" y="151"/>
                      <a:pt x="199" y="151"/>
                    </a:cubicBezTo>
                    <a:cubicBezTo>
                      <a:pt x="199" y="151"/>
                      <a:pt x="199" y="151"/>
                      <a:pt x="199" y="151"/>
                    </a:cubicBezTo>
                    <a:cubicBezTo>
                      <a:pt x="199" y="150"/>
                      <a:pt x="199" y="150"/>
                      <a:pt x="199" y="150"/>
                    </a:cubicBezTo>
                    <a:cubicBezTo>
                      <a:pt x="199" y="150"/>
                      <a:pt x="199" y="150"/>
                      <a:pt x="199" y="150"/>
                    </a:cubicBezTo>
                    <a:cubicBezTo>
                      <a:pt x="199" y="150"/>
                      <a:pt x="199" y="150"/>
                      <a:pt x="199" y="150"/>
                    </a:cubicBezTo>
                    <a:cubicBezTo>
                      <a:pt x="198" y="149"/>
                      <a:pt x="198" y="149"/>
                      <a:pt x="198" y="149"/>
                    </a:cubicBezTo>
                    <a:moveTo>
                      <a:pt x="212" y="149"/>
                    </a:moveTo>
                    <a:cubicBezTo>
                      <a:pt x="211" y="149"/>
                      <a:pt x="211" y="149"/>
                      <a:pt x="211" y="149"/>
                    </a:cubicBezTo>
                    <a:cubicBezTo>
                      <a:pt x="211" y="150"/>
                      <a:pt x="211" y="150"/>
                      <a:pt x="211" y="150"/>
                    </a:cubicBezTo>
                    <a:cubicBezTo>
                      <a:pt x="211" y="149"/>
                      <a:pt x="211" y="149"/>
                      <a:pt x="211" y="149"/>
                    </a:cubicBezTo>
                    <a:cubicBezTo>
                      <a:pt x="211" y="152"/>
                      <a:pt x="211" y="152"/>
                      <a:pt x="211" y="152"/>
                    </a:cubicBezTo>
                    <a:cubicBezTo>
                      <a:pt x="212" y="152"/>
                      <a:pt x="212" y="152"/>
                      <a:pt x="212" y="152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51"/>
                      <a:pt x="212" y="151"/>
                      <a:pt x="212" y="151"/>
                    </a:cubicBezTo>
                    <a:cubicBezTo>
                      <a:pt x="212" y="149"/>
                      <a:pt x="212" y="149"/>
                      <a:pt x="212" y="149"/>
                    </a:cubicBezTo>
                    <a:cubicBezTo>
                      <a:pt x="212" y="149"/>
                      <a:pt x="212" y="149"/>
                      <a:pt x="212" y="149"/>
                    </a:cubicBezTo>
                    <a:cubicBezTo>
                      <a:pt x="212" y="149"/>
                      <a:pt x="212" y="149"/>
                      <a:pt x="212" y="149"/>
                    </a:cubicBezTo>
                    <a:moveTo>
                      <a:pt x="195" y="151"/>
                    </a:moveTo>
                    <a:cubicBezTo>
                      <a:pt x="194" y="151"/>
                      <a:pt x="194" y="151"/>
                      <a:pt x="194" y="151"/>
                    </a:cubicBezTo>
                    <a:cubicBezTo>
                      <a:pt x="194" y="151"/>
                      <a:pt x="194" y="151"/>
                      <a:pt x="194" y="151"/>
                    </a:cubicBezTo>
                    <a:cubicBezTo>
                      <a:pt x="194" y="151"/>
                      <a:pt x="194" y="151"/>
                      <a:pt x="194" y="151"/>
                    </a:cubicBezTo>
                    <a:cubicBezTo>
                      <a:pt x="194" y="150"/>
                      <a:pt x="194" y="150"/>
                      <a:pt x="194" y="150"/>
                    </a:cubicBezTo>
                    <a:cubicBezTo>
                      <a:pt x="194" y="150"/>
                      <a:pt x="194" y="150"/>
                      <a:pt x="194" y="150"/>
                    </a:cubicBezTo>
                    <a:cubicBezTo>
                      <a:pt x="194" y="150"/>
                      <a:pt x="194" y="150"/>
                      <a:pt x="194" y="150"/>
                    </a:cubicBezTo>
                    <a:cubicBezTo>
                      <a:pt x="194" y="149"/>
                      <a:pt x="194" y="149"/>
                      <a:pt x="194" y="149"/>
                    </a:cubicBezTo>
                    <a:cubicBezTo>
                      <a:pt x="195" y="149"/>
                      <a:pt x="195" y="149"/>
                      <a:pt x="195" y="149"/>
                    </a:cubicBezTo>
                    <a:cubicBezTo>
                      <a:pt x="195" y="149"/>
                      <a:pt x="195" y="149"/>
                      <a:pt x="195" y="149"/>
                    </a:cubicBezTo>
                    <a:cubicBezTo>
                      <a:pt x="195" y="150"/>
                      <a:pt x="195" y="150"/>
                      <a:pt x="195" y="150"/>
                    </a:cubicBezTo>
                    <a:cubicBezTo>
                      <a:pt x="195" y="150"/>
                      <a:pt x="195" y="150"/>
                      <a:pt x="195" y="150"/>
                    </a:cubicBezTo>
                    <a:cubicBezTo>
                      <a:pt x="195" y="150"/>
                      <a:pt x="195" y="150"/>
                      <a:pt x="195" y="150"/>
                    </a:cubicBezTo>
                    <a:cubicBezTo>
                      <a:pt x="195" y="151"/>
                      <a:pt x="195" y="151"/>
                      <a:pt x="195" y="151"/>
                    </a:cubicBezTo>
                    <a:cubicBezTo>
                      <a:pt x="195" y="151"/>
                      <a:pt x="195" y="151"/>
                      <a:pt x="195" y="151"/>
                    </a:cubicBezTo>
                    <a:cubicBezTo>
                      <a:pt x="195" y="151"/>
                      <a:pt x="195" y="151"/>
                      <a:pt x="195" y="151"/>
                    </a:cubicBezTo>
                    <a:cubicBezTo>
                      <a:pt x="195" y="151"/>
                      <a:pt x="195" y="151"/>
                      <a:pt x="195" y="151"/>
                    </a:cubicBezTo>
                    <a:moveTo>
                      <a:pt x="195" y="149"/>
                    </a:moveTo>
                    <a:cubicBezTo>
                      <a:pt x="194" y="149"/>
                      <a:pt x="194" y="149"/>
                      <a:pt x="194" y="149"/>
                    </a:cubicBezTo>
                    <a:cubicBezTo>
                      <a:pt x="194" y="150"/>
                      <a:pt x="194" y="150"/>
                      <a:pt x="194" y="150"/>
                    </a:cubicBezTo>
                    <a:cubicBezTo>
                      <a:pt x="194" y="151"/>
                      <a:pt x="194" y="151"/>
                      <a:pt x="194" y="151"/>
                    </a:cubicBezTo>
                    <a:cubicBezTo>
                      <a:pt x="194" y="152"/>
                      <a:pt x="194" y="152"/>
                      <a:pt x="194" y="152"/>
                    </a:cubicBezTo>
                    <a:cubicBezTo>
                      <a:pt x="195" y="151"/>
                      <a:pt x="195" y="151"/>
                      <a:pt x="195" y="151"/>
                    </a:cubicBezTo>
                    <a:cubicBezTo>
                      <a:pt x="195" y="151"/>
                      <a:pt x="195" y="151"/>
                      <a:pt x="195" y="150"/>
                    </a:cubicBezTo>
                    <a:cubicBezTo>
                      <a:pt x="195" y="150"/>
                      <a:pt x="195" y="150"/>
                      <a:pt x="195" y="149"/>
                    </a:cubicBezTo>
                    <a:cubicBezTo>
                      <a:pt x="195" y="149"/>
                      <a:pt x="195" y="149"/>
                      <a:pt x="195" y="149"/>
                    </a:cubicBezTo>
                    <a:moveTo>
                      <a:pt x="248" y="149"/>
                    </a:moveTo>
                    <a:cubicBezTo>
                      <a:pt x="247" y="149"/>
                      <a:pt x="246" y="150"/>
                      <a:pt x="245" y="150"/>
                    </a:cubicBezTo>
                    <a:cubicBezTo>
                      <a:pt x="246" y="151"/>
                      <a:pt x="246" y="151"/>
                      <a:pt x="246" y="151"/>
                    </a:cubicBezTo>
                    <a:cubicBezTo>
                      <a:pt x="247" y="151"/>
                      <a:pt x="248" y="150"/>
                      <a:pt x="248" y="150"/>
                    </a:cubicBezTo>
                    <a:cubicBezTo>
                      <a:pt x="248" y="149"/>
                      <a:pt x="248" y="149"/>
                      <a:pt x="248" y="149"/>
                    </a:cubicBezTo>
                    <a:moveTo>
                      <a:pt x="159" y="149"/>
                    </a:moveTo>
                    <a:cubicBezTo>
                      <a:pt x="158" y="150"/>
                      <a:pt x="158" y="150"/>
                      <a:pt x="158" y="150"/>
                    </a:cubicBezTo>
                    <a:cubicBezTo>
                      <a:pt x="159" y="150"/>
                      <a:pt x="160" y="151"/>
                      <a:pt x="161" y="151"/>
                    </a:cubicBezTo>
                    <a:cubicBezTo>
                      <a:pt x="161" y="150"/>
                      <a:pt x="161" y="150"/>
                      <a:pt x="161" y="150"/>
                    </a:cubicBezTo>
                    <a:cubicBezTo>
                      <a:pt x="160" y="150"/>
                      <a:pt x="160" y="149"/>
                      <a:pt x="159" y="149"/>
                    </a:cubicBezTo>
                    <a:moveTo>
                      <a:pt x="216" y="149"/>
                    </a:moveTo>
                    <a:cubicBezTo>
                      <a:pt x="215" y="149"/>
                      <a:pt x="215" y="149"/>
                      <a:pt x="215" y="149"/>
                    </a:cubicBezTo>
                    <a:cubicBezTo>
                      <a:pt x="215" y="149"/>
                      <a:pt x="215" y="149"/>
                      <a:pt x="215" y="149"/>
                    </a:cubicBezTo>
                    <a:cubicBezTo>
                      <a:pt x="215" y="149"/>
                      <a:pt x="215" y="149"/>
                      <a:pt x="215" y="149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1"/>
                      <a:pt x="216" y="151"/>
                      <a:pt x="216" y="151"/>
                    </a:cubicBezTo>
                    <a:cubicBezTo>
                      <a:pt x="216" y="150"/>
                      <a:pt x="216" y="150"/>
                      <a:pt x="216" y="150"/>
                    </a:cubicBezTo>
                    <a:cubicBezTo>
                      <a:pt x="216" y="150"/>
                      <a:pt x="216" y="150"/>
                      <a:pt x="216" y="150"/>
                    </a:cubicBezTo>
                    <a:cubicBezTo>
                      <a:pt x="216" y="149"/>
                      <a:pt x="216" y="149"/>
                      <a:pt x="216" y="149"/>
                    </a:cubicBezTo>
                    <a:cubicBezTo>
                      <a:pt x="216" y="149"/>
                      <a:pt x="216" y="149"/>
                      <a:pt x="216" y="149"/>
                    </a:cubicBezTo>
                    <a:cubicBezTo>
                      <a:pt x="216" y="149"/>
                      <a:pt x="216" y="149"/>
                      <a:pt x="216" y="149"/>
                    </a:cubicBezTo>
                    <a:moveTo>
                      <a:pt x="190" y="149"/>
                    </a:moveTo>
                    <a:cubicBezTo>
                      <a:pt x="190" y="149"/>
                      <a:pt x="190" y="149"/>
                      <a:pt x="190" y="149"/>
                    </a:cubicBezTo>
                    <a:cubicBezTo>
                      <a:pt x="190" y="149"/>
                      <a:pt x="190" y="149"/>
                      <a:pt x="190" y="149"/>
                    </a:cubicBezTo>
                    <a:cubicBezTo>
                      <a:pt x="190" y="151"/>
                      <a:pt x="190" y="151"/>
                      <a:pt x="190" y="151"/>
                    </a:cubicBezTo>
                    <a:cubicBezTo>
                      <a:pt x="190" y="151"/>
                      <a:pt x="190" y="151"/>
                      <a:pt x="190" y="151"/>
                    </a:cubicBezTo>
                    <a:cubicBezTo>
                      <a:pt x="190" y="151"/>
                      <a:pt x="190" y="151"/>
                      <a:pt x="190" y="151"/>
                    </a:cubicBezTo>
                    <a:cubicBezTo>
                      <a:pt x="190" y="151"/>
                      <a:pt x="190" y="151"/>
                      <a:pt x="190" y="151"/>
                    </a:cubicBezTo>
                    <a:cubicBezTo>
                      <a:pt x="191" y="151"/>
                      <a:pt x="191" y="151"/>
                      <a:pt x="191" y="151"/>
                    </a:cubicBezTo>
                    <a:cubicBezTo>
                      <a:pt x="191" y="151"/>
                      <a:pt x="191" y="151"/>
                      <a:pt x="191" y="151"/>
                    </a:cubicBezTo>
                    <a:cubicBezTo>
                      <a:pt x="191" y="150"/>
                      <a:pt x="191" y="150"/>
                      <a:pt x="191" y="150"/>
                    </a:cubicBezTo>
                    <a:cubicBezTo>
                      <a:pt x="190" y="150"/>
                      <a:pt x="190" y="150"/>
                      <a:pt x="190" y="150"/>
                    </a:cubicBezTo>
                    <a:cubicBezTo>
                      <a:pt x="191" y="149"/>
                      <a:pt x="191" y="149"/>
                      <a:pt x="191" y="149"/>
                    </a:cubicBezTo>
                    <a:cubicBezTo>
                      <a:pt x="191" y="149"/>
                      <a:pt x="191" y="149"/>
                      <a:pt x="191" y="149"/>
                    </a:cubicBezTo>
                    <a:cubicBezTo>
                      <a:pt x="191" y="149"/>
                      <a:pt x="191" y="149"/>
                      <a:pt x="191" y="149"/>
                    </a:cubicBezTo>
                    <a:cubicBezTo>
                      <a:pt x="190" y="149"/>
                      <a:pt x="190" y="149"/>
                      <a:pt x="190" y="149"/>
                    </a:cubicBezTo>
                    <a:moveTo>
                      <a:pt x="220" y="150"/>
                    </a:move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19" y="149"/>
                      <a:pt x="219" y="149"/>
                      <a:pt x="219" y="149"/>
                    </a:cubicBezTo>
                    <a:cubicBezTo>
                      <a:pt x="219" y="149"/>
                      <a:pt x="219" y="149"/>
                      <a:pt x="219" y="149"/>
                    </a:cubicBezTo>
                    <a:cubicBezTo>
                      <a:pt x="219" y="148"/>
                      <a:pt x="219" y="148"/>
                      <a:pt x="219" y="148"/>
                    </a:cubicBezTo>
                    <a:cubicBezTo>
                      <a:pt x="219" y="148"/>
                      <a:pt x="219" y="148"/>
                      <a:pt x="219" y="148"/>
                    </a:cubicBezTo>
                    <a:cubicBezTo>
                      <a:pt x="220" y="148"/>
                      <a:pt x="220" y="148"/>
                      <a:pt x="220" y="148"/>
                    </a:cubicBezTo>
                    <a:cubicBezTo>
                      <a:pt x="220" y="148"/>
                      <a:pt x="220" y="148"/>
                      <a:pt x="220" y="148"/>
                    </a:cubicBezTo>
                    <a:cubicBezTo>
                      <a:pt x="220" y="148"/>
                      <a:pt x="220" y="148"/>
                      <a:pt x="220" y="148"/>
                    </a:cubicBezTo>
                    <a:cubicBezTo>
                      <a:pt x="220" y="149"/>
                      <a:pt x="220" y="149"/>
                      <a:pt x="220" y="149"/>
                    </a:cubicBezTo>
                    <a:cubicBezTo>
                      <a:pt x="220" y="149"/>
                      <a:pt x="220" y="149"/>
                      <a:pt x="220" y="149"/>
                    </a:cubicBezTo>
                    <a:cubicBezTo>
                      <a:pt x="220" y="149"/>
                      <a:pt x="220" y="149"/>
                      <a:pt x="220" y="149"/>
                    </a:cubicBez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20" y="150"/>
                      <a:pt x="220" y="150"/>
                      <a:pt x="220" y="150"/>
                    </a:cubicBezTo>
                    <a:moveTo>
                      <a:pt x="220" y="148"/>
                    </a:moveTo>
                    <a:cubicBezTo>
                      <a:pt x="219" y="148"/>
                      <a:pt x="219" y="148"/>
                      <a:pt x="219" y="148"/>
                    </a:cubicBezTo>
                    <a:cubicBezTo>
                      <a:pt x="219" y="149"/>
                      <a:pt x="219" y="149"/>
                      <a:pt x="219" y="149"/>
                    </a:cubicBezTo>
                    <a:cubicBezTo>
                      <a:pt x="219" y="150"/>
                      <a:pt x="219" y="150"/>
                      <a:pt x="220" y="150"/>
                    </a:cubicBezTo>
                    <a:cubicBezTo>
                      <a:pt x="220" y="150"/>
                      <a:pt x="220" y="150"/>
                      <a:pt x="220" y="150"/>
                    </a:cubicBezTo>
                    <a:cubicBezTo>
                      <a:pt x="221" y="150"/>
                      <a:pt x="221" y="150"/>
                      <a:pt x="221" y="150"/>
                    </a:cubicBezTo>
                    <a:cubicBezTo>
                      <a:pt x="221" y="150"/>
                      <a:pt x="221" y="149"/>
                      <a:pt x="221" y="149"/>
                    </a:cubicBezTo>
                    <a:cubicBezTo>
                      <a:pt x="221" y="149"/>
                      <a:pt x="220" y="148"/>
                      <a:pt x="220" y="148"/>
                    </a:cubicBezTo>
                    <a:cubicBezTo>
                      <a:pt x="220" y="148"/>
                      <a:pt x="220" y="148"/>
                      <a:pt x="220" y="148"/>
                    </a:cubicBezTo>
                    <a:moveTo>
                      <a:pt x="186" y="148"/>
                    </a:moveTo>
                    <a:cubicBezTo>
                      <a:pt x="186" y="148"/>
                      <a:pt x="186" y="148"/>
                      <a:pt x="186" y="148"/>
                    </a:cubicBezTo>
                    <a:cubicBezTo>
                      <a:pt x="186" y="148"/>
                      <a:pt x="186" y="148"/>
                      <a:pt x="186" y="148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7" y="150"/>
                      <a:pt x="187" y="150"/>
                      <a:pt x="187" y="150"/>
                    </a:cubicBezTo>
                    <a:cubicBezTo>
                      <a:pt x="187" y="150"/>
                      <a:pt x="187" y="150"/>
                      <a:pt x="187" y="150"/>
                    </a:cubicBezTo>
                    <a:cubicBezTo>
                      <a:pt x="186" y="150"/>
                      <a:pt x="186" y="150"/>
                      <a:pt x="186" y="150"/>
                    </a:cubicBezTo>
                    <a:cubicBezTo>
                      <a:pt x="187" y="148"/>
                      <a:pt x="187" y="148"/>
                      <a:pt x="187" y="148"/>
                    </a:cubicBezTo>
                    <a:cubicBezTo>
                      <a:pt x="187" y="148"/>
                      <a:pt x="187" y="148"/>
                      <a:pt x="187" y="148"/>
                    </a:cubicBezTo>
                    <a:cubicBezTo>
                      <a:pt x="187" y="148"/>
                      <a:pt x="187" y="148"/>
                      <a:pt x="187" y="148"/>
                    </a:cubicBezTo>
                    <a:cubicBezTo>
                      <a:pt x="186" y="148"/>
                      <a:pt x="186" y="148"/>
                      <a:pt x="186" y="148"/>
                    </a:cubicBezTo>
                    <a:moveTo>
                      <a:pt x="224" y="147"/>
                    </a:moveTo>
                    <a:cubicBezTo>
                      <a:pt x="223" y="147"/>
                      <a:pt x="223" y="147"/>
                      <a:pt x="223" y="147"/>
                    </a:cubicBezTo>
                    <a:cubicBezTo>
                      <a:pt x="223" y="147"/>
                      <a:pt x="223" y="147"/>
                      <a:pt x="223" y="147"/>
                    </a:cubicBezTo>
                    <a:cubicBezTo>
                      <a:pt x="224" y="147"/>
                      <a:pt x="224" y="147"/>
                      <a:pt x="224" y="147"/>
                    </a:cubicBezTo>
                    <a:cubicBezTo>
                      <a:pt x="224" y="149"/>
                      <a:pt x="224" y="149"/>
                      <a:pt x="224" y="149"/>
                    </a:cubicBezTo>
                    <a:cubicBezTo>
                      <a:pt x="224" y="149"/>
                      <a:pt x="224" y="149"/>
                      <a:pt x="224" y="149"/>
                    </a:cubicBezTo>
                    <a:cubicBezTo>
                      <a:pt x="224" y="149"/>
                      <a:pt x="224" y="149"/>
                      <a:pt x="224" y="149"/>
                    </a:cubicBezTo>
                    <a:cubicBezTo>
                      <a:pt x="224" y="149"/>
                      <a:pt x="224" y="149"/>
                      <a:pt x="224" y="149"/>
                    </a:cubicBezTo>
                    <a:cubicBezTo>
                      <a:pt x="225" y="149"/>
                      <a:pt x="225" y="149"/>
                      <a:pt x="225" y="149"/>
                    </a:cubicBezTo>
                    <a:cubicBezTo>
                      <a:pt x="225" y="149"/>
                      <a:pt x="225" y="149"/>
                      <a:pt x="225" y="149"/>
                    </a:cubicBezTo>
                    <a:cubicBezTo>
                      <a:pt x="225" y="149"/>
                      <a:pt x="225" y="149"/>
                      <a:pt x="225" y="149"/>
                    </a:cubicBezTo>
                    <a:cubicBezTo>
                      <a:pt x="224" y="149"/>
                      <a:pt x="224" y="149"/>
                      <a:pt x="224" y="149"/>
                    </a:cubicBezTo>
                    <a:cubicBezTo>
                      <a:pt x="224" y="147"/>
                      <a:pt x="224" y="147"/>
                      <a:pt x="224" y="147"/>
                    </a:cubicBezTo>
                    <a:cubicBezTo>
                      <a:pt x="224" y="147"/>
                      <a:pt x="224" y="147"/>
                      <a:pt x="224" y="147"/>
                    </a:cubicBezTo>
                    <a:cubicBezTo>
                      <a:pt x="224" y="147"/>
                      <a:pt x="224" y="147"/>
                      <a:pt x="224" y="147"/>
                    </a:cubicBezTo>
                    <a:moveTo>
                      <a:pt x="182" y="149"/>
                    </a:move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2" y="147"/>
                      <a:pt x="182" y="147"/>
                      <a:pt x="182" y="147"/>
                    </a:cubicBezTo>
                    <a:cubicBezTo>
                      <a:pt x="182" y="147"/>
                      <a:pt x="182" y="147"/>
                      <a:pt x="182" y="147"/>
                    </a:cubicBezTo>
                    <a:cubicBezTo>
                      <a:pt x="182" y="147"/>
                      <a:pt x="182" y="147"/>
                      <a:pt x="182" y="147"/>
                    </a:cubicBezTo>
                    <a:cubicBezTo>
                      <a:pt x="182" y="147"/>
                      <a:pt x="182" y="147"/>
                      <a:pt x="182" y="147"/>
                    </a:cubicBezTo>
                    <a:cubicBezTo>
                      <a:pt x="183" y="147"/>
                      <a:pt x="183" y="147"/>
                      <a:pt x="183" y="147"/>
                    </a:cubicBezTo>
                    <a:cubicBezTo>
                      <a:pt x="183" y="147"/>
                      <a:pt x="183" y="147"/>
                      <a:pt x="183" y="147"/>
                    </a:cubicBez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3" y="148"/>
                      <a:pt x="183" y="148"/>
                      <a:pt x="183" y="148"/>
                    </a:cubicBezTo>
                    <a:cubicBezTo>
                      <a:pt x="182" y="148"/>
                      <a:pt x="182" y="148"/>
                      <a:pt x="182" y="148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moveTo>
                      <a:pt x="182" y="147"/>
                    </a:moveTo>
                    <a:cubicBezTo>
                      <a:pt x="182" y="147"/>
                      <a:pt x="182" y="147"/>
                      <a:pt x="182" y="147"/>
                    </a:cubicBezTo>
                    <a:cubicBezTo>
                      <a:pt x="182" y="147"/>
                      <a:pt x="181" y="147"/>
                      <a:pt x="181" y="148"/>
                    </a:cubicBezTo>
                    <a:cubicBezTo>
                      <a:pt x="181" y="148"/>
                      <a:pt x="181" y="148"/>
                      <a:pt x="181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2" y="149"/>
                      <a:pt x="182" y="149"/>
                      <a:pt x="182" y="149"/>
                    </a:cubicBezTo>
                    <a:cubicBezTo>
                      <a:pt x="183" y="149"/>
                      <a:pt x="183" y="149"/>
                      <a:pt x="183" y="148"/>
                    </a:cubicBezTo>
                    <a:cubicBezTo>
                      <a:pt x="183" y="148"/>
                      <a:pt x="183" y="147"/>
                      <a:pt x="183" y="147"/>
                    </a:cubicBezTo>
                    <a:cubicBezTo>
                      <a:pt x="182" y="147"/>
                      <a:pt x="182" y="147"/>
                      <a:pt x="182" y="147"/>
                    </a:cubicBezTo>
                    <a:moveTo>
                      <a:pt x="252" y="146"/>
                    </a:moveTo>
                    <a:cubicBezTo>
                      <a:pt x="251" y="147"/>
                      <a:pt x="250" y="148"/>
                      <a:pt x="250" y="148"/>
                    </a:cubicBezTo>
                    <a:cubicBezTo>
                      <a:pt x="250" y="149"/>
                      <a:pt x="250" y="149"/>
                      <a:pt x="250" y="149"/>
                    </a:cubicBezTo>
                    <a:cubicBezTo>
                      <a:pt x="251" y="148"/>
                      <a:pt x="252" y="148"/>
                      <a:pt x="253" y="147"/>
                    </a:cubicBezTo>
                    <a:cubicBezTo>
                      <a:pt x="252" y="146"/>
                      <a:pt x="252" y="146"/>
                      <a:pt x="252" y="146"/>
                    </a:cubicBezTo>
                    <a:moveTo>
                      <a:pt x="155" y="146"/>
                    </a:moveTo>
                    <a:cubicBezTo>
                      <a:pt x="154" y="147"/>
                      <a:pt x="154" y="147"/>
                      <a:pt x="154" y="147"/>
                    </a:cubicBezTo>
                    <a:cubicBezTo>
                      <a:pt x="155" y="148"/>
                      <a:pt x="156" y="148"/>
                      <a:pt x="157" y="149"/>
                    </a:cubicBezTo>
                    <a:cubicBezTo>
                      <a:pt x="157" y="148"/>
                      <a:pt x="157" y="148"/>
                      <a:pt x="157" y="148"/>
                    </a:cubicBezTo>
                    <a:cubicBezTo>
                      <a:pt x="156" y="148"/>
                      <a:pt x="155" y="147"/>
                      <a:pt x="155" y="146"/>
                    </a:cubicBezTo>
                    <a:moveTo>
                      <a:pt x="228" y="148"/>
                    </a:moveTo>
                    <a:cubicBezTo>
                      <a:pt x="228" y="148"/>
                      <a:pt x="228" y="148"/>
                      <a:pt x="228" y="148"/>
                    </a:cubicBezTo>
                    <a:cubicBezTo>
                      <a:pt x="228" y="147"/>
                      <a:pt x="228" y="147"/>
                      <a:pt x="228" y="147"/>
                    </a:cubicBezTo>
                    <a:cubicBezTo>
                      <a:pt x="228" y="147"/>
                      <a:pt x="228" y="147"/>
                      <a:pt x="228" y="147"/>
                    </a:cubicBezTo>
                    <a:cubicBezTo>
                      <a:pt x="228" y="147"/>
                      <a:pt x="228" y="147"/>
                      <a:pt x="228" y="147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cubicBezTo>
                      <a:pt x="229" y="147"/>
                      <a:pt x="229" y="147"/>
                      <a:pt x="229" y="147"/>
                    </a:cubicBezTo>
                    <a:cubicBezTo>
                      <a:pt x="229" y="147"/>
                      <a:pt x="229" y="147"/>
                      <a:pt x="229" y="147"/>
                    </a:cubicBezTo>
                    <a:cubicBezTo>
                      <a:pt x="229" y="147"/>
                      <a:pt x="229" y="147"/>
                      <a:pt x="229" y="147"/>
                    </a:cubicBezTo>
                    <a:cubicBezTo>
                      <a:pt x="229" y="148"/>
                      <a:pt x="229" y="148"/>
                      <a:pt x="229" y="148"/>
                    </a:cubicBezTo>
                    <a:cubicBezTo>
                      <a:pt x="228" y="148"/>
                      <a:pt x="228" y="148"/>
                      <a:pt x="228" y="148"/>
                    </a:cubicBezTo>
                    <a:cubicBezTo>
                      <a:pt x="228" y="148"/>
                      <a:pt x="228" y="148"/>
                      <a:pt x="228" y="148"/>
                    </a:cubicBezTo>
                    <a:moveTo>
                      <a:pt x="228" y="146"/>
                    </a:moveTo>
                    <a:cubicBezTo>
                      <a:pt x="227" y="146"/>
                      <a:pt x="227" y="146"/>
                      <a:pt x="227" y="146"/>
                    </a:cubicBezTo>
                    <a:cubicBezTo>
                      <a:pt x="227" y="146"/>
                      <a:pt x="227" y="147"/>
                      <a:pt x="227" y="147"/>
                    </a:cubicBezTo>
                    <a:cubicBezTo>
                      <a:pt x="227" y="148"/>
                      <a:pt x="228" y="148"/>
                      <a:pt x="228" y="148"/>
                    </a:cubicBezTo>
                    <a:cubicBezTo>
                      <a:pt x="228" y="148"/>
                      <a:pt x="228" y="148"/>
                      <a:pt x="228" y="148"/>
                    </a:cubicBezTo>
                    <a:cubicBezTo>
                      <a:pt x="229" y="148"/>
                      <a:pt x="229" y="148"/>
                      <a:pt x="229" y="148"/>
                    </a:cubicBezTo>
                    <a:cubicBezTo>
                      <a:pt x="229" y="147"/>
                      <a:pt x="229" y="147"/>
                      <a:pt x="229" y="147"/>
                    </a:cubicBezTo>
                    <a:cubicBezTo>
                      <a:pt x="229" y="146"/>
                      <a:pt x="229" y="146"/>
                      <a:pt x="228" y="146"/>
                    </a:cubicBezTo>
                    <a:cubicBezTo>
                      <a:pt x="228" y="146"/>
                      <a:pt x="228" y="146"/>
                      <a:pt x="228" y="146"/>
                    </a:cubicBezTo>
                    <a:moveTo>
                      <a:pt x="242" y="146"/>
                    </a:moveTo>
                    <a:cubicBezTo>
                      <a:pt x="232" y="151"/>
                      <a:pt x="220" y="154"/>
                      <a:pt x="208" y="155"/>
                    </a:cubicBezTo>
                    <a:cubicBezTo>
                      <a:pt x="208" y="158"/>
                      <a:pt x="208" y="158"/>
                      <a:pt x="208" y="158"/>
                    </a:cubicBezTo>
                    <a:cubicBezTo>
                      <a:pt x="221" y="157"/>
                      <a:pt x="232" y="154"/>
                      <a:pt x="243" y="148"/>
                    </a:cubicBezTo>
                    <a:cubicBezTo>
                      <a:pt x="242" y="146"/>
                      <a:pt x="242" y="146"/>
                      <a:pt x="242" y="146"/>
                    </a:cubicBezTo>
                    <a:moveTo>
                      <a:pt x="178" y="145"/>
                    </a:moveTo>
                    <a:cubicBezTo>
                      <a:pt x="178" y="146"/>
                      <a:pt x="178" y="146"/>
                      <a:pt x="178" y="146"/>
                    </a:cubicBezTo>
                    <a:cubicBezTo>
                      <a:pt x="178" y="146"/>
                      <a:pt x="178" y="146"/>
                      <a:pt x="178" y="146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8"/>
                      <a:pt x="178" y="148"/>
                      <a:pt x="178" y="148"/>
                    </a:cubicBezTo>
                    <a:cubicBezTo>
                      <a:pt x="178" y="147"/>
                      <a:pt x="178" y="147"/>
                      <a:pt x="178" y="147"/>
                    </a:cubicBezTo>
                    <a:cubicBezTo>
                      <a:pt x="178" y="146"/>
                      <a:pt x="178" y="146"/>
                      <a:pt x="178" y="146"/>
                    </a:cubicBez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8" y="145"/>
                      <a:pt x="178" y="145"/>
                      <a:pt x="178" y="145"/>
                    </a:cubicBezTo>
                    <a:moveTo>
                      <a:pt x="232" y="146"/>
                    </a:moveTo>
                    <a:cubicBezTo>
                      <a:pt x="232" y="146"/>
                      <a:pt x="232" y="146"/>
                      <a:pt x="232" y="146"/>
                    </a:cubicBezTo>
                    <a:cubicBezTo>
                      <a:pt x="232" y="146"/>
                      <a:pt x="232" y="146"/>
                      <a:pt x="232" y="146"/>
                    </a:cubicBezTo>
                    <a:cubicBezTo>
                      <a:pt x="232" y="146"/>
                      <a:pt x="232" y="146"/>
                      <a:pt x="232" y="146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1" y="145"/>
                      <a:pt x="231" y="145"/>
                      <a:pt x="231" y="145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2" y="145"/>
                      <a:pt x="232" y="145"/>
                      <a:pt x="232" y="145"/>
                    </a:cubicBezTo>
                    <a:cubicBezTo>
                      <a:pt x="233" y="145"/>
                      <a:pt x="233" y="145"/>
                      <a:pt x="233" y="145"/>
                    </a:cubicBezTo>
                    <a:cubicBezTo>
                      <a:pt x="233" y="146"/>
                      <a:pt x="233" y="146"/>
                      <a:pt x="233" y="146"/>
                    </a:cubicBezTo>
                    <a:cubicBezTo>
                      <a:pt x="233" y="146"/>
                      <a:pt x="233" y="146"/>
                      <a:pt x="233" y="146"/>
                    </a:cubicBezTo>
                    <a:cubicBezTo>
                      <a:pt x="233" y="146"/>
                      <a:pt x="233" y="146"/>
                      <a:pt x="233" y="146"/>
                    </a:cubicBezTo>
                    <a:cubicBezTo>
                      <a:pt x="232" y="146"/>
                      <a:pt x="232" y="146"/>
                      <a:pt x="232" y="146"/>
                    </a:cubicBezTo>
                    <a:cubicBezTo>
                      <a:pt x="232" y="146"/>
                      <a:pt x="232" y="146"/>
                      <a:pt x="232" y="146"/>
                    </a:cubicBezTo>
                    <a:moveTo>
                      <a:pt x="232" y="144"/>
                    </a:moveTo>
                    <a:cubicBezTo>
                      <a:pt x="231" y="145"/>
                      <a:pt x="231" y="145"/>
                      <a:pt x="231" y="145"/>
                    </a:cubicBezTo>
                    <a:cubicBezTo>
                      <a:pt x="231" y="145"/>
                      <a:pt x="231" y="145"/>
                      <a:pt x="231" y="146"/>
                    </a:cubicBezTo>
                    <a:cubicBezTo>
                      <a:pt x="231" y="146"/>
                      <a:pt x="232" y="146"/>
                      <a:pt x="232" y="147"/>
                    </a:cubicBezTo>
                    <a:cubicBezTo>
                      <a:pt x="233" y="147"/>
                      <a:pt x="233" y="147"/>
                      <a:pt x="233" y="147"/>
                    </a:cubicBezTo>
                    <a:cubicBezTo>
                      <a:pt x="233" y="146"/>
                      <a:pt x="233" y="146"/>
                      <a:pt x="233" y="146"/>
                    </a:cubicBezTo>
                    <a:cubicBezTo>
                      <a:pt x="233" y="146"/>
                      <a:pt x="233" y="146"/>
                      <a:pt x="233" y="145"/>
                    </a:cubicBezTo>
                    <a:cubicBezTo>
                      <a:pt x="233" y="145"/>
                      <a:pt x="233" y="145"/>
                      <a:pt x="232" y="144"/>
                    </a:cubicBezTo>
                    <a:cubicBezTo>
                      <a:pt x="232" y="144"/>
                      <a:pt x="232" y="144"/>
                      <a:pt x="232" y="144"/>
                    </a:cubicBezTo>
                    <a:moveTo>
                      <a:pt x="174" y="144"/>
                    </a:moveTo>
                    <a:cubicBezTo>
                      <a:pt x="174" y="144"/>
                      <a:pt x="174" y="144"/>
                      <a:pt x="174" y="144"/>
                    </a:cubicBezTo>
                    <a:cubicBezTo>
                      <a:pt x="174" y="144"/>
                      <a:pt x="174" y="144"/>
                      <a:pt x="174" y="144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4" y="146"/>
                      <a:pt x="174" y="146"/>
                      <a:pt x="174" y="146"/>
                    </a:cubicBezTo>
                    <a:cubicBezTo>
                      <a:pt x="175" y="145"/>
                      <a:pt x="175" y="145"/>
                      <a:pt x="175" y="145"/>
                    </a:cubicBezTo>
                    <a:cubicBezTo>
                      <a:pt x="175" y="145"/>
                      <a:pt x="175" y="145"/>
                      <a:pt x="175" y="145"/>
                    </a:cubicBezTo>
                    <a:cubicBezTo>
                      <a:pt x="175" y="144"/>
                      <a:pt x="175" y="144"/>
                      <a:pt x="175" y="144"/>
                    </a:cubicBezTo>
                    <a:cubicBezTo>
                      <a:pt x="174" y="144"/>
                      <a:pt x="174" y="144"/>
                      <a:pt x="174" y="144"/>
                    </a:cubicBezTo>
                    <a:moveTo>
                      <a:pt x="161" y="144"/>
                    </a:moveTo>
                    <a:cubicBezTo>
                      <a:pt x="160" y="146"/>
                      <a:pt x="160" y="146"/>
                      <a:pt x="160" y="146"/>
                    </a:cubicBezTo>
                    <a:cubicBezTo>
                      <a:pt x="160" y="147"/>
                      <a:pt x="161" y="147"/>
                      <a:pt x="161" y="147"/>
                    </a:cubicBezTo>
                    <a:cubicBezTo>
                      <a:pt x="167" y="150"/>
                      <a:pt x="172" y="152"/>
                      <a:pt x="178" y="154"/>
                    </a:cubicBezTo>
                    <a:cubicBezTo>
                      <a:pt x="178" y="151"/>
                      <a:pt x="178" y="151"/>
                      <a:pt x="178" y="151"/>
                    </a:cubicBezTo>
                    <a:cubicBezTo>
                      <a:pt x="172" y="149"/>
                      <a:pt x="167" y="147"/>
                      <a:pt x="161" y="144"/>
                    </a:cubicBezTo>
                    <a:moveTo>
                      <a:pt x="256" y="144"/>
                    </a:moveTo>
                    <a:cubicBezTo>
                      <a:pt x="255" y="144"/>
                      <a:pt x="254" y="145"/>
                      <a:pt x="254" y="146"/>
                    </a:cubicBezTo>
                    <a:cubicBezTo>
                      <a:pt x="254" y="146"/>
                      <a:pt x="254" y="146"/>
                      <a:pt x="254" y="146"/>
                    </a:cubicBezTo>
                    <a:cubicBezTo>
                      <a:pt x="255" y="146"/>
                      <a:pt x="256" y="145"/>
                      <a:pt x="256" y="145"/>
                    </a:cubicBezTo>
                    <a:cubicBezTo>
                      <a:pt x="256" y="144"/>
                      <a:pt x="256" y="144"/>
                      <a:pt x="256" y="144"/>
                    </a:cubicBezTo>
                    <a:moveTo>
                      <a:pt x="151" y="144"/>
                    </a:moveTo>
                    <a:cubicBezTo>
                      <a:pt x="150" y="145"/>
                      <a:pt x="150" y="145"/>
                      <a:pt x="150" y="145"/>
                    </a:cubicBezTo>
                    <a:cubicBezTo>
                      <a:pt x="151" y="145"/>
                      <a:pt x="152" y="146"/>
                      <a:pt x="153" y="146"/>
                    </a:cubicBezTo>
                    <a:cubicBezTo>
                      <a:pt x="153" y="145"/>
                      <a:pt x="153" y="145"/>
                      <a:pt x="153" y="145"/>
                    </a:cubicBezTo>
                    <a:cubicBezTo>
                      <a:pt x="152" y="145"/>
                      <a:pt x="152" y="144"/>
                      <a:pt x="151" y="144"/>
                    </a:cubicBezTo>
                    <a:moveTo>
                      <a:pt x="236" y="143"/>
                    </a:moveTo>
                    <a:cubicBezTo>
                      <a:pt x="235" y="143"/>
                      <a:pt x="235" y="143"/>
                      <a:pt x="235" y="143"/>
                    </a:cubicBezTo>
                    <a:cubicBezTo>
                      <a:pt x="235" y="143"/>
                      <a:pt x="235" y="143"/>
                      <a:pt x="235" y="143"/>
                    </a:cubicBezTo>
                    <a:cubicBezTo>
                      <a:pt x="235" y="143"/>
                      <a:pt x="235" y="143"/>
                      <a:pt x="235" y="143"/>
                    </a:cubicBezTo>
                    <a:cubicBezTo>
                      <a:pt x="236" y="145"/>
                      <a:pt x="236" y="145"/>
                      <a:pt x="236" y="145"/>
                    </a:cubicBezTo>
                    <a:cubicBezTo>
                      <a:pt x="237" y="145"/>
                      <a:pt x="237" y="145"/>
                      <a:pt x="237" y="145"/>
                    </a:cubicBezTo>
                    <a:cubicBezTo>
                      <a:pt x="236" y="145"/>
                      <a:pt x="236" y="145"/>
                      <a:pt x="236" y="145"/>
                    </a:cubicBezTo>
                    <a:cubicBezTo>
                      <a:pt x="237" y="145"/>
                      <a:pt x="237" y="145"/>
                      <a:pt x="237" y="145"/>
                    </a:cubicBezTo>
                    <a:cubicBezTo>
                      <a:pt x="237" y="145"/>
                      <a:pt x="237" y="145"/>
                      <a:pt x="237" y="145"/>
                    </a:cubicBezTo>
                    <a:cubicBezTo>
                      <a:pt x="237" y="144"/>
                      <a:pt x="237" y="144"/>
                      <a:pt x="237" y="144"/>
                    </a:cubicBezTo>
                    <a:cubicBezTo>
                      <a:pt x="237" y="144"/>
                      <a:pt x="237" y="144"/>
                      <a:pt x="237" y="144"/>
                    </a:cubicBezTo>
                    <a:cubicBezTo>
                      <a:pt x="236" y="144"/>
                      <a:pt x="236" y="144"/>
                      <a:pt x="236" y="144"/>
                    </a:cubicBezTo>
                    <a:cubicBezTo>
                      <a:pt x="236" y="143"/>
                      <a:pt x="236" y="143"/>
                      <a:pt x="236" y="143"/>
                    </a:cubicBezTo>
                    <a:cubicBezTo>
                      <a:pt x="236" y="143"/>
                      <a:pt x="236" y="143"/>
                      <a:pt x="236" y="143"/>
                    </a:cubicBezTo>
                    <a:cubicBezTo>
                      <a:pt x="236" y="143"/>
                      <a:pt x="236" y="143"/>
                      <a:pt x="236" y="143"/>
                    </a:cubicBezTo>
                    <a:moveTo>
                      <a:pt x="170" y="142"/>
                    </a:moveTo>
                    <a:cubicBezTo>
                      <a:pt x="170" y="143"/>
                      <a:pt x="170" y="143"/>
                      <a:pt x="170" y="143"/>
                    </a:cubicBezTo>
                    <a:cubicBezTo>
                      <a:pt x="170" y="143"/>
                      <a:pt x="170" y="143"/>
                      <a:pt x="170" y="143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5"/>
                      <a:pt x="170" y="145"/>
                      <a:pt x="170" y="145"/>
                    </a:cubicBezTo>
                    <a:cubicBezTo>
                      <a:pt x="170" y="144"/>
                      <a:pt x="170" y="144"/>
                      <a:pt x="170" y="144"/>
                    </a:cubicBezTo>
                    <a:cubicBezTo>
                      <a:pt x="170" y="144"/>
                      <a:pt x="170" y="144"/>
                      <a:pt x="170" y="144"/>
                    </a:cubicBezTo>
                    <a:cubicBezTo>
                      <a:pt x="171" y="143"/>
                      <a:pt x="171" y="143"/>
                      <a:pt x="171" y="143"/>
                    </a:cubicBezTo>
                    <a:cubicBezTo>
                      <a:pt x="171" y="143"/>
                      <a:pt x="171" y="143"/>
                      <a:pt x="171" y="143"/>
                    </a:cubicBezTo>
                    <a:cubicBezTo>
                      <a:pt x="171" y="143"/>
                      <a:pt x="171" y="143"/>
                      <a:pt x="171" y="143"/>
                    </a:cubicBezTo>
                    <a:cubicBezTo>
                      <a:pt x="170" y="142"/>
                      <a:pt x="170" y="142"/>
                      <a:pt x="170" y="142"/>
                    </a:cubicBezTo>
                    <a:moveTo>
                      <a:pt x="201" y="177"/>
                    </a:moveTo>
                    <a:cubicBezTo>
                      <a:pt x="198" y="177"/>
                      <a:pt x="196" y="177"/>
                      <a:pt x="193" y="176"/>
                    </a:cubicBezTo>
                    <a:cubicBezTo>
                      <a:pt x="194" y="170"/>
                      <a:pt x="194" y="170"/>
                      <a:pt x="194" y="170"/>
                    </a:cubicBezTo>
                    <a:cubicBezTo>
                      <a:pt x="196" y="170"/>
                      <a:pt x="199" y="170"/>
                      <a:pt x="201" y="170"/>
                    </a:cubicBezTo>
                    <a:cubicBezTo>
                      <a:pt x="201" y="177"/>
                      <a:pt x="201" y="177"/>
                      <a:pt x="201" y="177"/>
                    </a:cubicBezTo>
                    <a:moveTo>
                      <a:pt x="271" y="142"/>
                    </a:moveTo>
                    <a:cubicBezTo>
                      <a:pt x="266" y="146"/>
                      <a:pt x="261" y="150"/>
                      <a:pt x="255" y="154"/>
                    </a:cubicBezTo>
                    <a:cubicBezTo>
                      <a:pt x="256" y="155"/>
                      <a:pt x="256" y="155"/>
                      <a:pt x="256" y="155"/>
                    </a:cubicBezTo>
                    <a:cubicBezTo>
                      <a:pt x="246" y="161"/>
                      <a:pt x="235" y="165"/>
                      <a:pt x="223" y="168"/>
                    </a:cubicBezTo>
                    <a:cubicBezTo>
                      <a:pt x="223" y="167"/>
                      <a:pt x="223" y="167"/>
                      <a:pt x="223" y="167"/>
                    </a:cubicBezTo>
                    <a:cubicBezTo>
                      <a:pt x="217" y="168"/>
                      <a:pt x="210" y="169"/>
                      <a:pt x="203" y="169"/>
                    </a:cubicBezTo>
                    <a:cubicBezTo>
                      <a:pt x="203" y="169"/>
                      <a:pt x="202" y="169"/>
                      <a:pt x="201" y="169"/>
                    </a:cubicBezTo>
                    <a:cubicBezTo>
                      <a:pt x="201" y="170"/>
                      <a:pt x="201" y="170"/>
                      <a:pt x="201" y="170"/>
                    </a:cubicBezTo>
                    <a:cubicBezTo>
                      <a:pt x="199" y="170"/>
                      <a:pt x="196" y="170"/>
                      <a:pt x="194" y="169"/>
                    </a:cubicBezTo>
                    <a:cubicBezTo>
                      <a:pt x="194" y="168"/>
                      <a:pt x="194" y="168"/>
                      <a:pt x="194" y="168"/>
                    </a:cubicBezTo>
                    <a:cubicBezTo>
                      <a:pt x="171" y="166"/>
                      <a:pt x="151" y="156"/>
                      <a:pt x="135" y="142"/>
                    </a:cubicBezTo>
                    <a:cubicBezTo>
                      <a:pt x="135" y="162"/>
                      <a:pt x="135" y="162"/>
                      <a:pt x="135" y="162"/>
                    </a:cubicBezTo>
                    <a:cubicBezTo>
                      <a:pt x="152" y="174"/>
                      <a:pt x="171" y="181"/>
                      <a:pt x="192" y="183"/>
                    </a:cubicBezTo>
                    <a:cubicBezTo>
                      <a:pt x="193" y="180"/>
                      <a:pt x="193" y="180"/>
                      <a:pt x="193" y="180"/>
                    </a:cubicBezTo>
                    <a:cubicBezTo>
                      <a:pt x="195" y="180"/>
                      <a:pt x="198" y="181"/>
                      <a:pt x="201" y="181"/>
                    </a:cubicBezTo>
                    <a:cubicBezTo>
                      <a:pt x="201" y="184"/>
                      <a:pt x="201" y="184"/>
                      <a:pt x="201" y="184"/>
                    </a:cubicBezTo>
                    <a:cubicBezTo>
                      <a:pt x="202" y="184"/>
                      <a:pt x="203" y="184"/>
                      <a:pt x="203" y="184"/>
                    </a:cubicBezTo>
                    <a:cubicBezTo>
                      <a:pt x="211" y="184"/>
                      <a:pt x="219" y="183"/>
                      <a:pt x="226" y="182"/>
                    </a:cubicBezTo>
                    <a:cubicBezTo>
                      <a:pt x="226" y="178"/>
                      <a:pt x="226" y="178"/>
                      <a:pt x="226" y="178"/>
                    </a:cubicBezTo>
                    <a:cubicBezTo>
                      <a:pt x="234" y="177"/>
                      <a:pt x="242" y="174"/>
                      <a:pt x="250" y="171"/>
                    </a:cubicBezTo>
                    <a:cubicBezTo>
                      <a:pt x="248" y="167"/>
                      <a:pt x="248" y="167"/>
                      <a:pt x="248" y="167"/>
                    </a:cubicBezTo>
                    <a:cubicBezTo>
                      <a:pt x="241" y="171"/>
                      <a:pt x="233" y="173"/>
                      <a:pt x="225" y="175"/>
                    </a:cubicBezTo>
                    <a:cubicBezTo>
                      <a:pt x="223" y="168"/>
                      <a:pt x="223" y="168"/>
                      <a:pt x="223" y="168"/>
                    </a:cubicBezTo>
                    <a:cubicBezTo>
                      <a:pt x="235" y="166"/>
                      <a:pt x="246" y="161"/>
                      <a:pt x="256" y="155"/>
                    </a:cubicBezTo>
                    <a:cubicBezTo>
                      <a:pt x="263" y="167"/>
                      <a:pt x="263" y="167"/>
                      <a:pt x="263" y="167"/>
                    </a:cubicBezTo>
                    <a:cubicBezTo>
                      <a:pt x="266" y="165"/>
                      <a:pt x="269" y="163"/>
                      <a:pt x="271" y="162"/>
                    </a:cubicBezTo>
                    <a:cubicBezTo>
                      <a:pt x="271" y="142"/>
                      <a:pt x="271" y="142"/>
                      <a:pt x="271" y="142"/>
                    </a:cubicBezTo>
                    <a:moveTo>
                      <a:pt x="260" y="141"/>
                    </a:moveTo>
                    <a:cubicBezTo>
                      <a:pt x="259" y="142"/>
                      <a:pt x="258" y="142"/>
                      <a:pt x="257" y="143"/>
                    </a:cubicBezTo>
                    <a:cubicBezTo>
                      <a:pt x="258" y="143"/>
                      <a:pt x="258" y="143"/>
                      <a:pt x="258" y="143"/>
                    </a:cubicBezTo>
                    <a:cubicBezTo>
                      <a:pt x="259" y="143"/>
                      <a:pt x="260" y="142"/>
                      <a:pt x="260" y="142"/>
                    </a:cubicBezTo>
                    <a:cubicBezTo>
                      <a:pt x="260" y="141"/>
                      <a:pt x="260" y="141"/>
                      <a:pt x="260" y="141"/>
                    </a:cubicBezTo>
                    <a:moveTo>
                      <a:pt x="147" y="141"/>
                    </a:moveTo>
                    <a:cubicBezTo>
                      <a:pt x="146" y="142"/>
                      <a:pt x="146" y="142"/>
                      <a:pt x="146" y="142"/>
                    </a:cubicBezTo>
                    <a:cubicBezTo>
                      <a:pt x="147" y="142"/>
                      <a:pt x="148" y="143"/>
                      <a:pt x="149" y="143"/>
                    </a:cubicBezTo>
                    <a:cubicBezTo>
                      <a:pt x="149" y="143"/>
                      <a:pt x="149" y="143"/>
                      <a:pt x="149" y="143"/>
                    </a:cubicBezTo>
                    <a:cubicBezTo>
                      <a:pt x="148" y="142"/>
                      <a:pt x="148" y="142"/>
                      <a:pt x="147" y="141"/>
                    </a:cubicBezTo>
                    <a:moveTo>
                      <a:pt x="240" y="141"/>
                    </a:moveTo>
                    <a:cubicBezTo>
                      <a:pt x="239" y="141"/>
                      <a:pt x="239" y="141"/>
                      <a:pt x="239" y="141"/>
                    </a:cubicBezTo>
                    <a:cubicBezTo>
                      <a:pt x="239" y="142"/>
                      <a:pt x="239" y="142"/>
                      <a:pt x="239" y="142"/>
                    </a:cubicBezTo>
                    <a:cubicBezTo>
                      <a:pt x="239" y="141"/>
                      <a:pt x="239" y="141"/>
                      <a:pt x="239" y="141"/>
                    </a:cubicBezTo>
                    <a:cubicBezTo>
                      <a:pt x="240" y="143"/>
                      <a:pt x="240" y="143"/>
                      <a:pt x="240" y="143"/>
                    </a:cubicBezTo>
                    <a:cubicBezTo>
                      <a:pt x="240" y="143"/>
                      <a:pt x="240" y="143"/>
                      <a:pt x="240" y="143"/>
                    </a:cubicBezTo>
                    <a:cubicBezTo>
                      <a:pt x="240" y="143"/>
                      <a:pt x="240" y="143"/>
                      <a:pt x="240" y="143"/>
                    </a:cubicBezTo>
                    <a:cubicBezTo>
                      <a:pt x="240" y="143"/>
                      <a:pt x="240" y="143"/>
                      <a:pt x="240" y="143"/>
                    </a:cubicBezTo>
                    <a:cubicBezTo>
                      <a:pt x="241" y="143"/>
                      <a:pt x="241" y="143"/>
                      <a:pt x="241" y="143"/>
                    </a:cubicBezTo>
                    <a:cubicBezTo>
                      <a:pt x="241" y="143"/>
                      <a:pt x="241" y="143"/>
                      <a:pt x="241" y="143"/>
                    </a:cubicBezTo>
                    <a:cubicBezTo>
                      <a:pt x="241" y="142"/>
                      <a:pt x="241" y="142"/>
                      <a:pt x="241" y="142"/>
                    </a:cubicBezTo>
                    <a:cubicBezTo>
                      <a:pt x="240" y="143"/>
                      <a:pt x="240" y="143"/>
                      <a:pt x="240" y="143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240" y="141"/>
                      <a:pt x="240" y="141"/>
                      <a:pt x="240" y="141"/>
                    </a:cubicBezTo>
                    <a:cubicBezTo>
                      <a:pt x="240" y="141"/>
                      <a:pt x="240" y="141"/>
                      <a:pt x="240" y="141"/>
                    </a:cubicBezTo>
                    <a:moveTo>
                      <a:pt x="166" y="143"/>
                    </a:moveTo>
                    <a:cubicBezTo>
                      <a:pt x="166" y="143"/>
                      <a:pt x="166" y="143"/>
                      <a:pt x="166" y="143"/>
                    </a:cubicBezTo>
                    <a:cubicBezTo>
                      <a:pt x="166" y="143"/>
                      <a:pt x="166" y="143"/>
                      <a:pt x="166" y="143"/>
                    </a:cubicBezTo>
                    <a:cubicBezTo>
                      <a:pt x="166" y="142"/>
                      <a:pt x="166" y="142"/>
                      <a:pt x="166" y="142"/>
                    </a:cubicBezTo>
                    <a:cubicBezTo>
                      <a:pt x="166" y="142"/>
                      <a:pt x="166" y="142"/>
                      <a:pt x="166" y="142"/>
                    </a:cubicBezTo>
                    <a:cubicBezTo>
                      <a:pt x="166" y="142"/>
                      <a:pt x="166" y="142"/>
                      <a:pt x="166" y="142"/>
                    </a:cubicBezTo>
                    <a:cubicBezTo>
                      <a:pt x="166" y="141"/>
                      <a:pt x="166" y="141"/>
                      <a:pt x="166" y="141"/>
                    </a:cubicBezTo>
                    <a:cubicBezTo>
                      <a:pt x="166" y="141"/>
                      <a:pt x="166" y="141"/>
                      <a:pt x="166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66" y="143"/>
                      <a:pt x="166" y="143"/>
                      <a:pt x="166" y="143"/>
                    </a:cubicBezTo>
                    <a:cubicBezTo>
                      <a:pt x="166" y="143"/>
                      <a:pt x="166" y="143"/>
                      <a:pt x="166" y="143"/>
                    </a:cubicBezTo>
                    <a:moveTo>
                      <a:pt x="166" y="141"/>
                    </a:moveTo>
                    <a:cubicBezTo>
                      <a:pt x="166" y="141"/>
                      <a:pt x="166" y="141"/>
                      <a:pt x="166" y="141"/>
                    </a:cubicBezTo>
                    <a:cubicBezTo>
                      <a:pt x="165" y="142"/>
                      <a:pt x="165" y="142"/>
                      <a:pt x="165" y="142"/>
                    </a:cubicBezTo>
                    <a:cubicBezTo>
                      <a:pt x="166" y="143"/>
                      <a:pt x="166" y="143"/>
                      <a:pt x="166" y="143"/>
                    </a:cubicBezTo>
                    <a:cubicBezTo>
                      <a:pt x="166" y="143"/>
                      <a:pt x="166" y="143"/>
                      <a:pt x="166" y="143"/>
                    </a:cubicBezTo>
                    <a:cubicBezTo>
                      <a:pt x="167" y="143"/>
                      <a:pt x="167" y="143"/>
                      <a:pt x="167" y="142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7" y="141"/>
                      <a:pt x="167" y="141"/>
                      <a:pt x="167" y="141"/>
                    </a:cubicBezTo>
                    <a:cubicBezTo>
                      <a:pt x="166" y="141"/>
                      <a:pt x="166" y="141"/>
                      <a:pt x="166" y="141"/>
                    </a:cubicBezTo>
                    <a:moveTo>
                      <a:pt x="145" y="140"/>
                    </a:moveTo>
                    <a:cubicBezTo>
                      <a:pt x="144" y="140"/>
                      <a:pt x="144" y="140"/>
                      <a:pt x="144" y="140"/>
                    </a:cubicBezTo>
                    <a:cubicBezTo>
                      <a:pt x="145" y="140"/>
                      <a:pt x="145" y="140"/>
                      <a:pt x="145" y="141"/>
                    </a:cubicBezTo>
                    <a:cubicBezTo>
                      <a:pt x="145" y="140"/>
                      <a:pt x="145" y="140"/>
                      <a:pt x="145" y="140"/>
                    </a:cubicBezTo>
                    <a:moveTo>
                      <a:pt x="155" y="140"/>
                    </a:moveTo>
                    <a:cubicBezTo>
                      <a:pt x="150" y="140"/>
                      <a:pt x="150" y="140"/>
                      <a:pt x="150" y="140"/>
                    </a:cubicBezTo>
                    <a:cubicBezTo>
                      <a:pt x="151" y="141"/>
                      <a:pt x="153" y="142"/>
                      <a:pt x="154" y="143"/>
                    </a:cubicBezTo>
                    <a:cubicBezTo>
                      <a:pt x="156" y="140"/>
                      <a:pt x="156" y="140"/>
                      <a:pt x="156" y="140"/>
                    </a:cubicBezTo>
                    <a:cubicBezTo>
                      <a:pt x="155" y="140"/>
                      <a:pt x="155" y="140"/>
                      <a:pt x="155" y="140"/>
                    </a:cubicBezTo>
                    <a:moveTo>
                      <a:pt x="163" y="140"/>
                    </a:moveTo>
                    <a:cubicBezTo>
                      <a:pt x="162" y="140"/>
                      <a:pt x="162" y="140"/>
                      <a:pt x="162" y="140"/>
                    </a:cubicBezTo>
                    <a:cubicBezTo>
                      <a:pt x="162" y="141"/>
                      <a:pt x="162" y="141"/>
                      <a:pt x="162" y="141"/>
                    </a:cubicBezTo>
                    <a:cubicBezTo>
                      <a:pt x="162" y="141"/>
                      <a:pt x="162" y="141"/>
                      <a:pt x="162" y="141"/>
                    </a:cubicBezTo>
                    <a:cubicBezTo>
                      <a:pt x="162" y="141"/>
                      <a:pt x="162" y="141"/>
                      <a:pt x="162" y="141"/>
                    </a:cubicBezTo>
                    <a:cubicBezTo>
                      <a:pt x="162" y="141"/>
                      <a:pt x="162" y="141"/>
                      <a:pt x="162" y="141"/>
                    </a:cubicBez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3" y="141"/>
                      <a:pt x="163" y="141"/>
                      <a:pt x="163" y="141"/>
                    </a:cubicBezTo>
                    <a:cubicBezTo>
                      <a:pt x="162" y="140"/>
                      <a:pt x="162" y="140"/>
                      <a:pt x="162" y="140"/>
                    </a:cubicBezTo>
                    <a:cubicBezTo>
                      <a:pt x="163" y="140"/>
                      <a:pt x="163" y="140"/>
                      <a:pt x="163" y="140"/>
                    </a:cubicBezTo>
                    <a:moveTo>
                      <a:pt x="202" y="146"/>
                    </a:moveTo>
                    <a:cubicBezTo>
                      <a:pt x="200" y="146"/>
                      <a:pt x="198" y="146"/>
                      <a:pt x="196" y="145"/>
                    </a:cubicBezTo>
                    <a:cubicBezTo>
                      <a:pt x="196" y="143"/>
                      <a:pt x="196" y="143"/>
                      <a:pt x="196" y="143"/>
                    </a:cubicBezTo>
                    <a:cubicBezTo>
                      <a:pt x="198" y="144"/>
                      <a:pt x="200" y="144"/>
                      <a:pt x="202" y="144"/>
                    </a:cubicBezTo>
                    <a:cubicBezTo>
                      <a:pt x="202" y="146"/>
                      <a:pt x="202" y="146"/>
                      <a:pt x="202" y="146"/>
                    </a:cubicBezTo>
                    <a:moveTo>
                      <a:pt x="202" y="142"/>
                    </a:moveTo>
                    <a:cubicBezTo>
                      <a:pt x="200" y="142"/>
                      <a:pt x="198" y="142"/>
                      <a:pt x="196" y="142"/>
                    </a:cubicBezTo>
                    <a:cubicBezTo>
                      <a:pt x="196" y="141"/>
                      <a:pt x="196" y="141"/>
                      <a:pt x="196" y="141"/>
                    </a:cubicBezTo>
                    <a:cubicBezTo>
                      <a:pt x="198" y="141"/>
                      <a:pt x="200" y="141"/>
                      <a:pt x="202" y="141"/>
                    </a:cubicBezTo>
                    <a:cubicBezTo>
                      <a:pt x="202" y="142"/>
                      <a:pt x="202" y="142"/>
                      <a:pt x="202" y="142"/>
                    </a:cubicBezTo>
                    <a:moveTo>
                      <a:pt x="234" y="140"/>
                    </a:moveTo>
                    <a:cubicBezTo>
                      <a:pt x="232" y="140"/>
                      <a:pt x="232" y="140"/>
                      <a:pt x="232" y="140"/>
                    </a:cubicBezTo>
                    <a:cubicBezTo>
                      <a:pt x="228" y="142"/>
                      <a:pt x="223" y="143"/>
                      <a:pt x="219" y="144"/>
                    </a:cubicBezTo>
                    <a:cubicBezTo>
                      <a:pt x="218" y="140"/>
                      <a:pt x="218" y="140"/>
                      <a:pt x="218" y="140"/>
                    </a:cubicBezTo>
                    <a:cubicBezTo>
                      <a:pt x="202" y="140"/>
                      <a:pt x="202" y="140"/>
                      <a:pt x="202" y="140"/>
                    </a:cubicBezTo>
                    <a:cubicBezTo>
                      <a:pt x="202" y="140"/>
                      <a:pt x="202" y="140"/>
                      <a:pt x="202" y="140"/>
                    </a:cubicBezTo>
                    <a:cubicBezTo>
                      <a:pt x="200" y="140"/>
                      <a:pt x="198" y="140"/>
                      <a:pt x="196" y="140"/>
                    </a:cubicBezTo>
                    <a:cubicBezTo>
                      <a:pt x="196" y="140"/>
                      <a:pt x="196" y="140"/>
                      <a:pt x="196" y="140"/>
                    </a:cubicBezTo>
                    <a:cubicBezTo>
                      <a:pt x="170" y="140"/>
                      <a:pt x="170" y="140"/>
                      <a:pt x="170" y="140"/>
                    </a:cubicBezTo>
                    <a:cubicBezTo>
                      <a:pt x="178" y="144"/>
                      <a:pt x="187" y="146"/>
                      <a:pt x="196" y="147"/>
                    </a:cubicBezTo>
                    <a:cubicBezTo>
                      <a:pt x="196" y="146"/>
                      <a:pt x="196" y="146"/>
                      <a:pt x="196" y="146"/>
                    </a:cubicBezTo>
                    <a:cubicBezTo>
                      <a:pt x="198" y="146"/>
                      <a:pt x="200" y="146"/>
                      <a:pt x="202" y="146"/>
                    </a:cubicBezTo>
                    <a:cubicBezTo>
                      <a:pt x="202" y="148"/>
                      <a:pt x="202" y="148"/>
                      <a:pt x="202" y="148"/>
                    </a:cubicBezTo>
                    <a:cubicBezTo>
                      <a:pt x="202" y="148"/>
                      <a:pt x="203" y="148"/>
                      <a:pt x="203" y="148"/>
                    </a:cubicBezTo>
                    <a:cubicBezTo>
                      <a:pt x="209" y="148"/>
                      <a:pt x="214" y="147"/>
                      <a:pt x="219" y="146"/>
                    </a:cubicBezTo>
                    <a:cubicBezTo>
                      <a:pt x="219" y="145"/>
                      <a:pt x="219" y="145"/>
                      <a:pt x="219" y="145"/>
                    </a:cubicBezTo>
                    <a:cubicBezTo>
                      <a:pt x="224" y="144"/>
                      <a:pt x="229" y="142"/>
                      <a:pt x="234" y="140"/>
                    </a:cubicBezTo>
                    <a:moveTo>
                      <a:pt x="244" y="140"/>
                    </a:moveTo>
                    <a:cubicBezTo>
                      <a:pt x="244" y="140"/>
                      <a:pt x="244" y="140"/>
                      <a:pt x="244" y="140"/>
                    </a:cubicBezTo>
                    <a:cubicBezTo>
                      <a:pt x="244" y="140"/>
                      <a:pt x="244" y="140"/>
                      <a:pt x="244" y="140"/>
                    </a:cubicBezTo>
                    <a:cubicBezTo>
                      <a:pt x="244" y="140"/>
                      <a:pt x="244" y="140"/>
                      <a:pt x="244" y="140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0"/>
                      <a:pt x="243" y="140"/>
                      <a:pt x="243" y="140"/>
                    </a:cubicBezTo>
                    <a:cubicBezTo>
                      <a:pt x="243" y="141"/>
                      <a:pt x="243" y="141"/>
                      <a:pt x="243" y="141"/>
                    </a:cubicBezTo>
                    <a:cubicBezTo>
                      <a:pt x="244" y="141"/>
                      <a:pt x="244" y="141"/>
                      <a:pt x="244" y="141"/>
                    </a:cubicBezTo>
                    <a:cubicBezTo>
                      <a:pt x="245" y="141"/>
                      <a:pt x="245" y="141"/>
                      <a:pt x="245" y="141"/>
                    </a:cubicBezTo>
                    <a:cubicBezTo>
                      <a:pt x="244" y="140"/>
                      <a:pt x="244" y="140"/>
                      <a:pt x="244" y="140"/>
                    </a:cubicBezTo>
                    <a:moveTo>
                      <a:pt x="262" y="140"/>
                    </a:moveTo>
                    <a:cubicBezTo>
                      <a:pt x="261" y="140"/>
                      <a:pt x="261" y="140"/>
                      <a:pt x="261" y="140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262" y="140"/>
                      <a:pt x="262" y="140"/>
                      <a:pt x="262" y="140"/>
                    </a:cubicBezTo>
                    <a:moveTo>
                      <a:pt x="267" y="140"/>
                    </a:moveTo>
                    <a:cubicBezTo>
                      <a:pt x="266" y="140"/>
                      <a:pt x="266" y="140"/>
                      <a:pt x="266" y="140"/>
                    </a:cubicBezTo>
                    <a:cubicBezTo>
                      <a:pt x="249" y="155"/>
                      <a:pt x="227" y="164"/>
                      <a:pt x="203" y="164"/>
                    </a:cubicBezTo>
                    <a:cubicBezTo>
                      <a:pt x="179" y="164"/>
                      <a:pt x="158" y="155"/>
                      <a:pt x="141" y="140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57" y="155"/>
                      <a:pt x="179" y="165"/>
                      <a:pt x="203" y="165"/>
                    </a:cubicBezTo>
                    <a:cubicBezTo>
                      <a:pt x="228" y="165"/>
                      <a:pt x="250" y="155"/>
                      <a:pt x="267" y="140"/>
                    </a:cubicBezTo>
                    <a:moveTo>
                      <a:pt x="65" y="133"/>
                    </a:moveTo>
                    <a:cubicBezTo>
                      <a:pt x="64" y="134"/>
                      <a:pt x="64" y="134"/>
                      <a:pt x="64" y="134"/>
                    </a:cubicBezTo>
                    <a:cubicBezTo>
                      <a:pt x="65" y="135"/>
                      <a:pt x="65" y="137"/>
                      <a:pt x="66" y="138"/>
                    </a:cubicBezTo>
                    <a:cubicBezTo>
                      <a:pt x="67" y="137"/>
                      <a:pt x="67" y="137"/>
                      <a:pt x="67" y="137"/>
                    </a:cubicBezTo>
                    <a:cubicBezTo>
                      <a:pt x="67" y="136"/>
                      <a:pt x="66" y="134"/>
                      <a:pt x="65" y="133"/>
                    </a:cubicBezTo>
                    <a:moveTo>
                      <a:pt x="273" y="128"/>
                    </a:moveTo>
                    <a:cubicBezTo>
                      <a:pt x="273" y="128"/>
                      <a:pt x="272" y="129"/>
                      <a:pt x="271" y="130"/>
                    </a:cubicBezTo>
                    <a:cubicBezTo>
                      <a:pt x="272" y="131"/>
                      <a:pt x="272" y="131"/>
                      <a:pt x="272" y="131"/>
                    </a:cubicBezTo>
                    <a:cubicBezTo>
                      <a:pt x="273" y="130"/>
                      <a:pt x="273" y="129"/>
                      <a:pt x="274" y="128"/>
                    </a:cubicBezTo>
                    <a:cubicBezTo>
                      <a:pt x="273" y="128"/>
                      <a:pt x="273" y="128"/>
                      <a:pt x="273" y="128"/>
                    </a:cubicBezTo>
                    <a:moveTo>
                      <a:pt x="133" y="128"/>
                    </a:moveTo>
                    <a:cubicBezTo>
                      <a:pt x="133" y="128"/>
                      <a:pt x="133" y="128"/>
                      <a:pt x="133" y="128"/>
                    </a:cubicBezTo>
                    <a:cubicBezTo>
                      <a:pt x="133" y="129"/>
                      <a:pt x="134" y="130"/>
                      <a:pt x="135" y="130"/>
                    </a:cubicBezTo>
                    <a:cubicBezTo>
                      <a:pt x="135" y="130"/>
                      <a:pt x="135" y="130"/>
                      <a:pt x="135" y="130"/>
                    </a:cubicBezTo>
                    <a:cubicBezTo>
                      <a:pt x="135" y="129"/>
                      <a:pt x="134" y="128"/>
                      <a:pt x="133" y="128"/>
                    </a:cubicBezTo>
                    <a:moveTo>
                      <a:pt x="345" y="126"/>
                    </a:moveTo>
                    <a:cubicBezTo>
                      <a:pt x="344" y="127"/>
                      <a:pt x="343" y="129"/>
                      <a:pt x="343" y="130"/>
                    </a:cubicBezTo>
                    <a:cubicBezTo>
                      <a:pt x="344" y="131"/>
                      <a:pt x="344" y="131"/>
                      <a:pt x="344" y="131"/>
                    </a:cubicBezTo>
                    <a:cubicBezTo>
                      <a:pt x="345" y="129"/>
                      <a:pt x="345" y="128"/>
                      <a:pt x="346" y="126"/>
                    </a:cubicBezTo>
                    <a:cubicBezTo>
                      <a:pt x="345" y="126"/>
                      <a:pt x="345" y="126"/>
                      <a:pt x="345" y="126"/>
                    </a:cubicBezTo>
                    <a:moveTo>
                      <a:pt x="62" y="126"/>
                    </a:moveTo>
                    <a:cubicBezTo>
                      <a:pt x="61" y="126"/>
                      <a:pt x="61" y="126"/>
                      <a:pt x="61" y="126"/>
                    </a:cubicBezTo>
                    <a:cubicBezTo>
                      <a:pt x="61" y="128"/>
                      <a:pt x="62" y="129"/>
                      <a:pt x="63" y="131"/>
                    </a:cubicBezTo>
                    <a:cubicBezTo>
                      <a:pt x="64" y="130"/>
                      <a:pt x="64" y="130"/>
                      <a:pt x="64" y="130"/>
                    </a:cubicBezTo>
                    <a:cubicBezTo>
                      <a:pt x="63" y="129"/>
                      <a:pt x="63" y="127"/>
                      <a:pt x="62" y="126"/>
                    </a:cubicBezTo>
                    <a:moveTo>
                      <a:pt x="276" y="124"/>
                    </a:moveTo>
                    <a:cubicBezTo>
                      <a:pt x="276" y="125"/>
                      <a:pt x="275" y="126"/>
                      <a:pt x="274" y="126"/>
                    </a:cubicBezTo>
                    <a:cubicBezTo>
                      <a:pt x="275" y="127"/>
                      <a:pt x="275" y="127"/>
                      <a:pt x="275" y="127"/>
                    </a:cubicBezTo>
                    <a:cubicBezTo>
                      <a:pt x="276" y="126"/>
                      <a:pt x="276" y="125"/>
                      <a:pt x="277" y="124"/>
                    </a:cubicBezTo>
                    <a:cubicBezTo>
                      <a:pt x="276" y="124"/>
                      <a:pt x="276" y="124"/>
                      <a:pt x="276" y="124"/>
                    </a:cubicBezTo>
                    <a:moveTo>
                      <a:pt x="130" y="124"/>
                    </a:moveTo>
                    <a:cubicBezTo>
                      <a:pt x="130" y="124"/>
                      <a:pt x="130" y="124"/>
                      <a:pt x="130" y="124"/>
                    </a:cubicBezTo>
                    <a:cubicBezTo>
                      <a:pt x="130" y="125"/>
                      <a:pt x="131" y="126"/>
                      <a:pt x="132" y="127"/>
                    </a:cubicBezTo>
                    <a:cubicBezTo>
                      <a:pt x="132" y="126"/>
                      <a:pt x="132" y="126"/>
                      <a:pt x="132" y="126"/>
                    </a:cubicBezTo>
                    <a:cubicBezTo>
                      <a:pt x="132" y="126"/>
                      <a:pt x="131" y="125"/>
                      <a:pt x="130" y="124"/>
                    </a:cubicBezTo>
                    <a:moveTo>
                      <a:pt x="279" y="120"/>
                    </a:moveTo>
                    <a:cubicBezTo>
                      <a:pt x="278" y="121"/>
                      <a:pt x="278" y="122"/>
                      <a:pt x="277" y="123"/>
                    </a:cubicBezTo>
                    <a:cubicBezTo>
                      <a:pt x="278" y="123"/>
                      <a:pt x="278" y="123"/>
                      <a:pt x="278" y="123"/>
                    </a:cubicBezTo>
                    <a:cubicBezTo>
                      <a:pt x="279" y="122"/>
                      <a:pt x="279" y="121"/>
                      <a:pt x="280" y="121"/>
                    </a:cubicBezTo>
                    <a:cubicBezTo>
                      <a:pt x="279" y="120"/>
                      <a:pt x="279" y="120"/>
                      <a:pt x="279" y="120"/>
                    </a:cubicBezTo>
                    <a:moveTo>
                      <a:pt x="128" y="120"/>
                    </a:moveTo>
                    <a:cubicBezTo>
                      <a:pt x="127" y="121"/>
                      <a:pt x="127" y="121"/>
                      <a:pt x="127" y="121"/>
                    </a:cubicBezTo>
                    <a:cubicBezTo>
                      <a:pt x="128" y="121"/>
                      <a:pt x="128" y="122"/>
                      <a:pt x="129" y="123"/>
                    </a:cubicBezTo>
                    <a:cubicBezTo>
                      <a:pt x="129" y="122"/>
                      <a:pt x="129" y="122"/>
                      <a:pt x="129" y="122"/>
                    </a:cubicBezTo>
                    <a:cubicBezTo>
                      <a:pt x="129" y="122"/>
                      <a:pt x="128" y="121"/>
                      <a:pt x="128" y="120"/>
                    </a:cubicBezTo>
                    <a:moveTo>
                      <a:pt x="347" y="118"/>
                    </a:moveTo>
                    <a:cubicBezTo>
                      <a:pt x="347" y="120"/>
                      <a:pt x="346" y="121"/>
                      <a:pt x="346" y="123"/>
                    </a:cubicBezTo>
                    <a:cubicBezTo>
                      <a:pt x="347" y="123"/>
                      <a:pt x="347" y="123"/>
                      <a:pt x="347" y="123"/>
                    </a:cubicBezTo>
                    <a:cubicBezTo>
                      <a:pt x="348" y="122"/>
                      <a:pt x="348" y="120"/>
                      <a:pt x="349" y="119"/>
                    </a:cubicBezTo>
                    <a:cubicBezTo>
                      <a:pt x="347" y="118"/>
                      <a:pt x="347" y="118"/>
                      <a:pt x="347" y="118"/>
                    </a:cubicBezTo>
                    <a:moveTo>
                      <a:pt x="59" y="118"/>
                    </a:moveTo>
                    <a:cubicBezTo>
                      <a:pt x="58" y="119"/>
                      <a:pt x="58" y="119"/>
                      <a:pt x="58" y="119"/>
                    </a:cubicBezTo>
                    <a:cubicBezTo>
                      <a:pt x="59" y="120"/>
                      <a:pt x="59" y="122"/>
                      <a:pt x="60" y="123"/>
                    </a:cubicBezTo>
                    <a:cubicBezTo>
                      <a:pt x="61" y="123"/>
                      <a:pt x="61" y="123"/>
                      <a:pt x="61" y="123"/>
                    </a:cubicBezTo>
                    <a:cubicBezTo>
                      <a:pt x="61" y="121"/>
                      <a:pt x="60" y="120"/>
                      <a:pt x="59" y="118"/>
                    </a:cubicBezTo>
                    <a:moveTo>
                      <a:pt x="282" y="116"/>
                    </a:moveTo>
                    <a:cubicBezTo>
                      <a:pt x="281" y="117"/>
                      <a:pt x="280" y="118"/>
                      <a:pt x="280" y="119"/>
                    </a:cubicBezTo>
                    <a:cubicBezTo>
                      <a:pt x="281" y="119"/>
                      <a:pt x="281" y="119"/>
                      <a:pt x="281" y="119"/>
                    </a:cubicBezTo>
                    <a:cubicBezTo>
                      <a:pt x="281" y="118"/>
                      <a:pt x="282" y="117"/>
                      <a:pt x="282" y="116"/>
                    </a:cubicBezTo>
                    <a:cubicBezTo>
                      <a:pt x="282" y="116"/>
                      <a:pt x="282" y="116"/>
                      <a:pt x="282" y="116"/>
                    </a:cubicBezTo>
                    <a:moveTo>
                      <a:pt x="125" y="116"/>
                    </a:move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25" y="117"/>
                      <a:pt x="125" y="118"/>
                      <a:pt x="126" y="119"/>
                    </a:cubicBezTo>
                    <a:cubicBezTo>
                      <a:pt x="127" y="119"/>
                      <a:pt x="127" y="119"/>
                      <a:pt x="127" y="119"/>
                    </a:cubicBezTo>
                    <a:cubicBezTo>
                      <a:pt x="126" y="118"/>
                      <a:pt x="126" y="117"/>
                      <a:pt x="125" y="116"/>
                    </a:cubicBezTo>
                    <a:moveTo>
                      <a:pt x="271" y="113"/>
                    </a:moveTo>
                    <a:cubicBezTo>
                      <a:pt x="271" y="114"/>
                      <a:pt x="271" y="114"/>
                      <a:pt x="271" y="114"/>
                    </a:cubicBezTo>
                    <a:cubicBezTo>
                      <a:pt x="271" y="114"/>
                      <a:pt x="271" y="114"/>
                      <a:pt x="271" y="114"/>
                    </a:cubicBezTo>
                    <a:cubicBezTo>
                      <a:pt x="272" y="114"/>
                      <a:pt x="272" y="114"/>
                      <a:pt x="272" y="114"/>
                    </a:cubicBezTo>
                    <a:cubicBezTo>
                      <a:pt x="272" y="114"/>
                      <a:pt x="272" y="114"/>
                      <a:pt x="272" y="114"/>
                    </a:cubicBezTo>
                    <a:cubicBezTo>
                      <a:pt x="272" y="114"/>
                      <a:pt x="272" y="114"/>
                      <a:pt x="272" y="114"/>
                    </a:cubicBezTo>
                    <a:cubicBezTo>
                      <a:pt x="272" y="115"/>
                      <a:pt x="272" y="115"/>
                      <a:pt x="272" y="115"/>
                    </a:cubicBezTo>
                    <a:cubicBezTo>
                      <a:pt x="272" y="115"/>
                      <a:pt x="272" y="115"/>
                      <a:pt x="272" y="115"/>
                    </a:cubicBezTo>
                    <a:cubicBezTo>
                      <a:pt x="271" y="115"/>
                      <a:pt x="271" y="115"/>
                      <a:pt x="271" y="115"/>
                    </a:cubicBezTo>
                    <a:cubicBezTo>
                      <a:pt x="271" y="115"/>
                      <a:pt x="271" y="115"/>
                      <a:pt x="271" y="115"/>
                    </a:cubicBezTo>
                    <a:cubicBezTo>
                      <a:pt x="271" y="115"/>
                      <a:pt x="271" y="115"/>
                      <a:pt x="271" y="115"/>
                    </a:cubicBezTo>
                    <a:cubicBezTo>
                      <a:pt x="271" y="115"/>
                      <a:pt x="271" y="115"/>
                      <a:pt x="271" y="115"/>
                    </a:cubicBezTo>
                    <a:cubicBezTo>
                      <a:pt x="272" y="115"/>
                      <a:pt x="272" y="115"/>
                      <a:pt x="272" y="115"/>
                    </a:cubicBezTo>
                    <a:cubicBezTo>
                      <a:pt x="272" y="114"/>
                      <a:pt x="272" y="114"/>
                      <a:pt x="272" y="114"/>
                    </a:cubicBezTo>
                    <a:cubicBezTo>
                      <a:pt x="272" y="114"/>
                      <a:pt x="272" y="114"/>
                      <a:pt x="272" y="114"/>
                    </a:cubicBezTo>
                    <a:cubicBezTo>
                      <a:pt x="271" y="113"/>
                      <a:pt x="271" y="113"/>
                      <a:pt x="271" y="113"/>
                    </a:cubicBezTo>
                    <a:moveTo>
                      <a:pt x="135" y="113"/>
                    </a:moveTo>
                    <a:cubicBezTo>
                      <a:pt x="135" y="113"/>
                      <a:pt x="135" y="113"/>
                      <a:pt x="135" y="113"/>
                    </a:cubicBezTo>
                    <a:cubicBezTo>
                      <a:pt x="134" y="114"/>
                      <a:pt x="134" y="114"/>
                      <a:pt x="134" y="114"/>
                    </a:cubicBezTo>
                    <a:cubicBezTo>
                      <a:pt x="134" y="114"/>
                      <a:pt x="134" y="114"/>
                      <a:pt x="134" y="114"/>
                    </a:cubicBezTo>
                    <a:cubicBezTo>
                      <a:pt x="135" y="115"/>
                      <a:pt x="135" y="115"/>
                      <a:pt x="135" y="115"/>
                    </a:cubicBezTo>
                    <a:cubicBezTo>
                      <a:pt x="135" y="115"/>
                      <a:pt x="135" y="115"/>
                      <a:pt x="135" y="115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4" y="114"/>
                      <a:pt x="134" y="114"/>
                      <a:pt x="134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4"/>
                      <a:pt x="135" y="114"/>
                      <a:pt x="135" y="114"/>
                    </a:cubicBezTo>
                    <a:cubicBezTo>
                      <a:pt x="135" y="113"/>
                      <a:pt x="135" y="113"/>
                      <a:pt x="135" y="113"/>
                    </a:cubicBezTo>
                    <a:cubicBezTo>
                      <a:pt x="135" y="113"/>
                      <a:pt x="135" y="113"/>
                      <a:pt x="135" y="113"/>
                    </a:cubicBezTo>
                    <a:cubicBezTo>
                      <a:pt x="135" y="113"/>
                      <a:pt x="135" y="113"/>
                      <a:pt x="135" y="113"/>
                    </a:cubicBezTo>
                    <a:moveTo>
                      <a:pt x="284" y="112"/>
                    </a:moveTo>
                    <a:cubicBezTo>
                      <a:pt x="283" y="113"/>
                      <a:pt x="283" y="114"/>
                      <a:pt x="282" y="114"/>
                    </a:cubicBezTo>
                    <a:cubicBezTo>
                      <a:pt x="283" y="115"/>
                      <a:pt x="283" y="115"/>
                      <a:pt x="283" y="115"/>
                    </a:cubicBezTo>
                    <a:cubicBezTo>
                      <a:pt x="284" y="114"/>
                      <a:pt x="284" y="113"/>
                      <a:pt x="285" y="112"/>
                    </a:cubicBezTo>
                    <a:cubicBezTo>
                      <a:pt x="284" y="112"/>
                      <a:pt x="284" y="112"/>
                      <a:pt x="284" y="112"/>
                    </a:cubicBezTo>
                    <a:moveTo>
                      <a:pt x="123" y="112"/>
                    </a:moveTo>
                    <a:cubicBezTo>
                      <a:pt x="122" y="112"/>
                      <a:pt x="122" y="112"/>
                      <a:pt x="122" y="112"/>
                    </a:cubicBezTo>
                    <a:cubicBezTo>
                      <a:pt x="123" y="113"/>
                      <a:pt x="123" y="114"/>
                      <a:pt x="124" y="115"/>
                    </a:cubicBezTo>
                    <a:cubicBezTo>
                      <a:pt x="124" y="114"/>
                      <a:pt x="124" y="114"/>
                      <a:pt x="124" y="114"/>
                    </a:cubicBezTo>
                    <a:cubicBezTo>
                      <a:pt x="124" y="114"/>
                      <a:pt x="123" y="113"/>
                      <a:pt x="123" y="112"/>
                    </a:cubicBezTo>
                    <a:moveTo>
                      <a:pt x="350" y="111"/>
                    </a:moveTo>
                    <a:cubicBezTo>
                      <a:pt x="349" y="112"/>
                      <a:pt x="349" y="114"/>
                      <a:pt x="348" y="115"/>
                    </a:cubicBezTo>
                    <a:cubicBezTo>
                      <a:pt x="350" y="116"/>
                      <a:pt x="350" y="116"/>
                      <a:pt x="350" y="116"/>
                    </a:cubicBezTo>
                    <a:cubicBezTo>
                      <a:pt x="350" y="114"/>
                      <a:pt x="351" y="113"/>
                      <a:pt x="351" y="111"/>
                    </a:cubicBezTo>
                    <a:cubicBezTo>
                      <a:pt x="350" y="111"/>
                      <a:pt x="350" y="111"/>
                      <a:pt x="350" y="111"/>
                    </a:cubicBezTo>
                    <a:moveTo>
                      <a:pt x="57" y="111"/>
                    </a:moveTo>
                    <a:cubicBezTo>
                      <a:pt x="56" y="111"/>
                      <a:pt x="56" y="111"/>
                      <a:pt x="56" y="111"/>
                    </a:cubicBezTo>
                    <a:cubicBezTo>
                      <a:pt x="56" y="113"/>
                      <a:pt x="57" y="114"/>
                      <a:pt x="57" y="116"/>
                    </a:cubicBezTo>
                    <a:cubicBezTo>
                      <a:pt x="59" y="115"/>
                      <a:pt x="59" y="115"/>
                      <a:pt x="59" y="115"/>
                    </a:cubicBezTo>
                    <a:cubicBezTo>
                      <a:pt x="58" y="114"/>
                      <a:pt x="58" y="112"/>
                      <a:pt x="57" y="111"/>
                    </a:cubicBezTo>
                    <a:moveTo>
                      <a:pt x="274" y="111"/>
                    </a:moveTo>
                    <a:cubicBezTo>
                      <a:pt x="273" y="111"/>
                      <a:pt x="273" y="111"/>
                      <a:pt x="273" y="111"/>
                    </a:cubicBezTo>
                    <a:cubicBezTo>
                      <a:pt x="273" y="111"/>
                      <a:pt x="273" y="111"/>
                      <a:pt x="273" y="111"/>
                    </a:cubicBezTo>
                    <a:cubicBezTo>
                      <a:pt x="273" y="111"/>
                      <a:pt x="273" y="111"/>
                      <a:pt x="273" y="111"/>
                    </a:cubicBezTo>
                    <a:cubicBezTo>
                      <a:pt x="273" y="111"/>
                      <a:pt x="273" y="111"/>
                      <a:pt x="273" y="111"/>
                    </a:cubicBezTo>
                    <a:cubicBezTo>
                      <a:pt x="272" y="110"/>
                      <a:pt x="272" y="110"/>
                      <a:pt x="272" y="110"/>
                    </a:cubicBezTo>
                    <a:cubicBezTo>
                      <a:pt x="272" y="110"/>
                      <a:pt x="272" y="110"/>
                      <a:pt x="272" y="110"/>
                    </a:cubicBezTo>
                    <a:cubicBezTo>
                      <a:pt x="273" y="110"/>
                      <a:pt x="273" y="110"/>
                      <a:pt x="273" y="110"/>
                    </a:cubicBezTo>
                    <a:cubicBezTo>
                      <a:pt x="273" y="110"/>
                      <a:pt x="273" y="110"/>
                      <a:pt x="273" y="110"/>
                    </a:cubicBezTo>
                    <a:cubicBezTo>
                      <a:pt x="273" y="110"/>
                      <a:pt x="273" y="110"/>
                      <a:pt x="273" y="110"/>
                    </a:cubicBezTo>
                    <a:cubicBezTo>
                      <a:pt x="274" y="110"/>
                      <a:pt x="274" y="110"/>
                      <a:pt x="274" y="110"/>
                    </a:cubicBezTo>
                    <a:cubicBezTo>
                      <a:pt x="274" y="110"/>
                      <a:pt x="274" y="110"/>
                      <a:pt x="274" y="110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1"/>
                      <a:pt x="274" y="111"/>
                      <a:pt x="274" y="111"/>
                    </a:cubicBezTo>
                    <a:moveTo>
                      <a:pt x="273" y="110"/>
                    </a:moveTo>
                    <a:cubicBezTo>
                      <a:pt x="272" y="110"/>
                      <a:pt x="272" y="110"/>
                      <a:pt x="272" y="110"/>
                    </a:cubicBezTo>
                    <a:cubicBezTo>
                      <a:pt x="272" y="111"/>
                      <a:pt x="272" y="111"/>
                      <a:pt x="272" y="111"/>
                    </a:cubicBezTo>
                    <a:cubicBezTo>
                      <a:pt x="273" y="111"/>
                      <a:pt x="273" y="111"/>
                      <a:pt x="273" y="111"/>
                    </a:cubicBezTo>
                    <a:cubicBezTo>
                      <a:pt x="274" y="112"/>
                      <a:pt x="274" y="112"/>
                      <a:pt x="274" y="112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1"/>
                      <a:pt x="274" y="111"/>
                      <a:pt x="274" y="111"/>
                    </a:cubicBezTo>
                    <a:cubicBezTo>
                      <a:pt x="274" y="110"/>
                      <a:pt x="274" y="110"/>
                      <a:pt x="274" y="110"/>
                    </a:cubicBezTo>
                    <a:cubicBezTo>
                      <a:pt x="273" y="110"/>
                      <a:pt x="273" y="110"/>
                      <a:pt x="273" y="110"/>
                    </a:cubicBezTo>
                    <a:moveTo>
                      <a:pt x="134" y="109"/>
                    </a:moveTo>
                    <a:cubicBezTo>
                      <a:pt x="134" y="109"/>
                      <a:pt x="134" y="109"/>
                      <a:pt x="134" y="109"/>
                    </a:cubicBezTo>
                    <a:cubicBezTo>
                      <a:pt x="134" y="109"/>
                      <a:pt x="134" y="109"/>
                      <a:pt x="134" y="109"/>
                    </a:cubicBezTo>
                    <a:cubicBezTo>
                      <a:pt x="132" y="110"/>
                      <a:pt x="132" y="110"/>
                      <a:pt x="132" y="110"/>
                    </a:cubicBezTo>
                    <a:cubicBezTo>
                      <a:pt x="132" y="111"/>
                      <a:pt x="132" y="111"/>
                      <a:pt x="132" y="111"/>
                    </a:cubicBezTo>
                    <a:cubicBezTo>
                      <a:pt x="132" y="111"/>
                      <a:pt x="132" y="111"/>
                      <a:pt x="132" y="111"/>
                    </a:cubicBezTo>
                    <a:cubicBezTo>
                      <a:pt x="132" y="111"/>
                      <a:pt x="132" y="111"/>
                      <a:pt x="132" y="111"/>
                    </a:cubicBezTo>
                    <a:cubicBezTo>
                      <a:pt x="133" y="111"/>
                      <a:pt x="133" y="111"/>
                      <a:pt x="133" y="111"/>
                    </a:cubicBezTo>
                    <a:cubicBezTo>
                      <a:pt x="133" y="111"/>
                      <a:pt x="133" y="111"/>
                      <a:pt x="133" y="111"/>
                    </a:cubicBezTo>
                    <a:cubicBezTo>
                      <a:pt x="133" y="111"/>
                      <a:pt x="133" y="111"/>
                      <a:pt x="133" y="111"/>
                    </a:cubicBezTo>
                    <a:cubicBezTo>
                      <a:pt x="133" y="110"/>
                      <a:pt x="133" y="110"/>
                      <a:pt x="133" y="110"/>
                    </a:cubicBezTo>
                    <a:cubicBezTo>
                      <a:pt x="134" y="110"/>
                      <a:pt x="134" y="110"/>
                      <a:pt x="134" y="110"/>
                    </a:cubicBezTo>
                    <a:cubicBezTo>
                      <a:pt x="134" y="110"/>
                      <a:pt x="134" y="110"/>
                      <a:pt x="134" y="110"/>
                    </a:cubicBezTo>
                    <a:cubicBezTo>
                      <a:pt x="134" y="110"/>
                      <a:pt x="134" y="110"/>
                      <a:pt x="134" y="110"/>
                    </a:cubicBezTo>
                    <a:cubicBezTo>
                      <a:pt x="134" y="109"/>
                      <a:pt x="134" y="109"/>
                      <a:pt x="134" y="109"/>
                    </a:cubicBezTo>
                    <a:moveTo>
                      <a:pt x="286" y="108"/>
                    </a:moveTo>
                    <a:cubicBezTo>
                      <a:pt x="286" y="109"/>
                      <a:pt x="285" y="109"/>
                      <a:pt x="285" y="110"/>
                    </a:cubicBezTo>
                    <a:cubicBezTo>
                      <a:pt x="285" y="111"/>
                      <a:pt x="285" y="111"/>
                      <a:pt x="285" y="111"/>
                    </a:cubicBezTo>
                    <a:cubicBezTo>
                      <a:pt x="286" y="110"/>
                      <a:pt x="286" y="109"/>
                      <a:pt x="287" y="108"/>
                    </a:cubicBezTo>
                    <a:cubicBezTo>
                      <a:pt x="286" y="108"/>
                      <a:pt x="286" y="108"/>
                      <a:pt x="286" y="108"/>
                    </a:cubicBezTo>
                    <a:moveTo>
                      <a:pt x="121" y="108"/>
                    </a:moveTo>
                    <a:cubicBezTo>
                      <a:pt x="120" y="108"/>
                      <a:pt x="120" y="108"/>
                      <a:pt x="120" y="108"/>
                    </a:cubicBezTo>
                    <a:cubicBezTo>
                      <a:pt x="120" y="109"/>
                      <a:pt x="121" y="110"/>
                      <a:pt x="121" y="111"/>
                    </a:cubicBezTo>
                    <a:cubicBezTo>
                      <a:pt x="122" y="110"/>
                      <a:pt x="122" y="110"/>
                      <a:pt x="122" y="110"/>
                    </a:cubicBezTo>
                    <a:cubicBezTo>
                      <a:pt x="122" y="109"/>
                      <a:pt x="121" y="108"/>
                      <a:pt x="121" y="108"/>
                    </a:cubicBezTo>
                    <a:moveTo>
                      <a:pt x="275" y="106"/>
                    </a:moveTo>
                    <a:cubicBezTo>
                      <a:pt x="274" y="107"/>
                      <a:pt x="274" y="107"/>
                      <a:pt x="274" y="107"/>
                    </a:cubicBezTo>
                    <a:cubicBezTo>
                      <a:pt x="274" y="107"/>
                      <a:pt x="274" y="107"/>
                      <a:pt x="274" y="107"/>
                    </a:cubicBezTo>
                    <a:cubicBezTo>
                      <a:pt x="274" y="107"/>
                      <a:pt x="274" y="107"/>
                      <a:pt x="274" y="107"/>
                    </a:cubicBezTo>
                    <a:cubicBezTo>
                      <a:pt x="276" y="108"/>
                      <a:pt x="276" y="108"/>
                      <a:pt x="276" y="108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6" y="107"/>
                      <a:pt x="276" y="107"/>
                      <a:pt x="276" y="107"/>
                    </a:cubicBezTo>
                    <a:cubicBezTo>
                      <a:pt x="275" y="106"/>
                      <a:pt x="275" y="106"/>
                      <a:pt x="275" y="106"/>
                    </a:cubicBezTo>
                    <a:cubicBezTo>
                      <a:pt x="275" y="106"/>
                      <a:pt x="275" y="106"/>
                      <a:pt x="275" y="106"/>
                    </a:cubicBezTo>
                    <a:cubicBezTo>
                      <a:pt x="275" y="106"/>
                      <a:pt x="275" y="106"/>
                      <a:pt x="275" y="106"/>
                    </a:cubicBezTo>
                    <a:moveTo>
                      <a:pt x="132" y="105"/>
                    </a:moveTo>
                    <a:cubicBezTo>
                      <a:pt x="132" y="105"/>
                      <a:pt x="132" y="105"/>
                      <a:pt x="132" y="105"/>
                    </a:cubicBezTo>
                    <a:cubicBezTo>
                      <a:pt x="132" y="106"/>
                      <a:pt x="132" y="106"/>
                      <a:pt x="132" y="106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0" y="107"/>
                      <a:pt x="130" y="107"/>
                      <a:pt x="130" y="107"/>
                    </a:cubicBezTo>
                    <a:cubicBezTo>
                      <a:pt x="131" y="107"/>
                      <a:pt x="131" y="107"/>
                      <a:pt x="131" y="107"/>
                    </a:cubicBezTo>
                    <a:cubicBezTo>
                      <a:pt x="131" y="107"/>
                      <a:pt x="131" y="107"/>
                      <a:pt x="131" y="107"/>
                    </a:cubicBezTo>
                    <a:cubicBezTo>
                      <a:pt x="131" y="107"/>
                      <a:pt x="131" y="107"/>
                      <a:pt x="131" y="107"/>
                    </a:cubicBezTo>
                    <a:cubicBezTo>
                      <a:pt x="131" y="107"/>
                      <a:pt x="131" y="107"/>
                      <a:pt x="131" y="107"/>
                    </a:cubicBezTo>
                    <a:cubicBezTo>
                      <a:pt x="132" y="106"/>
                      <a:pt x="132" y="106"/>
                      <a:pt x="132" y="106"/>
                    </a:cubicBezTo>
                    <a:cubicBezTo>
                      <a:pt x="132" y="106"/>
                      <a:pt x="132" y="106"/>
                      <a:pt x="132" y="106"/>
                    </a:cubicBezTo>
                    <a:cubicBezTo>
                      <a:pt x="132" y="106"/>
                      <a:pt x="132" y="106"/>
                      <a:pt x="132" y="106"/>
                    </a:cubicBezTo>
                    <a:cubicBezTo>
                      <a:pt x="132" y="105"/>
                      <a:pt x="132" y="105"/>
                      <a:pt x="132" y="105"/>
                    </a:cubicBezTo>
                    <a:moveTo>
                      <a:pt x="288" y="103"/>
                    </a:moveTo>
                    <a:cubicBezTo>
                      <a:pt x="287" y="104"/>
                      <a:pt x="287" y="105"/>
                      <a:pt x="287" y="106"/>
                    </a:cubicBezTo>
                    <a:cubicBezTo>
                      <a:pt x="287" y="106"/>
                      <a:pt x="287" y="106"/>
                      <a:pt x="287" y="106"/>
                    </a:cubicBezTo>
                    <a:cubicBezTo>
                      <a:pt x="288" y="105"/>
                      <a:pt x="288" y="105"/>
                      <a:pt x="289" y="104"/>
                    </a:cubicBezTo>
                    <a:cubicBezTo>
                      <a:pt x="288" y="103"/>
                      <a:pt x="288" y="103"/>
                      <a:pt x="288" y="103"/>
                    </a:cubicBezTo>
                    <a:moveTo>
                      <a:pt x="119" y="103"/>
                    </a:moveTo>
                    <a:cubicBezTo>
                      <a:pt x="118" y="104"/>
                      <a:pt x="118" y="104"/>
                      <a:pt x="118" y="104"/>
                    </a:cubicBezTo>
                    <a:cubicBezTo>
                      <a:pt x="118" y="104"/>
                      <a:pt x="119" y="105"/>
                      <a:pt x="119" y="106"/>
                    </a:cubicBezTo>
                    <a:cubicBezTo>
                      <a:pt x="120" y="106"/>
                      <a:pt x="120" y="106"/>
                      <a:pt x="120" y="106"/>
                    </a:cubicBezTo>
                    <a:cubicBezTo>
                      <a:pt x="120" y="105"/>
                      <a:pt x="119" y="104"/>
                      <a:pt x="119" y="103"/>
                    </a:cubicBezTo>
                    <a:moveTo>
                      <a:pt x="276" y="102"/>
                    </a:moveTo>
                    <a:cubicBezTo>
                      <a:pt x="276" y="103"/>
                      <a:pt x="276" y="103"/>
                      <a:pt x="276" y="103"/>
                    </a:cubicBezTo>
                    <a:cubicBezTo>
                      <a:pt x="276" y="103"/>
                      <a:pt x="276" y="103"/>
                      <a:pt x="276" y="103"/>
                    </a:cubicBezTo>
                    <a:cubicBezTo>
                      <a:pt x="276" y="103"/>
                      <a:pt x="276" y="103"/>
                      <a:pt x="276" y="103"/>
                    </a:cubicBezTo>
                    <a:cubicBezTo>
                      <a:pt x="278" y="104"/>
                      <a:pt x="278" y="104"/>
                      <a:pt x="278" y="104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8" y="103"/>
                      <a:pt x="278" y="103"/>
                      <a:pt x="278" y="103"/>
                    </a:cubicBezTo>
                    <a:cubicBezTo>
                      <a:pt x="276" y="103"/>
                      <a:pt x="276" y="103"/>
                      <a:pt x="276" y="103"/>
                    </a:cubicBezTo>
                    <a:cubicBezTo>
                      <a:pt x="277" y="102"/>
                      <a:pt x="277" y="102"/>
                      <a:pt x="277" y="102"/>
                    </a:cubicBezTo>
                    <a:cubicBezTo>
                      <a:pt x="276" y="102"/>
                      <a:pt x="276" y="102"/>
                      <a:pt x="276" y="102"/>
                    </a:cubicBezTo>
                    <a:moveTo>
                      <a:pt x="129" y="103"/>
                    </a:moveTo>
                    <a:cubicBezTo>
                      <a:pt x="129" y="103"/>
                      <a:pt x="129" y="103"/>
                      <a:pt x="129" y="103"/>
                    </a:cubicBezTo>
                    <a:cubicBezTo>
                      <a:pt x="128" y="103"/>
                      <a:pt x="128" y="103"/>
                      <a:pt x="128" y="103"/>
                    </a:cubicBezTo>
                    <a:cubicBezTo>
                      <a:pt x="128" y="103"/>
                      <a:pt x="128" y="103"/>
                      <a:pt x="128" y="103"/>
                    </a:cubicBezTo>
                    <a:cubicBezTo>
                      <a:pt x="129" y="102"/>
                      <a:pt x="129" y="102"/>
                      <a:pt x="129" y="102"/>
                    </a:cubicBezTo>
                    <a:cubicBezTo>
                      <a:pt x="129" y="102"/>
                      <a:pt x="129" y="102"/>
                      <a:pt x="129" y="102"/>
                    </a:cubicBezTo>
                    <a:cubicBezTo>
                      <a:pt x="129" y="102"/>
                      <a:pt x="129" y="102"/>
                      <a:pt x="129" y="102"/>
                    </a:cubicBezTo>
                    <a:cubicBezTo>
                      <a:pt x="129" y="102"/>
                      <a:pt x="129" y="102"/>
                      <a:pt x="129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3"/>
                      <a:pt x="130" y="103"/>
                      <a:pt x="130" y="103"/>
                    </a:cubicBezTo>
                    <a:cubicBezTo>
                      <a:pt x="130" y="103"/>
                      <a:pt x="130" y="103"/>
                      <a:pt x="130" y="103"/>
                    </a:cubicBezTo>
                    <a:cubicBezTo>
                      <a:pt x="130" y="103"/>
                      <a:pt x="130" y="103"/>
                      <a:pt x="130" y="103"/>
                    </a:cubicBezTo>
                    <a:cubicBezTo>
                      <a:pt x="129" y="103"/>
                      <a:pt x="129" y="103"/>
                      <a:pt x="129" y="103"/>
                    </a:cubicBezTo>
                    <a:cubicBezTo>
                      <a:pt x="129" y="103"/>
                      <a:pt x="129" y="103"/>
                      <a:pt x="129" y="103"/>
                    </a:cubicBezTo>
                    <a:moveTo>
                      <a:pt x="130" y="102"/>
                    </a:moveTo>
                    <a:cubicBezTo>
                      <a:pt x="130" y="102"/>
                      <a:pt x="129" y="102"/>
                      <a:pt x="129" y="102"/>
                    </a:cubicBezTo>
                    <a:cubicBezTo>
                      <a:pt x="129" y="102"/>
                      <a:pt x="128" y="102"/>
                      <a:pt x="128" y="102"/>
                    </a:cubicBezTo>
                    <a:cubicBezTo>
                      <a:pt x="128" y="103"/>
                      <a:pt x="128" y="103"/>
                      <a:pt x="128" y="103"/>
                    </a:cubicBezTo>
                    <a:cubicBezTo>
                      <a:pt x="129" y="103"/>
                      <a:pt x="129" y="103"/>
                      <a:pt x="129" y="103"/>
                    </a:cubicBezTo>
                    <a:cubicBezTo>
                      <a:pt x="129" y="103"/>
                      <a:pt x="129" y="103"/>
                      <a:pt x="129" y="103"/>
                    </a:cubicBezTo>
                    <a:cubicBezTo>
                      <a:pt x="129" y="103"/>
                      <a:pt x="129" y="103"/>
                      <a:pt x="130" y="103"/>
                    </a:cubicBezTo>
                    <a:cubicBezTo>
                      <a:pt x="130" y="103"/>
                      <a:pt x="130" y="103"/>
                      <a:pt x="130" y="103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cubicBezTo>
                      <a:pt x="130" y="102"/>
                      <a:pt x="130" y="102"/>
                      <a:pt x="130" y="102"/>
                    </a:cubicBezTo>
                    <a:moveTo>
                      <a:pt x="289" y="99"/>
                    </a:moveTo>
                    <a:cubicBezTo>
                      <a:pt x="289" y="100"/>
                      <a:pt x="289" y="101"/>
                      <a:pt x="288" y="102"/>
                    </a:cubicBezTo>
                    <a:cubicBezTo>
                      <a:pt x="289" y="102"/>
                      <a:pt x="289" y="102"/>
                      <a:pt x="289" y="102"/>
                    </a:cubicBezTo>
                    <a:cubicBezTo>
                      <a:pt x="290" y="101"/>
                      <a:pt x="290" y="100"/>
                      <a:pt x="290" y="99"/>
                    </a:cubicBezTo>
                    <a:cubicBezTo>
                      <a:pt x="289" y="99"/>
                      <a:pt x="289" y="99"/>
                      <a:pt x="289" y="99"/>
                    </a:cubicBezTo>
                    <a:moveTo>
                      <a:pt x="117" y="99"/>
                    </a:moveTo>
                    <a:cubicBezTo>
                      <a:pt x="116" y="99"/>
                      <a:pt x="116" y="99"/>
                      <a:pt x="116" y="99"/>
                    </a:cubicBezTo>
                    <a:cubicBezTo>
                      <a:pt x="117" y="100"/>
                      <a:pt x="117" y="101"/>
                      <a:pt x="117" y="102"/>
                    </a:cubicBezTo>
                    <a:cubicBezTo>
                      <a:pt x="118" y="102"/>
                      <a:pt x="118" y="102"/>
                      <a:pt x="118" y="102"/>
                    </a:cubicBezTo>
                    <a:cubicBezTo>
                      <a:pt x="118" y="101"/>
                      <a:pt x="118" y="100"/>
                      <a:pt x="117" y="99"/>
                    </a:cubicBezTo>
                    <a:moveTo>
                      <a:pt x="279" y="100"/>
                    </a:moveTo>
                    <a:cubicBezTo>
                      <a:pt x="279" y="100"/>
                      <a:pt x="279" y="100"/>
                      <a:pt x="279" y="100"/>
                    </a:cubicBezTo>
                    <a:cubicBezTo>
                      <a:pt x="279" y="100"/>
                      <a:pt x="279" y="100"/>
                      <a:pt x="279" y="100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9" y="99"/>
                      <a:pt x="279" y="99"/>
                      <a:pt x="279" y="99"/>
                    </a:cubicBezTo>
                    <a:cubicBezTo>
                      <a:pt x="279" y="99"/>
                      <a:pt x="279" y="99"/>
                      <a:pt x="279" y="99"/>
                    </a:cubicBezTo>
                    <a:cubicBezTo>
                      <a:pt x="279" y="99"/>
                      <a:pt x="279" y="99"/>
                      <a:pt x="279" y="99"/>
                    </a:cubicBezTo>
                    <a:cubicBezTo>
                      <a:pt x="280" y="99"/>
                      <a:pt x="280" y="99"/>
                      <a:pt x="280" y="99"/>
                    </a:cubicBezTo>
                    <a:cubicBezTo>
                      <a:pt x="280" y="99"/>
                      <a:pt x="280" y="99"/>
                      <a:pt x="280" y="99"/>
                    </a:cubicBezTo>
                    <a:cubicBezTo>
                      <a:pt x="280" y="99"/>
                      <a:pt x="280" y="99"/>
                      <a:pt x="280" y="99"/>
                    </a:cubicBezTo>
                    <a:cubicBezTo>
                      <a:pt x="280" y="100"/>
                      <a:pt x="280" y="100"/>
                      <a:pt x="280" y="100"/>
                    </a:cubicBezTo>
                    <a:cubicBezTo>
                      <a:pt x="279" y="100"/>
                      <a:pt x="279" y="100"/>
                      <a:pt x="279" y="100"/>
                    </a:cubicBezTo>
                    <a:moveTo>
                      <a:pt x="278" y="98"/>
                    </a:moveTo>
                    <a:cubicBezTo>
                      <a:pt x="278" y="98"/>
                      <a:pt x="278" y="98"/>
                      <a:pt x="278" y="98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99"/>
                      <a:pt x="278" y="99"/>
                      <a:pt x="278" y="99"/>
                    </a:cubicBezTo>
                    <a:cubicBezTo>
                      <a:pt x="278" y="100"/>
                      <a:pt x="278" y="100"/>
                      <a:pt x="279" y="100"/>
                    </a:cubicBezTo>
                    <a:cubicBezTo>
                      <a:pt x="279" y="100"/>
                      <a:pt x="279" y="100"/>
                      <a:pt x="279" y="100"/>
                    </a:cubicBezTo>
                    <a:cubicBezTo>
                      <a:pt x="279" y="100"/>
                      <a:pt x="279" y="100"/>
                      <a:pt x="279" y="100"/>
                    </a:cubicBezTo>
                    <a:cubicBezTo>
                      <a:pt x="280" y="100"/>
                      <a:pt x="280" y="100"/>
                      <a:pt x="280" y="100"/>
                    </a:cubicBezTo>
                    <a:cubicBezTo>
                      <a:pt x="280" y="99"/>
                      <a:pt x="280" y="99"/>
                      <a:pt x="280" y="99"/>
                    </a:cubicBezTo>
                    <a:cubicBezTo>
                      <a:pt x="280" y="99"/>
                      <a:pt x="279" y="99"/>
                      <a:pt x="279" y="98"/>
                    </a:cubicBezTo>
                    <a:cubicBezTo>
                      <a:pt x="279" y="98"/>
                      <a:pt x="279" y="98"/>
                      <a:pt x="278" y="98"/>
                    </a:cubicBezTo>
                    <a:moveTo>
                      <a:pt x="127" y="99"/>
                    </a:move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8"/>
                      <a:pt x="127" y="98"/>
                      <a:pt x="127" y="98"/>
                    </a:cubicBezTo>
                    <a:cubicBezTo>
                      <a:pt x="127" y="98"/>
                      <a:pt x="127" y="98"/>
                      <a:pt x="127" y="98"/>
                    </a:cubicBezTo>
                    <a:cubicBezTo>
                      <a:pt x="128" y="98"/>
                      <a:pt x="128" y="98"/>
                      <a:pt x="128" y="98"/>
                    </a:cubicBezTo>
                    <a:cubicBezTo>
                      <a:pt x="128" y="98"/>
                      <a:pt x="128" y="98"/>
                      <a:pt x="128" y="98"/>
                    </a:cubicBezTo>
                    <a:cubicBezTo>
                      <a:pt x="128" y="98"/>
                      <a:pt x="128" y="98"/>
                      <a:pt x="128" y="98"/>
                    </a:cubicBezTo>
                    <a:cubicBezTo>
                      <a:pt x="128" y="98"/>
                      <a:pt x="128" y="98"/>
                      <a:pt x="128" y="98"/>
                    </a:cubicBezTo>
                    <a:cubicBezTo>
                      <a:pt x="129" y="98"/>
                      <a:pt x="129" y="98"/>
                      <a:pt x="129" y="98"/>
                    </a:cubicBezTo>
                    <a:cubicBezTo>
                      <a:pt x="129" y="99"/>
                      <a:pt x="129" y="99"/>
                      <a:pt x="129" y="99"/>
                    </a:cubicBezTo>
                    <a:cubicBezTo>
                      <a:pt x="128" y="99"/>
                      <a:pt x="128" y="99"/>
                      <a:pt x="128" y="99"/>
                    </a:cubicBezTo>
                    <a:cubicBezTo>
                      <a:pt x="128" y="99"/>
                      <a:pt x="128" y="99"/>
                      <a:pt x="128" y="99"/>
                    </a:cubicBezTo>
                    <a:cubicBezTo>
                      <a:pt x="128" y="99"/>
                      <a:pt x="128" y="99"/>
                      <a:pt x="128" y="99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7" y="99"/>
                      <a:pt x="127" y="99"/>
                    </a:cubicBezTo>
                    <a:moveTo>
                      <a:pt x="128" y="98"/>
                    </a:moveTo>
                    <a:cubicBezTo>
                      <a:pt x="128" y="98"/>
                      <a:pt x="128" y="98"/>
                      <a:pt x="127" y="98"/>
                    </a:cubicBezTo>
                    <a:cubicBezTo>
                      <a:pt x="127" y="98"/>
                      <a:pt x="127" y="98"/>
                      <a:pt x="127" y="98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7" y="99"/>
                      <a:pt x="127" y="99"/>
                    </a:cubicBezTo>
                    <a:cubicBezTo>
                      <a:pt x="127" y="99"/>
                      <a:pt x="128" y="99"/>
                      <a:pt x="128" y="99"/>
                    </a:cubicBezTo>
                    <a:cubicBezTo>
                      <a:pt x="128" y="99"/>
                      <a:pt x="129" y="99"/>
                      <a:pt x="129" y="99"/>
                    </a:cubicBezTo>
                    <a:cubicBezTo>
                      <a:pt x="129" y="98"/>
                      <a:pt x="129" y="98"/>
                      <a:pt x="129" y="98"/>
                    </a:cubicBezTo>
                    <a:cubicBezTo>
                      <a:pt x="128" y="98"/>
                      <a:pt x="128" y="98"/>
                      <a:pt x="128" y="98"/>
                    </a:cubicBezTo>
                    <a:cubicBezTo>
                      <a:pt x="128" y="98"/>
                      <a:pt x="128" y="98"/>
                      <a:pt x="128" y="98"/>
                    </a:cubicBezTo>
                    <a:moveTo>
                      <a:pt x="317" y="96"/>
                    </a:moveTo>
                    <a:cubicBezTo>
                      <a:pt x="313" y="113"/>
                      <a:pt x="306" y="127"/>
                      <a:pt x="296" y="140"/>
                    </a:cubicBezTo>
                    <a:cubicBezTo>
                      <a:pt x="301" y="140"/>
                      <a:pt x="301" y="140"/>
                      <a:pt x="301" y="140"/>
                    </a:cubicBezTo>
                    <a:cubicBezTo>
                      <a:pt x="305" y="135"/>
                      <a:pt x="308" y="130"/>
                      <a:pt x="310" y="125"/>
                    </a:cubicBezTo>
                    <a:cubicBezTo>
                      <a:pt x="315" y="116"/>
                      <a:pt x="319" y="107"/>
                      <a:pt x="321" y="97"/>
                    </a:cubicBezTo>
                    <a:cubicBezTo>
                      <a:pt x="317" y="96"/>
                      <a:pt x="317" y="96"/>
                      <a:pt x="317" y="96"/>
                    </a:cubicBezTo>
                    <a:moveTo>
                      <a:pt x="279" y="94"/>
                    </a:moveTo>
                    <a:cubicBezTo>
                      <a:pt x="279" y="95"/>
                      <a:pt x="279" y="95"/>
                      <a:pt x="279" y="95"/>
                    </a:cubicBezTo>
                    <a:cubicBezTo>
                      <a:pt x="279" y="95"/>
                      <a:pt x="279" y="95"/>
                      <a:pt x="279" y="95"/>
                    </a:cubicBezTo>
                    <a:cubicBezTo>
                      <a:pt x="279" y="95"/>
                      <a:pt x="279" y="95"/>
                      <a:pt x="279" y="95"/>
                    </a:cubicBezTo>
                    <a:cubicBezTo>
                      <a:pt x="281" y="96"/>
                      <a:pt x="281" y="96"/>
                      <a:pt x="281" y="96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81" y="95"/>
                      <a:pt x="281" y="95"/>
                      <a:pt x="281" y="95"/>
                    </a:cubicBezTo>
                    <a:cubicBezTo>
                      <a:pt x="279" y="95"/>
                      <a:pt x="279" y="95"/>
                      <a:pt x="279" y="95"/>
                    </a:cubicBezTo>
                    <a:cubicBezTo>
                      <a:pt x="280" y="94"/>
                      <a:pt x="280" y="94"/>
                      <a:pt x="280" y="94"/>
                    </a:cubicBezTo>
                    <a:cubicBezTo>
                      <a:pt x="279" y="94"/>
                      <a:pt x="279" y="94"/>
                      <a:pt x="279" y="94"/>
                    </a:cubicBezTo>
                    <a:moveTo>
                      <a:pt x="291" y="94"/>
                    </a:moveTo>
                    <a:cubicBezTo>
                      <a:pt x="291" y="95"/>
                      <a:pt x="290" y="96"/>
                      <a:pt x="290" y="97"/>
                    </a:cubicBezTo>
                    <a:cubicBezTo>
                      <a:pt x="291" y="97"/>
                      <a:pt x="291" y="97"/>
                      <a:pt x="291" y="97"/>
                    </a:cubicBezTo>
                    <a:cubicBezTo>
                      <a:pt x="291" y="96"/>
                      <a:pt x="291" y="95"/>
                      <a:pt x="292" y="94"/>
                    </a:cubicBezTo>
                    <a:cubicBezTo>
                      <a:pt x="291" y="94"/>
                      <a:pt x="291" y="94"/>
                      <a:pt x="291" y="94"/>
                    </a:cubicBezTo>
                    <a:moveTo>
                      <a:pt x="116" y="94"/>
                    </a:moveTo>
                    <a:cubicBezTo>
                      <a:pt x="115" y="94"/>
                      <a:pt x="115" y="94"/>
                      <a:pt x="115" y="94"/>
                    </a:cubicBezTo>
                    <a:cubicBezTo>
                      <a:pt x="115" y="95"/>
                      <a:pt x="116" y="96"/>
                      <a:pt x="116" y="97"/>
                    </a:cubicBezTo>
                    <a:cubicBezTo>
                      <a:pt x="117" y="97"/>
                      <a:pt x="117" y="97"/>
                      <a:pt x="117" y="97"/>
                    </a:cubicBezTo>
                    <a:cubicBezTo>
                      <a:pt x="116" y="96"/>
                      <a:pt x="116" y="95"/>
                      <a:pt x="116" y="94"/>
                    </a:cubicBezTo>
                    <a:moveTo>
                      <a:pt x="127" y="94"/>
                    </a:moveTo>
                    <a:cubicBezTo>
                      <a:pt x="127" y="94"/>
                      <a:pt x="127" y="94"/>
                      <a:pt x="127" y="94"/>
                    </a:cubicBezTo>
                    <a:cubicBezTo>
                      <a:pt x="127" y="94"/>
                      <a:pt x="127" y="94"/>
                      <a:pt x="127" y="94"/>
                    </a:cubicBezTo>
                    <a:cubicBezTo>
                      <a:pt x="125" y="95"/>
                      <a:pt x="125" y="95"/>
                      <a:pt x="125" y="95"/>
                    </a:cubicBezTo>
                    <a:cubicBezTo>
                      <a:pt x="125" y="95"/>
                      <a:pt x="125" y="95"/>
                      <a:pt x="125" y="95"/>
                    </a:cubicBezTo>
                    <a:cubicBezTo>
                      <a:pt x="125" y="95"/>
                      <a:pt x="125" y="95"/>
                      <a:pt x="125" y="95"/>
                    </a:cubicBezTo>
                    <a:cubicBezTo>
                      <a:pt x="126" y="95"/>
                      <a:pt x="126" y="95"/>
                      <a:pt x="126" y="95"/>
                    </a:cubicBezTo>
                    <a:cubicBezTo>
                      <a:pt x="126" y="95"/>
                      <a:pt x="126" y="95"/>
                      <a:pt x="126" y="95"/>
                    </a:cubicBezTo>
                    <a:cubicBezTo>
                      <a:pt x="126" y="95"/>
                      <a:pt x="126" y="95"/>
                      <a:pt x="126" y="95"/>
                    </a:cubicBezTo>
                    <a:cubicBezTo>
                      <a:pt x="126" y="95"/>
                      <a:pt x="126" y="95"/>
                      <a:pt x="126" y="95"/>
                    </a:cubicBezTo>
                    <a:cubicBezTo>
                      <a:pt x="126" y="95"/>
                      <a:pt x="126" y="95"/>
                      <a:pt x="126" y="95"/>
                    </a:cubicBezTo>
                    <a:cubicBezTo>
                      <a:pt x="127" y="94"/>
                      <a:pt x="127" y="94"/>
                      <a:pt x="127" y="94"/>
                    </a:cubicBezTo>
                    <a:cubicBezTo>
                      <a:pt x="127" y="95"/>
                      <a:pt x="127" y="95"/>
                      <a:pt x="127" y="95"/>
                    </a:cubicBezTo>
                    <a:cubicBezTo>
                      <a:pt x="128" y="95"/>
                      <a:pt x="128" y="95"/>
                      <a:pt x="128" y="95"/>
                    </a:cubicBezTo>
                    <a:cubicBezTo>
                      <a:pt x="127" y="94"/>
                      <a:pt x="127" y="94"/>
                      <a:pt x="127" y="94"/>
                    </a:cubicBezTo>
                    <a:moveTo>
                      <a:pt x="282" y="92"/>
                    </a:moveTo>
                    <a:cubicBezTo>
                      <a:pt x="282" y="92"/>
                      <a:pt x="282" y="92"/>
                      <a:pt x="282" y="92"/>
                    </a:cubicBezTo>
                    <a:cubicBezTo>
                      <a:pt x="281" y="92"/>
                      <a:pt x="281" y="92"/>
                      <a:pt x="281" y="92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1" y="91"/>
                      <a:pt x="281" y="91"/>
                      <a:pt x="281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2"/>
                      <a:pt x="282" y="92"/>
                      <a:pt x="282" y="92"/>
                    </a:cubicBezTo>
                    <a:cubicBezTo>
                      <a:pt x="282" y="92"/>
                      <a:pt x="282" y="92"/>
                      <a:pt x="282" y="92"/>
                    </a:cubicBezTo>
                    <a:moveTo>
                      <a:pt x="281" y="90"/>
                    </a:moveTo>
                    <a:cubicBezTo>
                      <a:pt x="281" y="90"/>
                      <a:pt x="281" y="90"/>
                      <a:pt x="281" y="90"/>
                    </a:cubicBezTo>
                    <a:cubicBezTo>
                      <a:pt x="280" y="91"/>
                      <a:pt x="280" y="91"/>
                      <a:pt x="280" y="91"/>
                    </a:cubicBezTo>
                    <a:cubicBezTo>
                      <a:pt x="280" y="91"/>
                      <a:pt x="280" y="91"/>
                      <a:pt x="280" y="91"/>
                    </a:cubicBezTo>
                    <a:cubicBezTo>
                      <a:pt x="281" y="92"/>
                      <a:pt x="281" y="92"/>
                      <a:pt x="281" y="92"/>
                    </a:cubicBezTo>
                    <a:cubicBezTo>
                      <a:pt x="281" y="92"/>
                      <a:pt x="282" y="92"/>
                      <a:pt x="282" y="92"/>
                    </a:cubicBezTo>
                    <a:cubicBezTo>
                      <a:pt x="282" y="92"/>
                      <a:pt x="282" y="92"/>
                      <a:pt x="282" y="92"/>
                    </a:cubicBezTo>
                    <a:cubicBezTo>
                      <a:pt x="283" y="91"/>
                      <a:pt x="283" y="91"/>
                      <a:pt x="283" y="91"/>
                    </a:cubicBezTo>
                    <a:cubicBezTo>
                      <a:pt x="282" y="91"/>
                      <a:pt x="282" y="91"/>
                      <a:pt x="282" y="91"/>
                    </a:cubicBezTo>
                    <a:cubicBezTo>
                      <a:pt x="282" y="91"/>
                      <a:pt x="282" y="90"/>
                      <a:pt x="282" y="90"/>
                    </a:cubicBezTo>
                    <a:cubicBezTo>
                      <a:pt x="281" y="90"/>
                      <a:pt x="281" y="90"/>
                      <a:pt x="281" y="90"/>
                    </a:cubicBezTo>
                    <a:moveTo>
                      <a:pt x="125" y="91"/>
                    </a:moveTo>
                    <a:cubicBezTo>
                      <a:pt x="124" y="91"/>
                      <a:pt x="124" y="91"/>
                      <a:pt x="124" y="91"/>
                    </a:cubicBezTo>
                    <a:cubicBezTo>
                      <a:pt x="124" y="91"/>
                      <a:pt x="124" y="91"/>
                      <a:pt x="124" y="91"/>
                    </a:cubicBezTo>
                    <a:cubicBezTo>
                      <a:pt x="124" y="91"/>
                      <a:pt x="124" y="91"/>
                      <a:pt x="124" y="91"/>
                    </a:cubicBezTo>
                    <a:cubicBezTo>
                      <a:pt x="124" y="90"/>
                      <a:pt x="124" y="90"/>
                      <a:pt x="124" y="90"/>
                    </a:cubicBezTo>
                    <a:cubicBezTo>
                      <a:pt x="125" y="90"/>
                      <a:pt x="125" y="90"/>
                      <a:pt x="125" y="90"/>
                    </a:cubicBezTo>
                    <a:cubicBezTo>
                      <a:pt x="125" y="90"/>
                      <a:pt x="125" y="90"/>
                      <a:pt x="125" y="90"/>
                    </a:cubicBezTo>
                    <a:cubicBezTo>
                      <a:pt x="125" y="90"/>
                      <a:pt x="125" y="90"/>
                      <a:pt x="125" y="90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6" y="91"/>
                      <a:pt x="126" y="91"/>
                      <a:pt x="126" y="91"/>
                    </a:cubicBezTo>
                    <a:cubicBezTo>
                      <a:pt x="126" y="91"/>
                      <a:pt x="126" y="91"/>
                      <a:pt x="126" y="91"/>
                    </a:cubicBezTo>
                    <a:cubicBezTo>
                      <a:pt x="126" y="91"/>
                      <a:pt x="126" y="91"/>
                      <a:pt x="126" y="91"/>
                    </a:cubicBezTo>
                    <a:cubicBezTo>
                      <a:pt x="125" y="91"/>
                      <a:pt x="125" y="91"/>
                      <a:pt x="125" y="91"/>
                    </a:cubicBezTo>
                    <a:cubicBezTo>
                      <a:pt x="125" y="91"/>
                      <a:pt x="125" y="91"/>
                      <a:pt x="125" y="91"/>
                    </a:cubicBezTo>
                    <a:cubicBezTo>
                      <a:pt x="125" y="91"/>
                      <a:pt x="125" y="91"/>
                      <a:pt x="125" y="91"/>
                    </a:cubicBezTo>
                    <a:moveTo>
                      <a:pt x="126" y="90"/>
                    </a:moveTo>
                    <a:cubicBezTo>
                      <a:pt x="125" y="90"/>
                      <a:pt x="125" y="90"/>
                      <a:pt x="125" y="90"/>
                    </a:cubicBezTo>
                    <a:cubicBezTo>
                      <a:pt x="125" y="90"/>
                      <a:pt x="124" y="90"/>
                      <a:pt x="124" y="90"/>
                    </a:cubicBezTo>
                    <a:cubicBezTo>
                      <a:pt x="124" y="91"/>
                      <a:pt x="124" y="91"/>
                      <a:pt x="124" y="91"/>
                    </a:cubicBezTo>
                    <a:cubicBezTo>
                      <a:pt x="124" y="91"/>
                      <a:pt x="124" y="91"/>
                      <a:pt x="124" y="91"/>
                    </a:cubicBezTo>
                    <a:cubicBezTo>
                      <a:pt x="124" y="91"/>
                      <a:pt x="125" y="91"/>
                      <a:pt x="125" y="91"/>
                    </a:cubicBezTo>
                    <a:cubicBezTo>
                      <a:pt x="125" y="91"/>
                      <a:pt x="125" y="91"/>
                      <a:pt x="125" y="91"/>
                    </a:cubicBezTo>
                    <a:cubicBezTo>
                      <a:pt x="126" y="91"/>
                      <a:pt x="126" y="91"/>
                      <a:pt x="126" y="91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6" y="90"/>
                      <a:pt x="126" y="90"/>
                      <a:pt x="126" y="90"/>
                    </a:cubicBezTo>
                    <a:cubicBezTo>
                      <a:pt x="126" y="90"/>
                      <a:pt x="126" y="90"/>
                      <a:pt x="126" y="90"/>
                    </a:cubicBezTo>
                    <a:moveTo>
                      <a:pt x="292" y="90"/>
                    </a:moveTo>
                    <a:cubicBezTo>
                      <a:pt x="292" y="91"/>
                      <a:pt x="292" y="92"/>
                      <a:pt x="291" y="93"/>
                    </a:cubicBezTo>
                    <a:cubicBezTo>
                      <a:pt x="292" y="93"/>
                      <a:pt x="292" y="93"/>
                      <a:pt x="292" y="93"/>
                    </a:cubicBezTo>
                    <a:cubicBezTo>
                      <a:pt x="292" y="92"/>
                      <a:pt x="293" y="91"/>
                      <a:pt x="293" y="90"/>
                    </a:cubicBezTo>
                    <a:cubicBezTo>
                      <a:pt x="292" y="90"/>
                      <a:pt x="292" y="90"/>
                      <a:pt x="292" y="90"/>
                    </a:cubicBezTo>
                    <a:moveTo>
                      <a:pt x="115" y="90"/>
                    </a:moveTo>
                    <a:cubicBezTo>
                      <a:pt x="114" y="90"/>
                      <a:pt x="114" y="90"/>
                      <a:pt x="114" y="90"/>
                    </a:cubicBezTo>
                    <a:cubicBezTo>
                      <a:pt x="114" y="91"/>
                      <a:pt x="114" y="92"/>
                      <a:pt x="115" y="93"/>
                    </a:cubicBezTo>
                    <a:cubicBezTo>
                      <a:pt x="115" y="92"/>
                      <a:pt x="115" y="92"/>
                      <a:pt x="115" y="92"/>
                    </a:cubicBezTo>
                    <a:cubicBezTo>
                      <a:pt x="115" y="92"/>
                      <a:pt x="115" y="91"/>
                      <a:pt x="115" y="90"/>
                    </a:cubicBezTo>
                    <a:moveTo>
                      <a:pt x="281" y="86"/>
                    </a:moveTo>
                    <a:cubicBezTo>
                      <a:pt x="281" y="87"/>
                      <a:pt x="281" y="87"/>
                      <a:pt x="281" y="87"/>
                    </a:cubicBezTo>
                    <a:cubicBezTo>
                      <a:pt x="281" y="87"/>
                      <a:pt x="281" y="87"/>
                      <a:pt x="281" y="87"/>
                    </a:cubicBezTo>
                    <a:cubicBezTo>
                      <a:pt x="282" y="87"/>
                      <a:pt x="282" y="87"/>
                      <a:pt x="282" y="87"/>
                    </a:cubicBezTo>
                    <a:cubicBezTo>
                      <a:pt x="284" y="87"/>
                      <a:pt x="284" y="87"/>
                      <a:pt x="284" y="87"/>
                    </a:cubicBezTo>
                    <a:cubicBezTo>
                      <a:pt x="284" y="87"/>
                      <a:pt x="284" y="87"/>
                      <a:pt x="284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3" y="87"/>
                      <a:pt x="283" y="87"/>
                      <a:pt x="283" y="87"/>
                    </a:cubicBezTo>
                    <a:cubicBezTo>
                      <a:pt x="282" y="87"/>
                      <a:pt x="282" y="87"/>
                      <a:pt x="282" y="87"/>
                    </a:cubicBezTo>
                    <a:cubicBezTo>
                      <a:pt x="282" y="86"/>
                      <a:pt x="282" y="86"/>
                      <a:pt x="282" y="86"/>
                    </a:cubicBezTo>
                    <a:cubicBezTo>
                      <a:pt x="281" y="86"/>
                      <a:pt x="281" y="86"/>
                      <a:pt x="281" y="86"/>
                    </a:cubicBezTo>
                    <a:moveTo>
                      <a:pt x="125" y="86"/>
                    </a:moveTo>
                    <a:cubicBezTo>
                      <a:pt x="125" y="86"/>
                      <a:pt x="125" y="86"/>
                      <a:pt x="125" y="86"/>
                    </a:cubicBezTo>
                    <a:cubicBezTo>
                      <a:pt x="125" y="86"/>
                      <a:pt x="125" y="86"/>
                      <a:pt x="125" y="86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3" y="87"/>
                      <a:pt x="123" y="87"/>
                      <a:pt x="123" y="87"/>
                    </a:cubicBezTo>
                    <a:cubicBezTo>
                      <a:pt x="124" y="87"/>
                      <a:pt x="124" y="87"/>
                      <a:pt x="124" y="87"/>
                    </a:cubicBezTo>
                    <a:cubicBezTo>
                      <a:pt x="124" y="87"/>
                      <a:pt x="124" y="87"/>
                      <a:pt x="124" y="87"/>
                    </a:cubicBezTo>
                    <a:cubicBezTo>
                      <a:pt x="125" y="86"/>
                      <a:pt x="125" y="86"/>
                      <a:pt x="125" y="86"/>
                    </a:cubicBezTo>
                    <a:cubicBezTo>
                      <a:pt x="125" y="87"/>
                      <a:pt x="125" y="87"/>
                      <a:pt x="125" y="87"/>
                    </a:cubicBezTo>
                    <a:cubicBezTo>
                      <a:pt x="125" y="87"/>
                      <a:pt x="125" y="87"/>
                      <a:pt x="125" y="87"/>
                    </a:cubicBezTo>
                    <a:cubicBezTo>
                      <a:pt x="125" y="86"/>
                      <a:pt x="125" y="86"/>
                      <a:pt x="125" y="86"/>
                    </a:cubicBezTo>
                    <a:moveTo>
                      <a:pt x="293" y="85"/>
                    </a:moveTo>
                    <a:cubicBezTo>
                      <a:pt x="293" y="86"/>
                      <a:pt x="293" y="87"/>
                      <a:pt x="292" y="88"/>
                    </a:cubicBezTo>
                    <a:cubicBezTo>
                      <a:pt x="293" y="88"/>
                      <a:pt x="293" y="88"/>
                      <a:pt x="293" y="88"/>
                    </a:cubicBezTo>
                    <a:cubicBezTo>
                      <a:pt x="293" y="87"/>
                      <a:pt x="294" y="86"/>
                      <a:pt x="294" y="85"/>
                    </a:cubicBezTo>
                    <a:cubicBezTo>
                      <a:pt x="293" y="85"/>
                      <a:pt x="293" y="85"/>
                      <a:pt x="293" y="85"/>
                    </a:cubicBezTo>
                    <a:moveTo>
                      <a:pt x="114" y="85"/>
                    </a:moveTo>
                    <a:cubicBezTo>
                      <a:pt x="113" y="85"/>
                      <a:pt x="113" y="85"/>
                      <a:pt x="113" y="85"/>
                    </a:cubicBezTo>
                    <a:cubicBezTo>
                      <a:pt x="113" y="86"/>
                      <a:pt x="113" y="87"/>
                      <a:pt x="113" y="88"/>
                    </a:cubicBezTo>
                    <a:cubicBezTo>
                      <a:pt x="114" y="88"/>
                      <a:pt x="114" y="88"/>
                      <a:pt x="114" y="88"/>
                    </a:cubicBezTo>
                    <a:cubicBezTo>
                      <a:pt x="114" y="87"/>
                      <a:pt x="114" y="86"/>
                      <a:pt x="114" y="85"/>
                    </a:cubicBezTo>
                    <a:moveTo>
                      <a:pt x="119" y="85"/>
                    </a:moveTo>
                    <a:cubicBezTo>
                      <a:pt x="117" y="85"/>
                      <a:pt x="117" y="85"/>
                      <a:pt x="117" y="85"/>
                    </a:cubicBezTo>
                    <a:cubicBezTo>
                      <a:pt x="119" y="100"/>
                      <a:pt x="126" y="114"/>
                      <a:pt x="135" y="126"/>
                    </a:cubicBezTo>
                    <a:cubicBezTo>
                      <a:pt x="135" y="121"/>
                      <a:pt x="135" y="121"/>
                      <a:pt x="135" y="121"/>
                    </a:cubicBezTo>
                    <a:cubicBezTo>
                      <a:pt x="127" y="110"/>
                      <a:pt x="122" y="98"/>
                      <a:pt x="119" y="85"/>
                    </a:cubicBezTo>
                    <a:moveTo>
                      <a:pt x="282" y="82"/>
                    </a:moveTo>
                    <a:cubicBezTo>
                      <a:pt x="282" y="83"/>
                      <a:pt x="282" y="83"/>
                      <a:pt x="282" y="83"/>
                    </a:cubicBezTo>
                    <a:cubicBezTo>
                      <a:pt x="282" y="83"/>
                      <a:pt x="282" y="83"/>
                      <a:pt x="282" y="83"/>
                    </a:cubicBezTo>
                    <a:cubicBezTo>
                      <a:pt x="282" y="83"/>
                      <a:pt x="282" y="83"/>
                      <a:pt x="282" y="83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4" y="82"/>
                      <a:pt x="284" y="82"/>
                      <a:pt x="284" y="82"/>
                    </a:cubicBezTo>
                    <a:cubicBezTo>
                      <a:pt x="284" y="82"/>
                      <a:pt x="284" y="82"/>
                      <a:pt x="284" y="82"/>
                    </a:cubicBezTo>
                    <a:cubicBezTo>
                      <a:pt x="284" y="83"/>
                      <a:pt x="284" y="83"/>
                      <a:pt x="284" y="83"/>
                    </a:cubicBezTo>
                    <a:cubicBezTo>
                      <a:pt x="282" y="83"/>
                      <a:pt x="282" y="83"/>
                      <a:pt x="282" y="83"/>
                    </a:cubicBezTo>
                    <a:cubicBezTo>
                      <a:pt x="282" y="82"/>
                      <a:pt x="282" y="82"/>
                      <a:pt x="282" y="82"/>
                    </a:cubicBezTo>
                    <a:cubicBezTo>
                      <a:pt x="282" y="82"/>
                      <a:pt x="282" y="82"/>
                      <a:pt x="282" y="82"/>
                    </a:cubicBezTo>
                    <a:moveTo>
                      <a:pt x="124" y="81"/>
                    </a:moveTo>
                    <a:cubicBezTo>
                      <a:pt x="124" y="81"/>
                      <a:pt x="124" y="81"/>
                      <a:pt x="124" y="81"/>
                    </a:cubicBezTo>
                    <a:cubicBezTo>
                      <a:pt x="124" y="82"/>
                      <a:pt x="124" y="82"/>
                      <a:pt x="124" y="82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23" y="83"/>
                      <a:pt x="123" y="83"/>
                      <a:pt x="123" y="83"/>
                    </a:cubicBezTo>
                    <a:cubicBezTo>
                      <a:pt x="123" y="83"/>
                      <a:pt x="123" y="83"/>
                      <a:pt x="123" y="83"/>
                    </a:cubicBezTo>
                    <a:cubicBezTo>
                      <a:pt x="123" y="83"/>
                      <a:pt x="123" y="83"/>
                      <a:pt x="123" y="83"/>
                    </a:cubicBezTo>
                    <a:cubicBezTo>
                      <a:pt x="123" y="83"/>
                      <a:pt x="123" y="83"/>
                      <a:pt x="123" y="83"/>
                    </a:cubicBezTo>
                    <a:cubicBezTo>
                      <a:pt x="123" y="82"/>
                      <a:pt x="123" y="82"/>
                      <a:pt x="123" y="82"/>
                    </a:cubicBezTo>
                    <a:cubicBezTo>
                      <a:pt x="124" y="82"/>
                      <a:pt x="124" y="82"/>
                      <a:pt x="124" y="82"/>
                    </a:cubicBezTo>
                    <a:cubicBezTo>
                      <a:pt x="124" y="83"/>
                      <a:pt x="124" y="83"/>
                      <a:pt x="124" y="83"/>
                    </a:cubicBezTo>
                    <a:cubicBezTo>
                      <a:pt x="125" y="83"/>
                      <a:pt x="125" y="83"/>
                      <a:pt x="125" y="83"/>
                    </a:cubicBezTo>
                    <a:cubicBezTo>
                      <a:pt x="124" y="81"/>
                      <a:pt x="124" y="81"/>
                      <a:pt x="124" y="81"/>
                    </a:cubicBezTo>
                    <a:moveTo>
                      <a:pt x="294" y="80"/>
                    </a:moveTo>
                    <a:cubicBezTo>
                      <a:pt x="293" y="81"/>
                      <a:pt x="293" y="82"/>
                      <a:pt x="293" y="83"/>
                    </a:cubicBezTo>
                    <a:cubicBezTo>
                      <a:pt x="294" y="83"/>
                      <a:pt x="294" y="83"/>
                      <a:pt x="294" y="83"/>
                    </a:cubicBezTo>
                    <a:cubicBezTo>
                      <a:pt x="294" y="82"/>
                      <a:pt x="294" y="81"/>
                      <a:pt x="294" y="80"/>
                    </a:cubicBezTo>
                    <a:cubicBezTo>
                      <a:pt x="294" y="80"/>
                      <a:pt x="294" y="80"/>
                      <a:pt x="294" y="80"/>
                    </a:cubicBezTo>
                    <a:moveTo>
                      <a:pt x="113" y="80"/>
                    </a:moveTo>
                    <a:cubicBezTo>
                      <a:pt x="112" y="80"/>
                      <a:pt x="112" y="80"/>
                      <a:pt x="112" y="80"/>
                    </a:cubicBezTo>
                    <a:cubicBezTo>
                      <a:pt x="112" y="81"/>
                      <a:pt x="113" y="82"/>
                      <a:pt x="113" y="83"/>
                    </a:cubicBezTo>
                    <a:cubicBezTo>
                      <a:pt x="114" y="83"/>
                      <a:pt x="114" y="83"/>
                      <a:pt x="114" y="83"/>
                    </a:cubicBezTo>
                    <a:cubicBezTo>
                      <a:pt x="113" y="82"/>
                      <a:pt x="113" y="81"/>
                      <a:pt x="113" y="80"/>
                    </a:cubicBezTo>
                    <a:moveTo>
                      <a:pt x="87" y="79"/>
                    </a:moveTo>
                    <a:cubicBezTo>
                      <a:pt x="83" y="79"/>
                      <a:pt x="83" y="79"/>
                      <a:pt x="83" y="79"/>
                    </a:cubicBezTo>
                    <a:cubicBezTo>
                      <a:pt x="85" y="96"/>
                      <a:pt x="89" y="112"/>
                      <a:pt x="97" y="127"/>
                    </a:cubicBezTo>
                    <a:cubicBezTo>
                      <a:pt x="101" y="125"/>
                      <a:pt x="101" y="125"/>
                      <a:pt x="101" y="125"/>
                    </a:cubicBezTo>
                    <a:cubicBezTo>
                      <a:pt x="93" y="111"/>
                      <a:pt x="88" y="95"/>
                      <a:pt x="87" y="79"/>
                    </a:cubicBezTo>
                    <a:moveTo>
                      <a:pt x="284" y="79"/>
                    </a:moveTo>
                    <a:cubicBezTo>
                      <a:pt x="284" y="79"/>
                      <a:pt x="284" y="79"/>
                      <a:pt x="284" y="79"/>
                    </a:cubicBezTo>
                    <a:cubicBezTo>
                      <a:pt x="283" y="79"/>
                      <a:pt x="283" y="79"/>
                      <a:pt x="283" y="79"/>
                    </a:cubicBezTo>
                    <a:cubicBezTo>
                      <a:pt x="283" y="79"/>
                      <a:pt x="283" y="79"/>
                      <a:pt x="283" y="79"/>
                    </a:cubicBezTo>
                    <a:cubicBezTo>
                      <a:pt x="283" y="79"/>
                      <a:pt x="283" y="79"/>
                      <a:pt x="283" y="79"/>
                    </a:cubicBezTo>
                    <a:cubicBezTo>
                      <a:pt x="283" y="79"/>
                      <a:pt x="283" y="79"/>
                      <a:pt x="283" y="79"/>
                    </a:cubicBezTo>
                    <a:cubicBezTo>
                      <a:pt x="283" y="78"/>
                      <a:pt x="283" y="78"/>
                      <a:pt x="283" y="78"/>
                    </a:cubicBezTo>
                    <a:cubicBezTo>
                      <a:pt x="283" y="78"/>
                      <a:pt x="283" y="78"/>
                      <a:pt x="283" y="78"/>
                    </a:cubicBezTo>
                    <a:cubicBezTo>
                      <a:pt x="283" y="78"/>
                      <a:pt x="283" y="78"/>
                      <a:pt x="283" y="78"/>
                    </a:cubicBezTo>
                    <a:cubicBezTo>
                      <a:pt x="284" y="78"/>
                      <a:pt x="284" y="78"/>
                      <a:pt x="284" y="78"/>
                    </a:cubicBezTo>
                    <a:cubicBezTo>
                      <a:pt x="284" y="78"/>
                      <a:pt x="284" y="78"/>
                      <a:pt x="284" y="78"/>
                    </a:cubicBezTo>
                    <a:cubicBezTo>
                      <a:pt x="285" y="78"/>
                      <a:pt x="285" y="78"/>
                      <a:pt x="285" y="78"/>
                    </a:cubicBezTo>
                    <a:cubicBezTo>
                      <a:pt x="285" y="78"/>
                      <a:pt x="285" y="78"/>
                      <a:pt x="285" y="78"/>
                    </a:cubicBezTo>
                    <a:cubicBezTo>
                      <a:pt x="285" y="79"/>
                      <a:pt x="285" y="79"/>
                      <a:pt x="285" y="79"/>
                    </a:cubicBezTo>
                    <a:cubicBezTo>
                      <a:pt x="285" y="79"/>
                      <a:pt x="285" y="79"/>
                      <a:pt x="285" y="79"/>
                    </a:cubicBezTo>
                    <a:cubicBezTo>
                      <a:pt x="284" y="79"/>
                      <a:pt x="284" y="79"/>
                      <a:pt x="284" y="79"/>
                    </a:cubicBezTo>
                    <a:cubicBezTo>
                      <a:pt x="284" y="79"/>
                      <a:pt x="284" y="79"/>
                      <a:pt x="284" y="79"/>
                    </a:cubicBezTo>
                    <a:moveTo>
                      <a:pt x="284" y="78"/>
                    </a:moveTo>
                    <a:cubicBezTo>
                      <a:pt x="283" y="78"/>
                      <a:pt x="283" y="78"/>
                      <a:pt x="283" y="78"/>
                    </a:cubicBezTo>
                    <a:cubicBezTo>
                      <a:pt x="283" y="78"/>
                      <a:pt x="283" y="78"/>
                      <a:pt x="283" y="78"/>
                    </a:cubicBezTo>
                    <a:cubicBezTo>
                      <a:pt x="283" y="79"/>
                      <a:pt x="283" y="79"/>
                      <a:pt x="283" y="79"/>
                    </a:cubicBezTo>
                    <a:cubicBezTo>
                      <a:pt x="283" y="79"/>
                      <a:pt x="283" y="79"/>
                      <a:pt x="284" y="79"/>
                    </a:cubicBezTo>
                    <a:cubicBezTo>
                      <a:pt x="284" y="79"/>
                      <a:pt x="284" y="79"/>
                      <a:pt x="284" y="79"/>
                    </a:cubicBezTo>
                    <a:cubicBezTo>
                      <a:pt x="284" y="79"/>
                      <a:pt x="284" y="79"/>
                      <a:pt x="285" y="79"/>
                    </a:cubicBezTo>
                    <a:cubicBezTo>
                      <a:pt x="285" y="79"/>
                      <a:pt x="285" y="79"/>
                      <a:pt x="285" y="79"/>
                    </a:cubicBezTo>
                    <a:cubicBezTo>
                      <a:pt x="285" y="78"/>
                      <a:pt x="285" y="78"/>
                      <a:pt x="285" y="78"/>
                    </a:cubicBezTo>
                    <a:cubicBezTo>
                      <a:pt x="285" y="78"/>
                      <a:pt x="284" y="78"/>
                      <a:pt x="284" y="78"/>
                    </a:cubicBezTo>
                    <a:cubicBezTo>
                      <a:pt x="284" y="78"/>
                      <a:pt x="284" y="78"/>
                      <a:pt x="284" y="78"/>
                    </a:cubicBezTo>
                    <a:moveTo>
                      <a:pt x="124" y="77"/>
                    </a:moveTo>
                    <a:cubicBezTo>
                      <a:pt x="124" y="77"/>
                      <a:pt x="124" y="77"/>
                      <a:pt x="124" y="77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2" y="79"/>
                      <a:pt x="122" y="79"/>
                      <a:pt x="122" y="79"/>
                    </a:cubicBezTo>
                    <a:cubicBezTo>
                      <a:pt x="122" y="79"/>
                      <a:pt x="122" y="79"/>
                      <a:pt x="122" y="79"/>
                    </a:cubicBezTo>
                    <a:cubicBezTo>
                      <a:pt x="122" y="78"/>
                      <a:pt x="122" y="78"/>
                      <a:pt x="122" y="78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4" y="79"/>
                      <a:pt x="124" y="79"/>
                      <a:pt x="124" y="79"/>
                    </a:cubicBezTo>
                    <a:cubicBezTo>
                      <a:pt x="124" y="78"/>
                      <a:pt x="124" y="78"/>
                      <a:pt x="124" y="78"/>
                    </a:cubicBezTo>
                    <a:cubicBezTo>
                      <a:pt x="124" y="77"/>
                      <a:pt x="124" y="77"/>
                      <a:pt x="124" y="77"/>
                    </a:cubicBezTo>
                    <a:moveTo>
                      <a:pt x="294" y="76"/>
                    </a:moveTo>
                    <a:cubicBezTo>
                      <a:pt x="294" y="77"/>
                      <a:pt x="294" y="77"/>
                      <a:pt x="294" y="78"/>
                    </a:cubicBezTo>
                    <a:cubicBezTo>
                      <a:pt x="295" y="79"/>
                      <a:pt x="295" y="79"/>
                      <a:pt x="295" y="79"/>
                    </a:cubicBezTo>
                    <a:cubicBezTo>
                      <a:pt x="295" y="78"/>
                      <a:pt x="295" y="77"/>
                      <a:pt x="295" y="76"/>
                    </a:cubicBezTo>
                    <a:cubicBezTo>
                      <a:pt x="294" y="76"/>
                      <a:pt x="294" y="76"/>
                      <a:pt x="294" y="76"/>
                    </a:cubicBezTo>
                    <a:moveTo>
                      <a:pt x="113" y="76"/>
                    </a:moveTo>
                    <a:cubicBezTo>
                      <a:pt x="112" y="76"/>
                      <a:pt x="112" y="76"/>
                      <a:pt x="112" y="76"/>
                    </a:cubicBezTo>
                    <a:cubicBezTo>
                      <a:pt x="112" y="77"/>
                      <a:pt x="112" y="78"/>
                      <a:pt x="112" y="79"/>
                    </a:cubicBezTo>
                    <a:cubicBezTo>
                      <a:pt x="113" y="78"/>
                      <a:pt x="113" y="78"/>
                      <a:pt x="113" y="78"/>
                    </a:cubicBezTo>
                    <a:cubicBezTo>
                      <a:pt x="113" y="77"/>
                      <a:pt x="113" y="77"/>
                      <a:pt x="113" y="76"/>
                    </a:cubicBezTo>
                    <a:moveTo>
                      <a:pt x="283" y="74"/>
                    </a:moveTo>
                    <a:cubicBezTo>
                      <a:pt x="283" y="75"/>
                      <a:pt x="283" y="75"/>
                      <a:pt x="283" y="75"/>
                    </a:cubicBezTo>
                    <a:cubicBezTo>
                      <a:pt x="283" y="75"/>
                      <a:pt x="283" y="75"/>
                      <a:pt x="283" y="75"/>
                    </a:cubicBezTo>
                    <a:cubicBezTo>
                      <a:pt x="283" y="75"/>
                      <a:pt x="283" y="75"/>
                      <a:pt x="283" y="75"/>
                    </a:cubicBezTo>
                    <a:cubicBezTo>
                      <a:pt x="285" y="75"/>
                      <a:pt x="285" y="75"/>
                      <a:pt x="285" y="75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5" y="74"/>
                      <a:pt x="285" y="74"/>
                      <a:pt x="285" y="74"/>
                    </a:cubicBezTo>
                    <a:cubicBezTo>
                      <a:pt x="283" y="74"/>
                      <a:pt x="283" y="74"/>
                      <a:pt x="283" y="74"/>
                    </a:cubicBezTo>
                    <a:cubicBezTo>
                      <a:pt x="283" y="74"/>
                      <a:pt x="283" y="74"/>
                      <a:pt x="283" y="74"/>
                    </a:cubicBezTo>
                    <a:cubicBezTo>
                      <a:pt x="283" y="74"/>
                      <a:pt x="283" y="74"/>
                      <a:pt x="283" y="74"/>
                    </a:cubicBezTo>
                    <a:moveTo>
                      <a:pt x="124" y="73"/>
                    </a:moveTo>
                    <a:cubicBezTo>
                      <a:pt x="123" y="73"/>
                      <a:pt x="123" y="73"/>
                      <a:pt x="123" y="73"/>
                    </a:cubicBezTo>
                    <a:cubicBezTo>
                      <a:pt x="123" y="74"/>
                      <a:pt x="123" y="74"/>
                      <a:pt x="123" y="74"/>
                    </a:cubicBezTo>
                    <a:cubicBezTo>
                      <a:pt x="121" y="74"/>
                      <a:pt x="121" y="74"/>
                      <a:pt x="121" y="74"/>
                    </a:cubicBezTo>
                    <a:cubicBezTo>
                      <a:pt x="121" y="74"/>
                      <a:pt x="121" y="74"/>
                      <a:pt x="121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2" y="74"/>
                      <a:pt x="122" y="74"/>
                      <a:pt x="122" y="74"/>
                    </a:cubicBezTo>
                    <a:cubicBezTo>
                      <a:pt x="123" y="74"/>
                      <a:pt x="123" y="74"/>
                      <a:pt x="123" y="74"/>
                    </a:cubicBezTo>
                    <a:cubicBezTo>
                      <a:pt x="123" y="74"/>
                      <a:pt x="123" y="74"/>
                      <a:pt x="123" y="74"/>
                    </a:cubicBezTo>
                    <a:cubicBezTo>
                      <a:pt x="124" y="74"/>
                      <a:pt x="124" y="74"/>
                      <a:pt x="124" y="74"/>
                    </a:cubicBezTo>
                    <a:cubicBezTo>
                      <a:pt x="124" y="73"/>
                      <a:pt x="124" y="73"/>
                      <a:pt x="124" y="73"/>
                    </a:cubicBezTo>
                    <a:moveTo>
                      <a:pt x="9" y="73"/>
                    </a:moveTo>
                    <a:cubicBezTo>
                      <a:pt x="8" y="73"/>
                      <a:pt x="8" y="73"/>
                      <a:pt x="8" y="73"/>
                    </a:cubicBezTo>
                    <a:cubicBezTo>
                      <a:pt x="8" y="96"/>
                      <a:pt x="13" y="119"/>
                      <a:pt x="21" y="140"/>
                    </a:cubicBezTo>
                    <a:cubicBezTo>
                      <a:pt x="22" y="140"/>
                      <a:pt x="22" y="140"/>
                      <a:pt x="22" y="140"/>
                    </a:cubicBezTo>
                    <a:cubicBezTo>
                      <a:pt x="14" y="119"/>
                      <a:pt x="9" y="96"/>
                      <a:pt x="9" y="73"/>
                    </a:cubicBezTo>
                    <a:moveTo>
                      <a:pt x="113" y="71"/>
                    </a:moveTo>
                    <a:cubicBezTo>
                      <a:pt x="112" y="71"/>
                      <a:pt x="112" y="71"/>
                      <a:pt x="112" y="71"/>
                    </a:cubicBezTo>
                    <a:cubicBezTo>
                      <a:pt x="112" y="72"/>
                      <a:pt x="112" y="73"/>
                      <a:pt x="112" y="74"/>
                    </a:cubicBezTo>
                    <a:cubicBezTo>
                      <a:pt x="113" y="74"/>
                      <a:pt x="113" y="74"/>
                      <a:pt x="113" y="74"/>
                    </a:cubicBezTo>
                    <a:cubicBezTo>
                      <a:pt x="113" y="73"/>
                      <a:pt x="113" y="72"/>
                      <a:pt x="113" y="71"/>
                    </a:cubicBezTo>
                    <a:moveTo>
                      <a:pt x="294" y="71"/>
                    </a:moveTo>
                    <a:cubicBezTo>
                      <a:pt x="294" y="72"/>
                      <a:pt x="294" y="73"/>
                      <a:pt x="294" y="74"/>
                    </a:cubicBezTo>
                    <a:cubicBezTo>
                      <a:pt x="295" y="74"/>
                      <a:pt x="295" y="74"/>
                      <a:pt x="295" y="74"/>
                    </a:cubicBezTo>
                    <a:cubicBezTo>
                      <a:pt x="295" y="73"/>
                      <a:pt x="295" y="72"/>
                      <a:pt x="295" y="71"/>
                    </a:cubicBezTo>
                    <a:cubicBezTo>
                      <a:pt x="294" y="71"/>
                      <a:pt x="294" y="71"/>
                      <a:pt x="294" y="71"/>
                    </a:cubicBezTo>
                    <a:moveTo>
                      <a:pt x="377" y="70"/>
                    </a:moveTo>
                    <a:cubicBezTo>
                      <a:pt x="376" y="70"/>
                      <a:pt x="376" y="70"/>
                      <a:pt x="376" y="70"/>
                    </a:cubicBezTo>
                    <a:cubicBezTo>
                      <a:pt x="376" y="70"/>
                      <a:pt x="376" y="70"/>
                      <a:pt x="376" y="70"/>
                    </a:cubicBezTo>
                    <a:cubicBezTo>
                      <a:pt x="376" y="95"/>
                      <a:pt x="371" y="119"/>
                      <a:pt x="361" y="140"/>
                    </a:cubicBezTo>
                    <a:cubicBezTo>
                      <a:pt x="362" y="140"/>
                      <a:pt x="362" y="140"/>
                      <a:pt x="362" y="140"/>
                    </a:cubicBezTo>
                    <a:cubicBezTo>
                      <a:pt x="372" y="119"/>
                      <a:pt x="377" y="95"/>
                      <a:pt x="377" y="70"/>
                    </a:cubicBezTo>
                    <a:moveTo>
                      <a:pt x="285" y="70"/>
                    </a:move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3" y="70"/>
                      <a:pt x="283" y="70"/>
                      <a:pt x="283" y="70"/>
                    </a:cubicBezTo>
                    <a:cubicBezTo>
                      <a:pt x="283" y="70"/>
                      <a:pt x="283" y="70"/>
                      <a:pt x="283" y="70"/>
                    </a:cubicBezTo>
                    <a:cubicBezTo>
                      <a:pt x="283" y="70"/>
                      <a:pt x="283" y="70"/>
                      <a:pt x="283" y="70"/>
                    </a:cubicBezTo>
                    <a:cubicBezTo>
                      <a:pt x="283" y="71"/>
                      <a:pt x="283" y="71"/>
                      <a:pt x="283" y="71"/>
                    </a:cubicBezTo>
                    <a:cubicBezTo>
                      <a:pt x="283" y="71"/>
                      <a:pt x="283" y="71"/>
                      <a:pt x="283" y="71"/>
                    </a:cubicBezTo>
                    <a:cubicBezTo>
                      <a:pt x="283" y="70"/>
                      <a:pt x="283" y="70"/>
                      <a:pt x="283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cubicBezTo>
                      <a:pt x="285" y="70"/>
                      <a:pt x="285" y="70"/>
                      <a:pt x="285" y="70"/>
                    </a:cubicBezTo>
                    <a:moveTo>
                      <a:pt x="122" y="70"/>
                    </a:moveTo>
                    <a:cubicBezTo>
                      <a:pt x="122" y="70"/>
                      <a:pt x="122" y="70"/>
                      <a:pt x="122" y="70"/>
                    </a:cubicBezTo>
                    <a:cubicBezTo>
                      <a:pt x="122" y="70"/>
                      <a:pt x="122" y="70"/>
                      <a:pt x="122" y="70"/>
                    </a:cubicBezTo>
                    <a:cubicBezTo>
                      <a:pt x="122" y="70"/>
                      <a:pt x="122" y="70"/>
                      <a:pt x="122" y="70"/>
                    </a:cubicBezTo>
                    <a:cubicBezTo>
                      <a:pt x="121" y="70"/>
                      <a:pt x="121" y="70"/>
                      <a:pt x="121" y="70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3" y="69"/>
                      <a:pt x="123" y="69"/>
                      <a:pt x="123" y="69"/>
                    </a:cubicBezTo>
                    <a:cubicBezTo>
                      <a:pt x="123" y="69"/>
                      <a:pt x="123" y="69"/>
                      <a:pt x="123" y="69"/>
                    </a:cubicBezTo>
                    <a:cubicBezTo>
                      <a:pt x="123" y="69"/>
                      <a:pt x="123" y="69"/>
                      <a:pt x="123" y="69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2" y="70"/>
                      <a:pt x="122" y="70"/>
                      <a:pt x="122" y="70"/>
                    </a:cubicBezTo>
                    <a:moveTo>
                      <a:pt x="122" y="69"/>
                    </a:moveTo>
                    <a:cubicBezTo>
                      <a:pt x="122" y="69"/>
                      <a:pt x="122" y="69"/>
                      <a:pt x="122" y="69"/>
                    </a:cubicBezTo>
                    <a:cubicBezTo>
                      <a:pt x="121" y="70"/>
                      <a:pt x="121" y="70"/>
                      <a:pt x="121" y="70"/>
                    </a:cubicBezTo>
                    <a:cubicBezTo>
                      <a:pt x="122" y="70"/>
                      <a:pt x="122" y="70"/>
                      <a:pt x="122" y="70"/>
                    </a:cubicBezTo>
                    <a:cubicBezTo>
                      <a:pt x="122" y="70"/>
                      <a:pt x="122" y="70"/>
                      <a:pt x="122" y="70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4" y="70"/>
                      <a:pt x="124" y="70"/>
                      <a:pt x="124" y="70"/>
                    </a:cubicBezTo>
                    <a:cubicBezTo>
                      <a:pt x="123" y="69"/>
                      <a:pt x="123" y="69"/>
                      <a:pt x="123" y="69"/>
                    </a:cubicBezTo>
                    <a:cubicBezTo>
                      <a:pt x="123" y="69"/>
                      <a:pt x="123" y="69"/>
                      <a:pt x="122" y="69"/>
                    </a:cubicBezTo>
                    <a:moveTo>
                      <a:pt x="112" y="66"/>
                    </a:moveTo>
                    <a:cubicBezTo>
                      <a:pt x="112" y="67"/>
                      <a:pt x="112" y="68"/>
                      <a:pt x="112" y="69"/>
                    </a:cubicBezTo>
                    <a:cubicBezTo>
                      <a:pt x="113" y="69"/>
                      <a:pt x="113" y="69"/>
                      <a:pt x="113" y="69"/>
                    </a:cubicBezTo>
                    <a:cubicBezTo>
                      <a:pt x="113" y="68"/>
                      <a:pt x="113" y="67"/>
                      <a:pt x="113" y="66"/>
                    </a:cubicBezTo>
                    <a:cubicBezTo>
                      <a:pt x="112" y="66"/>
                      <a:pt x="112" y="66"/>
                      <a:pt x="112" y="66"/>
                    </a:cubicBezTo>
                    <a:moveTo>
                      <a:pt x="295" y="66"/>
                    </a:moveTo>
                    <a:cubicBezTo>
                      <a:pt x="294" y="66"/>
                      <a:pt x="294" y="66"/>
                      <a:pt x="294" y="66"/>
                    </a:cubicBezTo>
                    <a:cubicBezTo>
                      <a:pt x="294" y="67"/>
                      <a:pt x="294" y="68"/>
                      <a:pt x="294" y="69"/>
                    </a:cubicBezTo>
                    <a:cubicBezTo>
                      <a:pt x="295" y="69"/>
                      <a:pt x="295" y="69"/>
                      <a:pt x="295" y="69"/>
                    </a:cubicBezTo>
                    <a:cubicBezTo>
                      <a:pt x="295" y="68"/>
                      <a:pt x="295" y="67"/>
                      <a:pt x="295" y="66"/>
                    </a:cubicBezTo>
                    <a:moveTo>
                      <a:pt x="285" y="65"/>
                    </a:moveTo>
                    <a:cubicBezTo>
                      <a:pt x="285" y="65"/>
                      <a:pt x="285" y="65"/>
                      <a:pt x="285" y="65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3" y="66"/>
                      <a:pt x="283" y="66"/>
                      <a:pt x="283" y="66"/>
                    </a:cubicBezTo>
                    <a:cubicBezTo>
                      <a:pt x="283" y="65"/>
                      <a:pt x="283" y="65"/>
                      <a:pt x="283" y="65"/>
                    </a:cubicBezTo>
                    <a:cubicBezTo>
                      <a:pt x="283" y="65"/>
                      <a:pt x="283" y="65"/>
                      <a:pt x="283" y="65"/>
                    </a:cubicBezTo>
                    <a:cubicBezTo>
                      <a:pt x="283" y="67"/>
                      <a:pt x="283" y="67"/>
                      <a:pt x="283" y="67"/>
                    </a:cubicBezTo>
                    <a:cubicBezTo>
                      <a:pt x="283" y="67"/>
                      <a:pt x="283" y="67"/>
                      <a:pt x="283" y="67"/>
                    </a:cubicBezTo>
                    <a:cubicBezTo>
                      <a:pt x="283" y="66"/>
                      <a:pt x="283" y="66"/>
                      <a:pt x="283" y="66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5" y="66"/>
                      <a:pt x="285" y="66"/>
                      <a:pt x="285" y="66"/>
                    </a:cubicBezTo>
                    <a:cubicBezTo>
                      <a:pt x="285" y="65"/>
                      <a:pt x="285" y="65"/>
                      <a:pt x="285" y="65"/>
                    </a:cubicBezTo>
                    <a:moveTo>
                      <a:pt x="123" y="65"/>
                    </a:moveTo>
                    <a:cubicBezTo>
                      <a:pt x="123" y="65"/>
                      <a:pt x="123" y="65"/>
                      <a:pt x="123" y="65"/>
                    </a:cubicBezTo>
                    <a:cubicBezTo>
                      <a:pt x="121" y="65"/>
                      <a:pt x="121" y="65"/>
                      <a:pt x="121" y="65"/>
                    </a:cubicBezTo>
                    <a:cubicBezTo>
                      <a:pt x="121" y="65"/>
                      <a:pt x="121" y="65"/>
                      <a:pt x="121" y="65"/>
                    </a:cubicBezTo>
                    <a:cubicBezTo>
                      <a:pt x="122" y="65"/>
                      <a:pt x="122" y="65"/>
                      <a:pt x="122" y="65"/>
                    </a:cubicBezTo>
                    <a:cubicBezTo>
                      <a:pt x="122" y="66"/>
                      <a:pt x="122" y="66"/>
                      <a:pt x="122" y="66"/>
                    </a:cubicBezTo>
                    <a:cubicBezTo>
                      <a:pt x="122" y="66"/>
                      <a:pt x="122" y="66"/>
                      <a:pt x="122" y="66"/>
                    </a:cubicBezTo>
                    <a:cubicBezTo>
                      <a:pt x="122" y="66"/>
                      <a:pt x="122" y="66"/>
                      <a:pt x="122" y="66"/>
                    </a:cubicBezTo>
                    <a:cubicBezTo>
                      <a:pt x="122" y="66"/>
                      <a:pt x="122" y="66"/>
                      <a:pt x="122" y="66"/>
                    </a:cubicBezTo>
                    <a:cubicBezTo>
                      <a:pt x="122" y="65"/>
                      <a:pt x="122" y="65"/>
                      <a:pt x="122" y="65"/>
                    </a:cubicBezTo>
                    <a:cubicBezTo>
                      <a:pt x="123" y="65"/>
                      <a:pt x="123" y="65"/>
                      <a:pt x="123" y="65"/>
                    </a:cubicBezTo>
                    <a:cubicBezTo>
                      <a:pt x="123" y="66"/>
                      <a:pt x="123" y="66"/>
                      <a:pt x="123" y="66"/>
                    </a:cubicBezTo>
                    <a:cubicBezTo>
                      <a:pt x="124" y="66"/>
                      <a:pt x="124" y="66"/>
                      <a:pt x="124" y="66"/>
                    </a:cubicBezTo>
                    <a:cubicBezTo>
                      <a:pt x="124" y="65"/>
                      <a:pt x="124" y="65"/>
                      <a:pt x="124" y="65"/>
                    </a:cubicBezTo>
                    <a:cubicBezTo>
                      <a:pt x="123" y="65"/>
                      <a:pt x="123" y="65"/>
                      <a:pt x="123" y="65"/>
                    </a:cubicBezTo>
                    <a:moveTo>
                      <a:pt x="291" y="63"/>
                    </a:moveTo>
                    <a:cubicBezTo>
                      <a:pt x="288" y="63"/>
                      <a:pt x="288" y="63"/>
                      <a:pt x="288" y="63"/>
                    </a:cubicBezTo>
                    <a:cubicBezTo>
                      <a:pt x="289" y="72"/>
                      <a:pt x="288" y="81"/>
                      <a:pt x="286" y="89"/>
                    </a:cubicBezTo>
                    <a:cubicBezTo>
                      <a:pt x="283" y="101"/>
                      <a:pt x="278" y="112"/>
                      <a:pt x="271" y="121"/>
                    </a:cubicBezTo>
                    <a:cubicBezTo>
                      <a:pt x="271" y="126"/>
                      <a:pt x="271" y="126"/>
                      <a:pt x="271" y="126"/>
                    </a:cubicBezTo>
                    <a:cubicBezTo>
                      <a:pt x="275" y="122"/>
                      <a:pt x="278" y="117"/>
                      <a:pt x="281" y="112"/>
                    </a:cubicBezTo>
                    <a:cubicBezTo>
                      <a:pt x="289" y="96"/>
                      <a:pt x="293" y="79"/>
                      <a:pt x="291" y="63"/>
                    </a:cubicBezTo>
                    <a:moveTo>
                      <a:pt x="112" y="61"/>
                    </a:moveTo>
                    <a:cubicBezTo>
                      <a:pt x="112" y="62"/>
                      <a:pt x="112" y="63"/>
                      <a:pt x="112" y="64"/>
                    </a:cubicBezTo>
                    <a:cubicBezTo>
                      <a:pt x="113" y="64"/>
                      <a:pt x="113" y="64"/>
                      <a:pt x="113" y="64"/>
                    </a:cubicBezTo>
                    <a:cubicBezTo>
                      <a:pt x="113" y="63"/>
                      <a:pt x="113" y="62"/>
                      <a:pt x="113" y="61"/>
                    </a:cubicBezTo>
                    <a:cubicBezTo>
                      <a:pt x="112" y="61"/>
                      <a:pt x="112" y="61"/>
                      <a:pt x="112" y="61"/>
                    </a:cubicBezTo>
                    <a:moveTo>
                      <a:pt x="295" y="61"/>
                    </a:moveTo>
                    <a:cubicBezTo>
                      <a:pt x="294" y="61"/>
                      <a:pt x="294" y="61"/>
                      <a:pt x="294" y="61"/>
                    </a:cubicBezTo>
                    <a:cubicBezTo>
                      <a:pt x="294" y="62"/>
                      <a:pt x="294" y="63"/>
                      <a:pt x="294" y="64"/>
                    </a:cubicBezTo>
                    <a:cubicBezTo>
                      <a:pt x="295" y="64"/>
                      <a:pt x="295" y="64"/>
                      <a:pt x="295" y="64"/>
                    </a:cubicBezTo>
                    <a:cubicBezTo>
                      <a:pt x="295" y="63"/>
                      <a:pt x="295" y="62"/>
                      <a:pt x="295" y="61"/>
                    </a:cubicBezTo>
                    <a:moveTo>
                      <a:pt x="284" y="62"/>
                    </a:move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1"/>
                      <a:pt x="283" y="61"/>
                      <a:pt x="283" y="61"/>
                    </a:cubicBezTo>
                    <a:cubicBezTo>
                      <a:pt x="283" y="61"/>
                      <a:pt x="283" y="61"/>
                      <a:pt x="283" y="61"/>
                    </a:cubicBezTo>
                    <a:cubicBezTo>
                      <a:pt x="284" y="61"/>
                      <a:pt x="284" y="61"/>
                      <a:pt x="284" y="61"/>
                    </a:cubicBezTo>
                    <a:cubicBezTo>
                      <a:pt x="284" y="61"/>
                      <a:pt x="284" y="61"/>
                      <a:pt x="284" y="61"/>
                    </a:cubicBezTo>
                    <a:cubicBezTo>
                      <a:pt x="285" y="61"/>
                      <a:pt x="285" y="61"/>
                      <a:pt x="285" y="61"/>
                    </a:cubicBezTo>
                    <a:cubicBezTo>
                      <a:pt x="285" y="61"/>
                      <a:pt x="285" y="61"/>
                      <a:pt x="285" y="61"/>
                    </a:cubicBezTo>
                    <a:cubicBezTo>
                      <a:pt x="285" y="62"/>
                      <a:pt x="285" y="62"/>
                      <a:pt x="285" y="62"/>
                    </a:cubicBezTo>
                    <a:cubicBezTo>
                      <a:pt x="285" y="62"/>
                      <a:pt x="285" y="62"/>
                      <a:pt x="285" y="62"/>
                    </a:cubicBezTo>
                    <a:cubicBezTo>
                      <a:pt x="285" y="62"/>
                      <a:pt x="285" y="62"/>
                      <a:pt x="285" y="62"/>
                    </a:cubicBezTo>
                    <a:cubicBezTo>
                      <a:pt x="284" y="62"/>
                      <a:pt x="284" y="62"/>
                      <a:pt x="284" y="62"/>
                    </a:cubicBezTo>
                    <a:cubicBezTo>
                      <a:pt x="284" y="62"/>
                      <a:pt x="284" y="62"/>
                      <a:pt x="284" y="62"/>
                    </a:cubicBezTo>
                    <a:cubicBezTo>
                      <a:pt x="284" y="62"/>
                      <a:pt x="284" y="62"/>
                      <a:pt x="284" y="62"/>
                    </a:cubicBezTo>
                    <a:moveTo>
                      <a:pt x="284" y="61"/>
                    </a:moveTo>
                    <a:cubicBezTo>
                      <a:pt x="284" y="61"/>
                      <a:pt x="284" y="61"/>
                      <a:pt x="284" y="61"/>
                    </a:cubicBezTo>
                    <a:cubicBezTo>
                      <a:pt x="283" y="61"/>
                      <a:pt x="283" y="61"/>
                      <a:pt x="283" y="61"/>
                    </a:cubicBez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2"/>
                      <a:pt x="283" y="62"/>
                      <a:pt x="283" y="62"/>
                    </a:cubicBezTo>
                    <a:cubicBezTo>
                      <a:pt x="283" y="62"/>
                      <a:pt x="283" y="62"/>
                      <a:pt x="284" y="62"/>
                    </a:cubicBezTo>
                    <a:cubicBezTo>
                      <a:pt x="284" y="62"/>
                      <a:pt x="284" y="62"/>
                      <a:pt x="284" y="62"/>
                    </a:cubicBezTo>
                    <a:cubicBezTo>
                      <a:pt x="284" y="62"/>
                      <a:pt x="285" y="62"/>
                      <a:pt x="285" y="62"/>
                    </a:cubicBezTo>
                    <a:cubicBezTo>
                      <a:pt x="285" y="62"/>
                      <a:pt x="285" y="62"/>
                      <a:pt x="285" y="62"/>
                    </a:cubicBezTo>
                    <a:cubicBezTo>
                      <a:pt x="285" y="61"/>
                      <a:pt x="285" y="61"/>
                      <a:pt x="285" y="61"/>
                    </a:cubicBezTo>
                    <a:cubicBezTo>
                      <a:pt x="285" y="61"/>
                      <a:pt x="284" y="61"/>
                      <a:pt x="284" y="61"/>
                    </a:cubicBezTo>
                    <a:moveTo>
                      <a:pt x="124" y="61"/>
                    </a:moveTo>
                    <a:cubicBezTo>
                      <a:pt x="124" y="61"/>
                      <a:pt x="124" y="61"/>
                      <a:pt x="124" y="61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2" y="62"/>
                      <a:pt x="122" y="62"/>
                      <a:pt x="122" y="62"/>
                    </a:cubicBezTo>
                    <a:cubicBezTo>
                      <a:pt x="122" y="62"/>
                      <a:pt x="122" y="62"/>
                      <a:pt x="122" y="62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124" y="61"/>
                      <a:pt x="124" y="61"/>
                      <a:pt x="124" y="61"/>
                    </a:cubicBezTo>
                    <a:cubicBezTo>
                      <a:pt x="124" y="62"/>
                      <a:pt x="124" y="62"/>
                      <a:pt x="124" y="62"/>
                    </a:cubicBezTo>
                    <a:cubicBezTo>
                      <a:pt x="124" y="62"/>
                      <a:pt x="124" y="62"/>
                      <a:pt x="124" y="62"/>
                    </a:cubicBezTo>
                    <a:cubicBezTo>
                      <a:pt x="124" y="61"/>
                      <a:pt x="124" y="61"/>
                      <a:pt x="124" y="61"/>
                    </a:cubicBezTo>
                    <a:cubicBezTo>
                      <a:pt x="124" y="61"/>
                      <a:pt x="124" y="61"/>
                      <a:pt x="124" y="61"/>
                    </a:cubicBezTo>
                    <a:moveTo>
                      <a:pt x="284" y="57"/>
                    </a:moveTo>
                    <a:cubicBezTo>
                      <a:pt x="284" y="57"/>
                      <a:pt x="284" y="57"/>
                      <a:pt x="284" y="57"/>
                    </a:cubicBezTo>
                    <a:cubicBezTo>
                      <a:pt x="284" y="57"/>
                      <a:pt x="284" y="57"/>
                      <a:pt x="284" y="57"/>
                    </a:cubicBezTo>
                    <a:cubicBezTo>
                      <a:pt x="282" y="58"/>
                      <a:pt x="282" y="58"/>
                      <a:pt x="282" y="58"/>
                    </a:cubicBezTo>
                    <a:cubicBezTo>
                      <a:pt x="282" y="57"/>
                      <a:pt x="282" y="57"/>
                      <a:pt x="282" y="57"/>
                    </a:cubicBezTo>
                    <a:cubicBezTo>
                      <a:pt x="282" y="57"/>
                      <a:pt x="282" y="57"/>
                      <a:pt x="282" y="57"/>
                    </a:cubicBezTo>
                    <a:cubicBezTo>
                      <a:pt x="282" y="58"/>
                      <a:pt x="282" y="58"/>
                      <a:pt x="282" y="58"/>
                    </a:cubicBezTo>
                    <a:cubicBezTo>
                      <a:pt x="283" y="58"/>
                      <a:pt x="283" y="58"/>
                      <a:pt x="283" y="58"/>
                    </a:cubicBezTo>
                    <a:cubicBezTo>
                      <a:pt x="282" y="58"/>
                      <a:pt x="282" y="58"/>
                      <a:pt x="282" y="58"/>
                    </a:cubicBezTo>
                    <a:cubicBezTo>
                      <a:pt x="284" y="58"/>
                      <a:pt x="284" y="58"/>
                      <a:pt x="284" y="58"/>
                    </a:cubicBezTo>
                    <a:cubicBezTo>
                      <a:pt x="284" y="57"/>
                      <a:pt x="284" y="57"/>
                      <a:pt x="284" y="57"/>
                    </a:cubicBezTo>
                    <a:cubicBezTo>
                      <a:pt x="284" y="57"/>
                      <a:pt x="284" y="57"/>
                      <a:pt x="284" y="57"/>
                    </a:cubicBezTo>
                    <a:cubicBezTo>
                      <a:pt x="284" y="57"/>
                      <a:pt x="284" y="57"/>
                      <a:pt x="284" y="57"/>
                    </a:cubicBezTo>
                    <a:cubicBezTo>
                      <a:pt x="284" y="57"/>
                      <a:pt x="284" y="57"/>
                      <a:pt x="284" y="57"/>
                    </a:cubicBezTo>
                    <a:cubicBezTo>
                      <a:pt x="284" y="57"/>
                      <a:pt x="284" y="57"/>
                      <a:pt x="284" y="57"/>
                    </a:cubicBezTo>
                    <a:moveTo>
                      <a:pt x="113" y="56"/>
                    </a:moveTo>
                    <a:cubicBezTo>
                      <a:pt x="113" y="57"/>
                      <a:pt x="112" y="58"/>
                      <a:pt x="112" y="59"/>
                    </a:cubicBezTo>
                    <a:cubicBezTo>
                      <a:pt x="113" y="59"/>
                      <a:pt x="113" y="59"/>
                      <a:pt x="113" y="59"/>
                    </a:cubicBezTo>
                    <a:cubicBezTo>
                      <a:pt x="113" y="59"/>
                      <a:pt x="113" y="58"/>
                      <a:pt x="114" y="57"/>
                    </a:cubicBezTo>
                    <a:cubicBezTo>
                      <a:pt x="113" y="56"/>
                      <a:pt x="113" y="56"/>
                      <a:pt x="113" y="56"/>
                    </a:cubicBezTo>
                    <a:moveTo>
                      <a:pt x="294" y="56"/>
                    </a:moveTo>
                    <a:cubicBezTo>
                      <a:pt x="293" y="57"/>
                      <a:pt x="293" y="57"/>
                      <a:pt x="293" y="57"/>
                    </a:cubicBezTo>
                    <a:cubicBezTo>
                      <a:pt x="293" y="58"/>
                      <a:pt x="293" y="59"/>
                      <a:pt x="294" y="59"/>
                    </a:cubicBezTo>
                    <a:cubicBezTo>
                      <a:pt x="294" y="59"/>
                      <a:pt x="294" y="59"/>
                      <a:pt x="294" y="59"/>
                    </a:cubicBezTo>
                    <a:cubicBezTo>
                      <a:pt x="294" y="58"/>
                      <a:pt x="294" y="57"/>
                      <a:pt x="294" y="56"/>
                    </a:cubicBezTo>
                    <a:moveTo>
                      <a:pt x="124" y="56"/>
                    </a:moveTo>
                    <a:cubicBezTo>
                      <a:pt x="124" y="57"/>
                      <a:pt x="124" y="57"/>
                      <a:pt x="124" y="57"/>
                    </a:cubicBezTo>
                    <a:cubicBezTo>
                      <a:pt x="122" y="57"/>
                      <a:pt x="122" y="57"/>
                      <a:pt x="122" y="57"/>
                    </a:cubicBezTo>
                    <a:cubicBezTo>
                      <a:pt x="122" y="57"/>
                      <a:pt x="122" y="57"/>
                      <a:pt x="122" y="57"/>
                    </a:cubicBezTo>
                    <a:cubicBezTo>
                      <a:pt x="122" y="57"/>
                      <a:pt x="122" y="57"/>
                      <a:pt x="122" y="57"/>
                    </a:cubicBezTo>
                    <a:cubicBezTo>
                      <a:pt x="123" y="57"/>
                      <a:pt x="123" y="57"/>
                      <a:pt x="123" y="57"/>
                    </a:cubicBezTo>
                    <a:cubicBezTo>
                      <a:pt x="123" y="57"/>
                      <a:pt x="123" y="57"/>
                      <a:pt x="123" y="57"/>
                    </a:cubicBezTo>
                    <a:cubicBezTo>
                      <a:pt x="123" y="57"/>
                      <a:pt x="123" y="57"/>
                      <a:pt x="123" y="57"/>
                    </a:cubicBezTo>
                    <a:cubicBezTo>
                      <a:pt x="123" y="57"/>
                      <a:pt x="123" y="57"/>
                      <a:pt x="123" y="57"/>
                    </a:cubicBezTo>
                    <a:cubicBezTo>
                      <a:pt x="123" y="57"/>
                      <a:pt x="123" y="57"/>
                      <a:pt x="123" y="57"/>
                    </a:cubicBezTo>
                    <a:cubicBezTo>
                      <a:pt x="124" y="57"/>
                      <a:pt x="124" y="57"/>
                      <a:pt x="124" y="57"/>
                    </a:cubicBezTo>
                    <a:cubicBezTo>
                      <a:pt x="124" y="58"/>
                      <a:pt x="124" y="58"/>
                      <a:pt x="124" y="58"/>
                    </a:cubicBezTo>
                    <a:cubicBezTo>
                      <a:pt x="125" y="58"/>
                      <a:pt x="125" y="58"/>
                      <a:pt x="125" y="58"/>
                    </a:cubicBezTo>
                    <a:cubicBezTo>
                      <a:pt x="125" y="56"/>
                      <a:pt x="125" y="56"/>
                      <a:pt x="125" y="56"/>
                    </a:cubicBezTo>
                    <a:cubicBezTo>
                      <a:pt x="124" y="56"/>
                      <a:pt x="124" y="56"/>
                      <a:pt x="124" y="56"/>
                    </a:cubicBezTo>
                    <a:moveTo>
                      <a:pt x="283" y="53"/>
                    </a:moveTo>
                    <a:cubicBezTo>
                      <a:pt x="283" y="53"/>
                      <a:pt x="283" y="53"/>
                      <a:pt x="283" y="53"/>
                    </a:cubicBezTo>
                    <a:cubicBezTo>
                      <a:pt x="283" y="53"/>
                      <a:pt x="283" y="53"/>
                      <a:pt x="283" y="53"/>
                    </a:cubicBezTo>
                    <a:cubicBezTo>
                      <a:pt x="282" y="53"/>
                      <a:pt x="282" y="53"/>
                      <a:pt x="282" y="53"/>
                    </a:cubicBezTo>
                    <a:cubicBezTo>
                      <a:pt x="282" y="53"/>
                      <a:pt x="282" y="53"/>
                      <a:pt x="282" y="53"/>
                    </a:cubicBezTo>
                    <a:cubicBezTo>
                      <a:pt x="281" y="53"/>
                      <a:pt x="281" y="53"/>
                      <a:pt x="281" y="53"/>
                    </a:cubicBezTo>
                    <a:cubicBezTo>
                      <a:pt x="282" y="54"/>
                      <a:pt x="282" y="54"/>
                      <a:pt x="282" y="54"/>
                    </a:cubicBezTo>
                    <a:cubicBezTo>
                      <a:pt x="282" y="54"/>
                      <a:pt x="282" y="54"/>
                      <a:pt x="282" y="54"/>
                    </a:cubicBezTo>
                    <a:cubicBezTo>
                      <a:pt x="282" y="54"/>
                      <a:pt x="282" y="54"/>
                      <a:pt x="282" y="54"/>
                    </a:cubicBezTo>
                    <a:cubicBezTo>
                      <a:pt x="284" y="53"/>
                      <a:pt x="284" y="53"/>
                      <a:pt x="284" y="53"/>
                    </a:cubicBezTo>
                    <a:cubicBezTo>
                      <a:pt x="284" y="53"/>
                      <a:pt x="284" y="53"/>
                      <a:pt x="284" y="53"/>
                    </a:cubicBezTo>
                    <a:cubicBezTo>
                      <a:pt x="284" y="53"/>
                      <a:pt x="284" y="53"/>
                      <a:pt x="284" y="53"/>
                    </a:cubicBezTo>
                    <a:cubicBezTo>
                      <a:pt x="283" y="53"/>
                      <a:pt x="283" y="53"/>
                      <a:pt x="283" y="53"/>
                    </a:cubicBezTo>
                    <a:cubicBezTo>
                      <a:pt x="283" y="53"/>
                      <a:pt x="283" y="53"/>
                      <a:pt x="283" y="53"/>
                    </a:cubicBezTo>
                    <a:cubicBezTo>
                      <a:pt x="283" y="53"/>
                      <a:pt x="283" y="53"/>
                      <a:pt x="283" y="53"/>
                    </a:cubicBezTo>
                    <a:moveTo>
                      <a:pt x="125" y="52"/>
                    </a:moveTo>
                    <a:cubicBezTo>
                      <a:pt x="125" y="53"/>
                      <a:pt x="125" y="53"/>
                      <a:pt x="125" y="53"/>
                    </a:cubicBezTo>
                    <a:cubicBezTo>
                      <a:pt x="123" y="52"/>
                      <a:pt x="123" y="52"/>
                      <a:pt x="123" y="52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4" y="53"/>
                      <a:pt x="124" y="53"/>
                      <a:pt x="124" y="53"/>
                    </a:cubicBezTo>
                    <a:cubicBezTo>
                      <a:pt x="125" y="53"/>
                      <a:pt x="125" y="53"/>
                      <a:pt x="125" y="53"/>
                    </a:cubicBezTo>
                    <a:cubicBezTo>
                      <a:pt x="125" y="54"/>
                      <a:pt x="125" y="54"/>
                      <a:pt x="125" y="54"/>
                    </a:cubicBezTo>
                    <a:cubicBezTo>
                      <a:pt x="125" y="54"/>
                      <a:pt x="125" y="54"/>
                      <a:pt x="125" y="54"/>
                    </a:cubicBezTo>
                    <a:cubicBezTo>
                      <a:pt x="126" y="52"/>
                      <a:pt x="126" y="52"/>
                      <a:pt x="126" y="52"/>
                    </a:cubicBezTo>
                    <a:cubicBezTo>
                      <a:pt x="125" y="52"/>
                      <a:pt x="125" y="52"/>
                      <a:pt x="125" y="52"/>
                    </a:cubicBezTo>
                    <a:moveTo>
                      <a:pt x="113" y="52"/>
                    </a:moveTo>
                    <a:cubicBezTo>
                      <a:pt x="113" y="53"/>
                      <a:pt x="113" y="54"/>
                      <a:pt x="113" y="55"/>
                    </a:cubicBezTo>
                    <a:cubicBezTo>
                      <a:pt x="114" y="55"/>
                      <a:pt x="114" y="55"/>
                      <a:pt x="114" y="55"/>
                    </a:cubicBezTo>
                    <a:cubicBezTo>
                      <a:pt x="114" y="54"/>
                      <a:pt x="114" y="53"/>
                      <a:pt x="114" y="52"/>
                    </a:cubicBezTo>
                    <a:cubicBezTo>
                      <a:pt x="113" y="52"/>
                      <a:pt x="113" y="52"/>
                      <a:pt x="113" y="52"/>
                    </a:cubicBezTo>
                    <a:moveTo>
                      <a:pt x="293" y="52"/>
                    </a:moveTo>
                    <a:cubicBezTo>
                      <a:pt x="292" y="52"/>
                      <a:pt x="292" y="52"/>
                      <a:pt x="292" y="52"/>
                    </a:cubicBezTo>
                    <a:cubicBezTo>
                      <a:pt x="293" y="53"/>
                      <a:pt x="293" y="54"/>
                      <a:pt x="293" y="55"/>
                    </a:cubicBezTo>
                    <a:cubicBezTo>
                      <a:pt x="294" y="55"/>
                      <a:pt x="294" y="55"/>
                      <a:pt x="294" y="55"/>
                    </a:cubicBezTo>
                    <a:cubicBezTo>
                      <a:pt x="294" y="54"/>
                      <a:pt x="293" y="53"/>
                      <a:pt x="293" y="52"/>
                    </a:cubicBezTo>
                    <a:moveTo>
                      <a:pt x="322" y="49"/>
                    </a:moveTo>
                    <a:cubicBezTo>
                      <a:pt x="318" y="50"/>
                      <a:pt x="318" y="50"/>
                      <a:pt x="318" y="50"/>
                    </a:cubicBezTo>
                    <a:cubicBezTo>
                      <a:pt x="319" y="57"/>
                      <a:pt x="320" y="64"/>
                      <a:pt x="320" y="71"/>
                    </a:cubicBezTo>
                    <a:cubicBezTo>
                      <a:pt x="324" y="72"/>
                      <a:pt x="324" y="72"/>
                      <a:pt x="324" y="72"/>
                    </a:cubicBezTo>
                    <a:cubicBezTo>
                      <a:pt x="324" y="64"/>
                      <a:pt x="323" y="57"/>
                      <a:pt x="322" y="49"/>
                    </a:cubicBezTo>
                    <a:moveTo>
                      <a:pt x="281" y="50"/>
                    </a:moveTo>
                    <a:cubicBezTo>
                      <a:pt x="281" y="50"/>
                      <a:pt x="281" y="50"/>
                      <a:pt x="281" y="50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2" y="49"/>
                      <a:pt x="282" y="49"/>
                      <a:pt x="282" y="49"/>
                    </a:cubicBezTo>
                    <a:cubicBezTo>
                      <a:pt x="282" y="49"/>
                      <a:pt x="282" y="49"/>
                      <a:pt x="282" y="49"/>
                    </a:cubicBezTo>
                    <a:cubicBezTo>
                      <a:pt x="282" y="49"/>
                      <a:pt x="282" y="49"/>
                      <a:pt x="282" y="49"/>
                    </a:cubicBezTo>
                    <a:cubicBezTo>
                      <a:pt x="283" y="49"/>
                      <a:pt x="283" y="49"/>
                      <a:pt x="283" y="49"/>
                    </a:cubicBezTo>
                    <a:cubicBezTo>
                      <a:pt x="283" y="49"/>
                      <a:pt x="283" y="49"/>
                      <a:pt x="283" y="49"/>
                    </a:cubicBezTo>
                    <a:cubicBezTo>
                      <a:pt x="282" y="49"/>
                      <a:pt x="282" y="49"/>
                      <a:pt x="282" y="49"/>
                    </a:cubicBezTo>
                    <a:cubicBezTo>
                      <a:pt x="282" y="50"/>
                      <a:pt x="282" y="50"/>
                      <a:pt x="282" y="50"/>
                    </a:cubicBezTo>
                    <a:cubicBezTo>
                      <a:pt x="282" y="50"/>
                      <a:pt x="282" y="50"/>
                      <a:pt x="282" y="50"/>
                    </a:cubicBezTo>
                    <a:cubicBezTo>
                      <a:pt x="281" y="50"/>
                      <a:pt x="281" y="50"/>
                      <a:pt x="281" y="50"/>
                    </a:cubicBezTo>
                    <a:cubicBezTo>
                      <a:pt x="281" y="50"/>
                      <a:pt x="281" y="50"/>
                      <a:pt x="281" y="50"/>
                    </a:cubicBezTo>
                    <a:moveTo>
                      <a:pt x="282" y="48"/>
                    </a:moveTo>
                    <a:cubicBezTo>
                      <a:pt x="282" y="48"/>
                      <a:pt x="282" y="48"/>
                      <a:pt x="281" y="48"/>
                    </a:cubicBezTo>
                    <a:cubicBezTo>
                      <a:pt x="281" y="49"/>
                      <a:pt x="281" y="49"/>
                      <a:pt x="281" y="49"/>
                    </a:cubicBezTo>
                    <a:cubicBezTo>
                      <a:pt x="280" y="50"/>
                      <a:pt x="280" y="50"/>
                      <a:pt x="280" y="50"/>
                    </a:cubicBezTo>
                    <a:cubicBezTo>
                      <a:pt x="281" y="50"/>
                      <a:pt x="281" y="50"/>
                      <a:pt x="281" y="50"/>
                    </a:cubicBezTo>
                    <a:cubicBezTo>
                      <a:pt x="281" y="50"/>
                      <a:pt x="281" y="50"/>
                      <a:pt x="281" y="50"/>
                    </a:cubicBezTo>
                    <a:cubicBezTo>
                      <a:pt x="281" y="50"/>
                      <a:pt x="282" y="50"/>
                      <a:pt x="282" y="50"/>
                    </a:cubicBezTo>
                    <a:cubicBezTo>
                      <a:pt x="282" y="50"/>
                      <a:pt x="282" y="50"/>
                      <a:pt x="283" y="50"/>
                    </a:cubicBezTo>
                    <a:cubicBezTo>
                      <a:pt x="283" y="49"/>
                      <a:pt x="283" y="49"/>
                      <a:pt x="283" y="49"/>
                    </a:cubicBezTo>
                    <a:cubicBezTo>
                      <a:pt x="282" y="48"/>
                      <a:pt x="282" y="48"/>
                      <a:pt x="282" y="48"/>
                    </a:cubicBezTo>
                    <a:cubicBezTo>
                      <a:pt x="282" y="48"/>
                      <a:pt x="282" y="48"/>
                      <a:pt x="282" y="48"/>
                    </a:cubicBezTo>
                    <a:moveTo>
                      <a:pt x="126" y="49"/>
                    </a:moveTo>
                    <a:cubicBezTo>
                      <a:pt x="126" y="49"/>
                      <a:pt x="126" y="49"/>
                      <a:pt x="126" y="49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5" y="49"/>
                      <a:pt x="125" y="49"/>
                      <a:pt x="125" y="49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5" y="48"/>
                      <a:pt x="125" y="48"/>
                      <a:pt x="125" y="48"/>
                    </a:cubicBezTo>
                    <a:cubicBezTo>
                      <a:pt x="125" y="48"/>
                      <a:pt x="125" y="48"/>
                      <a:pt x="125" y="48"/>
                    </a:cubicBezTo>
                    <a:cubicBezTo>
                      <a:pt x="125" y="48"/>
                      <a:pt x="125" y="48"/>
                      <a:pt x="125" y="48"/>
                    </a:cubicBezTo>
                    <a:cubicBezTo>
                      <a:pt x="126" y="48"/>
                      <a:pt x="126" y="48"/>
                      <a:pt x="126" y="48"/>
                    </a:cubicBezTo>
                    <a:cubicBezTo>
                      <a:pt x="126" y="48"/>
                      <a:pt x="126" y="48"/>
                      <a:pt x="126" y="48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26" y="49"/>
                      <a:pt x="126" y="49"/>
                      <a:pt x="126" y="49"/>
                    </a:cubicBezTo>
                    <a:moveTo>
                      <a:pt x="125" y="48"/>
                    </a:moveTo>
                    <a:cubicBezTo>
                      <a:pt x="125" y="48"/>
                      <a:pt x="125" y="48"/>
                      <a:pt x="125" y="48"/>
                    </a:cubicBezTo>
                    <a:cubicBezTo>
                      <a:pt x="124" y="48"/>
                      <a:pt x="124" y="48"/>
                      <a:pt x="124" y="48"/>
                    </a:cubicBezTo>
                    <a:cubicBezTo>
                      <a:pt x="124" y="49"/>
                      <a:pt x="124" y="49"/>
                      <a:pt x="124" y="49"/>
                    </a:cubicBezTo>
                    <a:cubicBezTo>
                      <a:pt x="124" y="49"/>
                      <a:pt x="125" y="49"/>
                      <a:pt x="125" y="49"/>
                    </a:cubicBezTo>
                    <a:cubicBezTo>
                      <a:pt x="125" y="49"/>
                      <a:pt x="125" y="49"/>
                      <a:pt x="126" y="49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26" y="48"/>
                      <a:pt x="126" y="48"/>
                      <a:pt x="126" y="48"/>
                    </a:cubicBezTo>
                    <a:cubicBezTo>
                      <a:pt x="126" y="48"/>
                      <a:pt x="126" y="48"/>
                      <a:pt x="125" y="48"/>
                    </a:cubicBezTo>
                    <a:cubicBezTo>
                      <a:pt x="125" y="48"/>
                      <a:pt x="125" y="48"/>
                      <a:pt x="125" y="48"/>
                    </a:cubicBezTo>
                    <a:moveTo>
                      <a:pt x="115" y="47"/>
                    </a:moveTo>
                    <a:cubicBezTo>
                      <a:pt x="114" y="48"/>
                      <a:pt x="114" y="49"/>
                      <a:pt x="114" y="50"/>
                    </a:cubicBezTo>
                    <a:cubicBezTo>
                      <a:pt x="115" y="50"/>
                      <a:pt x="115" y="50"/>
                      <a:pt x="115" y="50"/>
                    </a:cubicBezTo>
                    <a:cubicBezTo>
                      <a:pt x="115" y="49"/>
                      <a:pt x="115" y="48"/>
                      <a:pt x="115" y="47"/>
                    </a:cubicBezTo>
                    <a:cubicBezTo>
                      <a:pt x="115" y="47"/>
                      <a:pt x="115" y="47"/>
                      <a:pt x="115" y="47"/>
                    </a:cubicBezTo>
                    <a:moveTo>
                      <a:pt x="292" y="47"/>
                    </a:moveTo>
                    <a:cubicBezTo>
                      <a:pt x="291" y="47"/>
                      <a:pt x="291" y="47"/>
                      <a:pt x="291" y="47"/>
                    </a:cubicBezTo>
                    <a:cubicBezTo>
                      <a:pt x="292" y="48"/>
                      <a:pt x="292" y="49"/>
                      <a:pt x="292" y="50"/>
                    </a:cubicBezTo>
                    <a:cubicBezTo>
                      <a:pt x="293" y="50"/>
                      <a:pt x="293" y="50"/>
                      <a:pt x="293" y="50"/>
                    </a:cubicBezTo>
                    <a:cubicBezTo>
                      <a:pt x="293" y="49"/>
                      <a:pt x="292" y="48"/>
                      <a:pt x="292" y="47"/>
                    </a:cubicBezTo>
                    <a:moveTo>
                      <a:pt x="281" y="44"/>
                    </a:moveTo>
                    <a:cubicBezTo>
                      <a:pt x="281" y="44"/>
                      <a:pt x="281" y="44"/>
                      <a:pt x="281" y="44"/>
                    </a:cubicBezTo>
                    <a:cubicBezTo>
                      <a:pt x="281" y="45"/>
                      <a:pt x="281" y="45"/>
                      <a:pt x="281" y="45"/>
                    </a:cubicBezTo>
                    <a:cubicBezTo>
                      <a:pt x="280" y="45"/>
                      <a:pt x="280" y="45"/>
                      <a:pt x="280" y="45"/>
                    </a:cubicBezTo>
                    <a:cubicBezTo>
                      <a:pt x="279" y="45"/>
                      <a:pt x="279" y="45"/>
                      <a:pt x="279" y="45"/>
                    </a:cubicBezTo>
                    <a:cubicBezTo>
                      <a:pt x="279" y="45"/>
                      <a:pt x="279" y="45"/>
                      <a:pt x="279" y="45"/>
                    </a:cubicBezTo>
                    <a:cubicBezTo>
                      <a:pt x="280" y="46"/>
                      <a:pt x="280" y="46"/>
                      <a:pt x="280" y="46"/>
                    </a:cubicBezTo>
                    <a:cubicBezTo>
                      <a:pt x="280" y="46"/>
                      <a:pt x="280" y="46"/>
                      <a:pt x="280" y="46"/>
                    </a:cubicBezTo>
                    <a:cubicBezTo>
                      <a:pt x="280" y="46"/>
                      <a:pt x="280" y="46"/>
                      <a:pt x="280" y="46"/>
                    </a:cubicBezTo>
                    <a:cubicBezTo>
                      <a:pt x="282" y="45"/>
                      <a:pt x="282" y="45"/>
                      <a:pt x="282" y="45"/>
                    </a:cubicBezTo>
                    <a:cubicBezTo>
                      <a:pt x="281" y="45"/>
                      <a:pt x="281" y="45"/>
                      <a:pt x="281" y="45"/>
                    </a:cubicBezTo>
                    <a:cubicBezTo>
                      <a:pt x="281" y="45"/>
                      <a:pt x="281" y="45"/>
                      <a:pt x="281" y="45"/>
                    </a:cubicBezTo>
                    <a:cubicBezTo>
                      <a:pt x="281" y="45"/>
                      <a:pt x="281" y="45"/>
                      <a:pt x="281" y="45"/>
                    </a:cubicBezTo>
                    <a:cubicBezTo>
                      <a:pt x="281" y="45"/>
                      <a:pt x="281" y="45"/>
                      <a:pt x="281" y="45"/>
                    </a:cubicBezTo>
                    <a:cubicBezTo>
                      <a:pt x="281" y="44"/>
                      <a:pt x="281" y="44"/>
                      <a:pt x="281" y="44"/>
                    </a:cubicBezTo>
                    <a:moveTo>
                      <a:pt x="125" y="44"/>
                    </a:moveTo>
                    <a:cubicBezTo>
                      <a:pt x="125" y="44"/>
                      <a:pt x="125" y="44"/>
                      <a:pt x="125" y="44"/>
                    </a:cubicBezTo>
                    <a:cubicBezTo>
                      <a:pt x="126" y="44"/>
                      <a:pt x="126" y="44"/>
                      <a:pt x="126" y="44"/>
                    </a:cubicBezTo>
                    <a:cubicBezTo>
                      <a:pt x="126" y="44"/>
                      <a:pt x="126" y="44"/>
                      <a:pt x="126" y="44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6" y="45"/>
                      <a:pt x="126" y="45"/>
                      <a:pt x="126" y="45"/>
                    </a:cubicBezTo>
                    <a:cubicBezTo>
                      <a:pt x="126" y="44"/>
                      <a:pt x="126" y="44"/>
                      <a:pt x="126" y="44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8" y="44"/>
                      <a:pt x="128" y="44"/>
                      <a:pt x="128" y="44"/>
                    </a:cubicBezTo>
                    <a:cubicBezTo>
                      <a:pt x="128" y="44"/>
                      <a:pt x="128" y="44"/>
                      <a:pt x="128" y="44"/>
                    </a:cubicBezTo>
                    <a:cubicBezTo>
                      <a:pt x="127" y="45"/>
                      <a:pt x="127" y="45"/>
                      <a:pt x="127" y="45"/>
                    </a:cubicBezTo>
                    <a:cubicBezTo>
                      <a:pt x="125" y="44"/>
                      <a:pt x="125" y="44"/>
                      <a:pt x="125" y="44"/>
                    </a:cubicBezTo>
                    <a:moveTo>
                      <a:pt x="116" y="42"/>
                    </a:moveTo>
                    <a:cubicBezTo>
                      <a:pt x="116" y="43"/>
                      <a:pt x="115" y="44"/>
                      <a:pt x="115" y="45"/>
                    </a:cubicBezTo>
                    <a:cubicBezTo>
                      <a:pt x="116" y="46"/>
                      <a:pt x="116" y="46"/>
                      <a:pt x="116" y="46"/>
                    </a:cubicBezTo>
                    <a:cubicBezTo>
                      <a:pt x="116" y="45"/>
                      <a:pt x="116" y="44"/>
                      <a:pt x="117" y="43"/>
                    </a:cubicBezTo>
                    <a:cubicBezTo>
                      <a:pt x="116" y="42"/>
                      <a:pt x="116" y="42"/>
                      <a:pt x="116" y="42"/>
                    </a:cubicBezTo>
                    <a:moveTo>
                      <a:pt x="291" y="42"/>
                    </a:moveTo>
                    <a:cubicBezTo>
                      <a:pt x="290" y="43"/>
                      <a:pt x="290" y="43"/>
                      <a:pt x="290" y="43"/>
                    </a:cubicBezTo>
                    <a:cubicBezTo>
                      <a:pt x="290" y="44"/>
                      <a:pt x="291" y="45"/>
                      <a:pt x="291" y="46"/>
                    </a:cubicBezTo>
                    <a:cubicBezTo>
                      <a:pt x="292" y="45"/>
                      <a:pt x="292" y="45"/>
                      <a:pt x="292" y="45"/>
                    </a:cubicBezTo>
                    <a:cubicBezTo>
                      <a:pt x="291" y="44"/>
                      <a:pt x="291" y="43"/>
                      <a:pt x="291" y="42"/>
                    </a:cubicBezTo>
                    <a:moveTo>
                      <a:pt x="280" y="40"/>
                    </a:moveTo>
                    <a:cubicBezTo>
                      <a:pt x="279" y="40"/>
                      <a:pt x="279" y="40"/>
                      <a:pt x="279" y="40"/>
                    </a:cubicBezTo>
                    <a:cubicBezTo>
                      <a:pt x="280" y="41"/>
                      <a:pt x="280" y="41"/>
                      <a:pt x="280" y="41"/>
                    </a:cubicBezTo>
                    <a:cubicBezTo>
                      <a:pt x="278" y="41"/>
                      <a:pt x="278" y="41"/>
                      <a:pt x="278" y="41"/>
                    </a:cubicBezTo>
                    <a:cubicBezTo>
                      <a:pt x="278" y="41"/>
                      <a:pt x="278" y="41"/>
                      <a:pt x="278" y="41"/>
                    </a:cubicBezTo>
                    <a:cubicBezTo>
                      <a:pt x="278" y="41"/>
                      <a:pt x="278" y="41"/>
                      <a:pt x="278" y="41"/>
                    </a:cubicBezTo>
                    <a:cubicBezTo>
                      <a:pt x="278" y="42"/>
                      <a:pt x="278" y="42"/>
                      <a:pt x="278" y="42"/>
                    </a:cubicBezTo>
                    <a:cubicBezTo>
                      <a:pt x="278" y="42"/>
                      <a:pt x="278" y="42"/>
                      <a:pt x="278" y="42"/>
                    </a:cubicBezTo>
                    <a:cubicBezTo>
                      <a:pt x="278" y="42"/>
                      <a:pt x="278" y="42"/>
                      <a:pt x="278" y="42"/>
                    </a:cubicBezTo>
                    <a:cubicBezTo>
                      <a:pt x="280" y="41"/>
                      <a:pt x="280" y="41"/>
                      <a:pt x="280" y="41"/>
                    </a:cubicBezTo>
                    <a:cubicBezTo>
                      <a:pt x="280" y="41"/>
                      <a:pt x="280" y="41"/>
                      <a:pt x="280" y="41"/>
                    </a:cubicBezTo>
                    <a:cubicBezTo>
                      <a:pt x="280" y="41"/>
                      <a:pt x="280" y="41"/>
                      <a:pt x="280" y="41"/>
                    </a:cubicBezTo>
                    <a:cubicBezTo>
                      <a:pt x="280" y="41"/>
                      <a:pt x="280" y="41"/>
                      <a:pt x="280" y="41"/>
                    </a:cubicBezTo>
                    <a:cubicBezTo>
                      <a:pt x="280" y="40"/>
                      <a:pt x="280" y="40"/>
                      <a:pt x="280" y="40"/>
                    </a:cubicBezTo>
                    <a:cubicBezTo>
                      <a:pt x="280" y="40"/>
                      <a:pt x="280" y="40"/>
                      <a:pt x="280" y="40"/>
                    </a:cubicBezTo>
                    <a:moveTo>
                      <a:pt x="128" y="41"/>
                    </a:move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7" y="40"/>
                      <a:pt x="127" y="40"/>
                      <a:pt x="127" y="40"/>
                    </a:cubicBezTo>
                    <a:cubicBezTo>
                      <a:pt x="127" y="40"/>
                      <a:pt x="127" y="40"/>
                      <a:pt x="127" y="40"/>
                    </a:cubicBezTo>
                    <a:cubicBezTo>
                      <a:pt x="127" y="40"/>
                      <a:pt x="127" y="40"/>
                      <a:pt x="127" y="40"/>
                    </a:cubicBezTo>
                    <a:cubicBezTo>
                      <a:pt x="128" y="40"/>
                      <a:pt x="128" y="40"/>
                      <a:pt x="128" y="40"/>
                    </a:cubicBezTo>
                    <a:cubicBezTo>
                      <a:pt x="128" y="40"/>
                      <a:pt x="128" y="40"/>
                      <a:pt x="128" y="40"/>
                    </a:cubicBezTo>
                    <a:cubicBezTo>
                      <a:pt x="128" y="40"/>
                      <a:pt x="128" y="40"/>
                      <a:pt x="128" y="40"/>
                    </a:cubicBezTo>
                    <a:cubicBezTo>
                      <a:pt x="129" y="40"/>
                      <a:pt x="129" y="40"/>
                      <a:pt x="129" y="40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28" y="41"/>
                      <a:pt x="128" y="41"/>
                      <a:pt x="128" y="41"/>
                    </a:cubicBezTo>
                    <a:moveTo>
                      <a:pt x="127" y="40"/>
                    </a:moveTo>
                    <a:cubicBezTo>
                      <a:pt x="127" y="40"/>
                      <a:pt x="127" y="40"/>
                      <a:pt x="127" y="40"/>
                    </a:cubicBezTo>
                    <a:cubicBezTo>
                      <a:pt x="127" y="40"/>
                      <a:pt x="127" y="40"/>
                      <a:pt x="127" y="40"/>
                    </a:cubicBezTo>
                    <a:cubicBezTo>
                      <a:pt x="127" y="41"/>
                      <a:pt x="127" y="41"/>
                      <a:pt x="127" y="41"/>
                    </a:cubicBezTo>
                    <a:cubicBezTo>
                      <a:pt x="127" y="41"/>
                      <a:pt x="127" y="41"/>
                      <a:pt x="128" y="41"/>
                    </a:cubicBezTo>
                    <a:cubicBezTo>
                      <a:pt x="128" y="41"/>
                      <a:pt x="128" y="41"/>
                      <a:pt x="128" y="41"/>
                    </a:cubicBezTo>
                    <a:cubicBezTo>
                      <a:pt x="128" y="41"/>
                      <a:pt x="128" y="41"/>
                      <a:pt x="129" y="41"/>
                    </a:cubicBezTo>
                    <a:cubicBezTo>
                      <a:pt x="129" y="41"/>
                      <a:pt x="129" y="41"/>
                      <a:pt x="129" y="41"/>
                    </a:cubicBezTo>
                    <a:cubicBezTo>
                      <a:pt x="129" y="40"/>
                      <a:pt x="129" y="40"/>
                      <a:pt x="129" y="40"/>
                    </a:cubicBezTo>
                    <a:cubicBezTo>
                      <a:pt x="129" y="40"/>
                      <a:pt x="129" y="40"/>
                      <a:pt x="128" y="40"/>
                    </a:cubicBezTo>
                    <a:cubicBezTo>
                      <a:pt x="128" y="40"/>
                      <a:pt x="128" y="40"/>
                      <a:pt x="127" y="40"/>
                    </a:cubicBezTo>
                    <a:moveTo>
                      <a:pt x="53" y="39"/>
                    </a:moveTo>
                    <a:cubicBezTo>
                      <a:pt x="53" y="41"/>
                      <a:pt x="52" y="43"/>
                      <a:pt x="52" y="44"/>
                    </a:cubicBezTo>
                    <a:cubicBezTo>
                      <a:pt x="54" y="45"/>
                      <a:pt x="54" y="45"/>
                      <a:pt x="54" y="45"/>
                    </a:cubicBezTo>
                    <a:cubicBezTo>
                      <a:pt x="54" y="43"/>
                      <a:pt x="54" y="41"/>
                      <a:pt x="55" y="40"/>
                    </a:cubicBezTo>
                    <a:cubicBezTo>
                      <a:pt x="53" y="39"/>
                      <a:pt x="53" y="39"/>
                      <a:pt x="53" y="39"/>
                    </a:cubicBezTo>
                    <a:moveTo>
                      <a:pt x="117" y="38"/>
                    </a:moveTo>
                    <a:cubicBezTo>
                      <a:pt x="117" y="39"/>
                      <a:pt x="117" y="40"/>
                      <a:pt x="116" y="41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18" y="40"/>
                      <a:pt x="118" y="39"/>
                      <a:pt x="118" y="38"/>
                    </a:cubicBezTo>
                    <a:cubicBezTo>
                      <a:pt x="117" y="38"/>
                      <a:pt x="117" y="38"/>
                      <a:pt x="117" y="38"/>
                    </a:cubicBezTo>
                    <a:moveTo>
                      <a:pt x="289" y="38"/>
                    </a:moveTo>
                    <a:cubicBezTo>
                      <a:pt x="288" y="38"/>
                      <a:pt x="288" y="38"/>
                      <a:pt x="288" y="38"/>
                    </a:cubicBezTo>
                    <a:cubicBezTo>
                      <a:pt x="289" y="39"/>
                      <a:pt x="289" y="40"/>
                      <a:pt x="289" y="41"/>
                    </a:cubicBezTo>
                    <a:cubicBezTo>
                      <a:pt x="290" y="41"/>
                      <a:pt x="290" y="41"/>
                      <a:pt x="290" y="41"/>
                    </a:cubicBezTo>
                    <a:cubicBezTo>
                      <a:pt x="290" y="40"/>
                      <a:pt x="290" y="39"/>
                      <a:pt x="289" y="38"/>
                    </a:cubicBezTo>
                    <a:moveTo>
                      <a:pt x="278" y="36"/>
                    </a:moveTo>
                    <a:cubicBezTo>
                      <a:pt x="278" y="36"/>
                      <a:pt x="278" y="36"/>
                      <a:pt x="278" y="36"/>
                    </a:cubicBezTo>
                    <a:cubicBezTo>
                      <a:pt x="278" y="37"/>
                      <a:pt x="278" y="37"/>
                      <a:pt x="278" y="37"/>
                    </a:cubicBezTo>
                    <a:cubicBezTo>
                      <a:pt x="277" y="37"/>
                      <a:pt x="277" y="37"/>
                      <a:pt x="277" y="37"/>
                    </a:cubicBezTo>
                    <a:cubicBezTo>
                      <a:pt x="276" y="37"/>
                      <a:pt x="276" y="37"/>
                      <a:pt x="276" y="37"/>
                    </a:cubicBezTo>
                    <a:cubicBezTo>
                      <a:pt x="276" y="37"/>
                      <a:pt x="276" y="37"/>
                      <a:pt x="276" y="37"/>
                    </a:cubicBezTo>
                    <a:cubicBezTo>
                      <a:pt x="277" y="38"/>
                      <a:pt x="277" y="38"/>
                      <a:pt x="277" y="38"/>
                    </a:cubicBezTo>
                    <a:cubicBezTo>
                      <a:pt x="277" y="38"/>
                      <a:pt x="277" y="38"/>
                      <a:pt x="277" y="38"/>
                    </a:cubicBezTo>
                    <a:cubicBezTo>
                      <a:pt x="277" y="38"/>
                      <a:pt x="277" y="38"/>
                      <a:pt x="277" y="38"/>
                    </a:cubicBezTo>
                    <a:cubicBezTo>
                      <a:pt x="279" y="37"/>
                      <a:pt x="279" y="37"/>
                      <a:pt x="279" y="37"/>
                    </a:cubicBezTo>
                    <a:cubicBezTo>
                      <a:pt x="278" y="37"/>
                      <a:pt x="278" y="37"/>
                      <a:pt x="278" y="37"/>
                    </a:cubicBezTo>
                    <a:cubicBezTo>
                      <a:pt x="278" y="37"/>
                      <a:pt x="278" y="37"/>
                      <a:pt x="278" y="37"/>
                    </a:cubicBezTo>
                    <a:cubicBezTo>
                      <a:pt x="278" y="37"/>
                      <a:pt x="278" y="37"/>
                      <a:pt x="278" y="37"/>
                    </a:cubicBezTo>
                    <a:cubicBezTo>
                      <a:pt x="278" y="37"/>
                      <a:pt x="278" y="37"/>
                      <a:pt x="278" y="37"/>
                    </a:cubicBezTo>
                    <a:cubicBezTo>
                      <a:pt x="278" y="36"/>
                      <a:pt x="278" y="36"/>
                      <a:pt x="278" y="36"/>
                    </a:cubicBezTo>
                    <a:moveTo>
                      <a:pt x="130" y="37"/>
                    </a:moveTo>
                    <a:cubicBezTo>
                      <a:pt x="130" y="37"/>
                      <a:pt x="130" y="37"/>
                      <a:pt x="130" y="37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29" y="36"/>
                      <a:pt x="129" y="36"/>
                      <a:pt x="129" y="36"/>
                    </a:cubicBezTo>
                    <a:cubicBezTo>
                      <a:pt x="129" y="36"/>
                      <a:pt x="129" y="36"/>
                      <a:pt x="129" y="36"/>
                    </a:cubicBezTo>
                    <a:cubicBezTo>
                      <a:pt x="129" y="36"/>
                      <a:pt x="129" y="36"/>
                      <a:pt x="129" y="36"/>
                    </a:cubicBezTo>
                    <a:cubicBezTo>
                      <a:pt x="129" y="36"/>
                      <a:pt x="129" y="36"/>
                      <a:pt x="129" y="36"/>
                    </a:cubicBezTo>
                    <a:cubicBezTo>
                      <a:pt x="130" y="36"/>
                      <a:pt x="130" y="36"/>
                      <a:pt x="130" y="36"/>
                    </a:cubicBezTo>
                    <a:cubicBezTo>
                      <a:pt x="130" y="36"/>
                      <a:pt x="130" y="36"/>
                      <a:pt x="130" y="36"/>
                    </a:cubicBezTo>
                    <a:cubicBezTo>
                      <a:pt x="130" y="37"/>
                      <a:pt x="130" y="37"/>
                      <a:pt x="130" y="37"/>
                    </a:cubicBezTo>
                    <a:cubicBezTo>
                      <a:pt x="130" y="37"/>
                      <a:pt x="130" y="37"/>
                      <a:pt x="130" y="37"/>
                    </a:cubicBezTo>
                    <a:cubicBezTo>
                      <a:pt x="130" y="37"/>
                      <a:pt x="130" y="37"/>
                      <a:pt x="130" y="37"/>
                    </a:cubicBezTo>
                    <a:cubicBezTo>
                      <a:pt x="130" y="37"/>
                      <a:pt x="130" y="37"/>
                      <a:pt x="130" y="37"/>
                    </a:cubicBezTo>
                    <a:cubicBezTo>
                      <a:pt x="130" y="37"/>
                      <a:pt x="130" y="37"/>
                      <a:pt x="130" y="37"/>
                    </a:cubicBezTo>
                    <a:moveTo>
                      <a:pt x="129" y="36"/>
                    </a:moveTo>
                    <a:cubicBezTo>
                      <a:pt x="129" y="36"/>
                      <a:pt x="129" y="36"/>
                      <a:pt x="129" y="36"/>
                    </a:cubicBezTo>
                    <a:cubicBezTo>
                      <a:pt x="128" y="36"/>
                      <a:pt x="128" y="36"/>
                      <a:pt x="128" y="36"/>
                    </a:cubicBezTo>
                    <a:cubicBezTo>
                      <a:pt x="128" y="37"/>
                      <a:pt x="128" y="37"/>
                      <a:pt x="128" y="37"/>
                    </a:cubicBezTo>
                    <a:cubicBezTo>
                      <a:pt x="129" y="37"/>
                      <a:pt x="129" y="37"/>
                      <a:pt x="129" y="37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0" y="38"/>
                      <a:pt x="130" y="38"/>
                      <a:pt x="130" y="38"/>
                    </a:cubicBezTo>
                    <a:cubicBezTo>
                      <a:pt x="131" y="37"/>
                      <a:pt x="131" y="37"/>
                      <a:pt x="131" y="37"/>
                    </a:cubicBezTo>
                    <a:cubicBezTo>
                      <a:pt x="131" y="37"/>
                      <a:pt x="131" y="37"/>
                      <a:pt x="131" y="37"/>
                    </a:cubicBezTo>
                    <a:cubicBezTo>
                      <a:pt x="130" y="36"/>
                      <a:pt x="130" y="36"/>
                      <a:pt x="130" y="36"/>
                    </a:cubicBezTo>
                    <a:cubicBezTo>
                      <a:pt x="130" y="36"/>
                      <a:pt x="129" y="36"/>
                      <a:pt x="129" y="36"/>
                    </a:cubicBezTo>
                    <a:moveTo>
                      <a:pt x="135" y="35"/>
                    </a:moveTo>
                    <a:cubicBezTo>
                      <a:pt x="133" y="39"/>
                      <a:pt x="131" y="44"/>
                      <a:pt x="130" y="48"/>
                    </a:cubicBezTo>
                    <a:cubicBezTo>
                      <a:pt x="129" y="48"/>
                      <a:pt x="129" y="48"/>
                      <a:pt x="129" y="48"/>
                    </a:cubicBezTo>
                    <a:cubicBezTo>
                      <a:pt x="127" y="55"/>
                      <a:pt x="126" y="62"/>
                      <a:pt x="126" y="70"/>
                    </a:cubicBezTo>
                    <a:cubicBezTo>
                      <a:pt x="126" y="72"/>
                      <a:pt x="126" y="75"/>
                      <a:pt x="126" y="77"/>
                    </a:cubicBezTo>
                    <a:cubicBezTo>
                      <a:pt x="127" y="77"/>
                      <a:pt x="127" y="77"/>
                      <a:pt x="127" y="77"/>
                    </a:cubicBezTo>
                    <a:cubicBezTo>
                      <a:pt x="128" y="87"/>
                      <a:pt x="131" y="97"/>
                      <a:pt x="135" y="105"/>
                    </a:cubicBezTo>
                    <a:cubicBezTo>
                      <a:pt x="135" y="104"/>
                      <a:pt x="135" y="104"/>
                      <a:pt x="135" y="104"/>
                    </a:cubicBezTo>
                    <a:cubicBezTo>
                      <a:pt x="131" y="96"/>
                      <a:pt x="129" y="87"/>
                      <a:pt x="128" y="77"/>
                    </a:cubicBezTo>
                    <a:cubicBezTo>
                      <a:pt x="130" y="77"/>
                      <a:pt x="130" y="77"/>
                      <a:pt x="130" y="77"/>
                    </a:cubicBezTo>
                    <a:cubicBezTo>
                      <a:pt x="131" y="85"/>
                      <a:pt x="132" y="92"/>
                      <a:pt x="135" y="99"/>
                    </a:cubicBezTo>
                    <a:cubicBezTo>
                      <a:pt x="135" y="95"/>
                      <a:pt x="135" y="95"/>
                      <a:pt x="135" y="95"/>
                    </a:cubicBezTo>
                    <a:cubicBezTo>
                      <a:pt x="133" y="89"/>
                      <a:pt x="132" y="83"/>
                      <a:pt x="131" y="77"/>
                    </a:cubicBezTo>
                    <a:cubicBezTo>
                      <a:pt x="132" y="77"/>
                      <a:pt x="132" y="77"/>
                      <a:pt x="132" y="77"/>
                    </a:cubicBezTo>
                    <a:cubicBezTo>
                      <a:pt x="133" y="82"/>
                      <a:pt x="134" y="87"/>
                      <a:pt x="135" y="91"/>
                    </a:cubicBezTo>
                    <a:cubicBezTo>
                      <a:pt x="135" y="89"/>
                      <a:pt x="135" y="89"/>
                      <a:pt x="135" y="89"/>
                    </a:cubicBezTo>
                    <a:cubicBezTo>
                      <a:pt x="134" y="85"/>
                      <a:pt x="133" y="81"/>
                      <a:pt x="133" y="77"/>
                    </a:cubicBezTo>
                    <a:cubicBezTo>
                      <a:pt x="135" y="77"/>
                      <a:pt x="135" y="77"/>
                      <a:pt x="135" y="77"/>
                    </a:cubicBezTo>
                    <a:cubicBezTo>
                      <a:pt x="135" y="49"/>
                      <a:pt x="135" y="49"/>
                      <a:pt x="135" y="49"/>
                    </a:cubicBezTo>
                    <a:cubicBezTo>
                      <a:pt x="135" y="49"/>
                      <a:pt x="135" y="49"/>
                      <a:pt x="135" y="50"/>
                    </a:cubicBezTo>
                    <a:cubicBezTo>
                      <a:pt x="131" y="49"/>
                      <a:pt x="131" y="49"/>
                      <a:pt x="131" y="49"/>
                    </a:cubicBezTo>
                    <a:cubicBezTo>
                      <a:pt x="132" y="44"/>
                      <a:pt x="133" y="40"/>
                      <a:pt x="135" y="36"/>
                    </a:cubicBezTo>
                    <a:cubicBezTo>
                      <a:pt x="135" y="35"/>
                      <a:pt x="135" y="35"/>
                      <a:pt x="135" y="35"/>
                    </a:cubicBezTo>
                    <a:moveTo>
                      <a:pt x="119" y="33"/>
                    </a:moveTo>
                    <a:cubicBezTo>
                      <a:pt x="119" y="34"/>
                      <a:pt x="118" y="35"/>
                      <a:pt x="118" y="36"/>
                    </a:cubicBezTo>
                    <a:cubicBezTo>
                      <a:pt x="119" y="37"/>
                      <a:pt x="119" y="37"/>
                      <a:pt x="119" y="37"/>
                    </a:cubicBezTo>
                    <a:cubicBezTo>
                      <a:pt x="119" y="36"/>
                      <a:pt x="120" y="35"/>
                      <a:pt x="120" y="34"/>
                    </a:cubicBezTo>
                    <a:cubicBezTo>
                      <a:pt x="119" y="33"/>
                      <a:pt x="119" y="33"/>
                      <a:pt x="119" y="33"/>
                    </a:cubicBezTo>
                    <a:moveTo>
                      <a:pt x="287" y="33"/>
                    </a:moveTo>
                    <a:cubicBezTo>
                      <a:pt x="287" y="34"/>
                      <a:pt x="287" y="34"/>
                      <a:pt x="287" y="34"/>
                    </a:cubicBezTo>
                    <a:cubicBezTo>
                      <a:pt x="287" y="35"/>
                      <a:pt x="287" y="36"/>
                      <a:pt x="288" y="36"/>
                    </a:cubicBezTo>
                    <a:cubicBezTo>
                      <a:pt x="289" y="36"/>
                      <a:pt x="289" y="36"/>
                      <a:pt x="289" y="36"/>
                    </a:cubicBezTo>
                    <a:cubicBezTo>
                      <a:pt x="288" y="35"/>
                      <a:pt x="288" y="34"/>
                      <a:pt x="287" y="33"/>
                    </a:cubicBezTo>
                    <a:moveTo>
                      <a:pt x="275" y="34"/>
                    </a:move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3"/>
                      <a:pt x="275" y="33"/>
                      <a:pt x="275" y="33"/>
                    </a:cubicBezTo>
                    <a:cubicBezTo>
                      <a:pt x="275" y="33"/>
                      <a:pt x="275" y="33"/>
                      <a:pt x="275" y="33"/>
                    </a:cubicBezTo>
                    <a:cubicBezTo>
                      <a:pt x="275" y="33"/>
                      <a:pt x="275" y="33"/>
                      <a:pt x="275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3"/>
                      <a:pt x="276" y="33"/>
                      <a:pt x="276" y="33"/>
                    </a:cubicBezTo>
                    <a:cubicBezTo>
                      <a:pt x="276" y="34"/>
                      <a:pt x="276" y="34"/>
                      <a:pt x="276" y="34"/>
                    </a:cubicBezTo>
                    <a:cubicBezTo>
                      <a:pt x="276" y="34"/>
                      <a:pt x="276" y="34"/>
                      <a:pt x="276" y="34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5" y="34"/>
                      <a:pt x="275" y="34"/>
                    </a:cubicBezTo>
                    <a:moveTo>
                      <a:pt x="276" y="32"/>
                    </a:moveTo>
                    <a:cubicBezTo>
                      <a:pt x="276" y="32"/>
                      <a:pt x="276" y="33"/>
                      <a:pt x="275" y="33"/>
                    </a:cubicBezTo>
                    <a:cubicBezTo>
                      <a:pt x="275" y="33"/>
                      <a:pt x="275" y="33"/>
                      <a:pt x="275" y="33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5" y="34"/>
                      <a:pt x="275" y="34"/>
                    </a:cubicBezTo>
                    <a:cubicBezTo>
                      <a:pt x="275" y="34"/>
                      <a:pt x="276" y="34"/>
                      <a:pt x="276" y="34"/>
                    </a:cubicBezTo>
                    <a:cubicBezTo>
                      <a:pt x="277" y="34"/>
                      <a:pt x="277" y="34"/>
                      <a:pt x="277" y="34"/>
                    </a:cubicBezTo>
                    <a:cubicBezTo>
                      <a:pt x="277" y="33"/>
                      <a:pt x="277" y="33"/>
                      <a:pt x="277" y="33"/>
                    </a:cubicBezTo>
                    <a:cubicBezTo>
                      <a:pt x="276" y="32"/>
                      <a:pt x="276" y="32"/>
                      <a:pt x="276" y="32"/>
                    </a:cubicBezTo>
                    <a:cubicBezTo>
                      <a:pt x="276" y="32"/>
                      <a:pt x="276" y="32"/>
                      <a:pt x="276" y="32"/>
                    </a:cubicBezTo>
                    <a:moveTo>
                      <a:pt x="276" y="91"/>
                    </a:moveTo>
                    <a:cubicBezTo>
                      <a:pt x="272" y="90"/>
                      <a:pt x="272" y="90"/>
                      <a:pt x="272" y="90"/>
                    </a:cubicBezTo>
                    <a:cubicBezTo>
                      <a:pt x="272" y="89"/>
                      <a:pt x="272" y="89"/>
                      <a:pt x="272" y="88"/>
                    </a:cubicBezTo>
                    <a:cubicBezTo>
                      <a:pt x="277" y="89"/>
                      <a:pt x="277" y="89"/>
                      <a:pt x="277" y="89"/>
                    </a:cubicBezTo>
                    <a:cubicBezTo>
                      <a:pt x="277" y="90"/>
                      <a:pt x="276" y="91"/>
                      <a:pt x="276" y="91"/>
                    </a:cubicBezTo>
                    <a:moveTo>
                      <a:pt x="271" y="32"/>
                    </a:moveTo>
                    <a:cubicBezTo>
                      <a:pt x="271" y="88"/>
                      <a:pt x="271" y="88"/>
                      <a:pt x="271" y="88"/>
                    </a:cubicBezTo>
                    <a:cubicBezTo>
                      <a:pt x="272" y="88"/>
                      <a:pt x="272" y="88"/>
                      <a:pt x="272" y="88"/>
                    </a:cubicBezTo>
                    <a:cubicBezTo>
                      <a:pt x="272" y="88"/>
                      <a:pt x="271" y="89"/>
                      <a:pt x="271" y="89"/>
                    </a:cubicBezTo>
                    <a:cubicBezTo>
                      <a:pt x="271" y="99"/>
                      <a:pt x="271" y="99"/>
                      <a:pt x="271" y="99"/>
                    </a:cubicBezTo>
                    <a:cubicBezTo>
                      <a:pt x="273" y="100"/>
                      <a:pt x="273" y="100"/>
                      <a:pt x="273" y="100"/>
                    </a:cubicBezTo>
                    <a:cubicBezTo>
                      <a:pt x="273" y="101"/>
                      <a:pt x="272" y="102"/>
                      <a:pt x="271" y="104"/>
                    </a:cubicBezTo>
                    <a:cubicBezTo>
                      <a:pt x="271" y="105"/>
                      <a:pt x="271" y="105"/>
                      <a:pt x="271" y="105"/>
                    </a:cubicBezTo>
                    <a:cubicBezTo>
                      <a:pt x="272" y="103"/>
                      <a:pt x="273" y="102"/>
                      <a:pt x="274" y="100"/>
                    </a:cubicBezTo>
                    <a:cubicBezTo>
                      <a:pt x="275" y="100"/>
                      <a:pt x="275" y="100"/>
                      <a:pt x="275" y="100"/>
                    </a:cubicBezTo>
                    <a:cubicBezTo>
                      <a:pt x="276" y="98"/>
                      <a:pt x="277" y="95"/>
                      <a:pt x="278" y="92"/>
                    </a:cubicBezTo>
                    <a:cubicBezTo>
                      <a:pt x="277" y="91"/>
                      <a:pt x="277" y="91"/>
                      <a:pt x="277" y="91"/>
                    </a:cubicBezTo>
                    <a:cubicBezTo>
                      <a:pt x="277" y="91"/>
                      <a:pt x="277" y="90"/>
                      <a:pt x="277" y="90"/>
                    </a:cubicBezTo>
                    <a:cubicBezTo>
                      <a:pt x="279" y="90"/>
                      <a:pt x="279" y="90"/>
                      <a:pt x="279" y="90"/>
                    </a:cubicBezTo>
                    <a:cubicBezTo>
                      <a:pt x="280" y="83"/>
                      <a:pt x="281" y="77"/>
                      <a:pt x="281" y="70"/>
                    </a:cubicBezTo>
                    <a:cubicBezTo>
                      <a:pt x="281" y="56"/>
                      <a:pt x="278" y="43"/>
                      <a:pt x="271" y="32"/>
                    </a:cubicBezTo>
                    <a:moveTo>
                      <a:pt x="132" y="34"/>
                    </a:moveTo>
                    <a:cubicBezTo>
                      <a:pt x="132" y="33"/>
                      <a:pt x="132" y="33"/>
                      <a:pt x="132" y="33"/>
                    </a:cubicBezTo>
                    <a:cubicBezTo>
                      <a:pt x="131" y="33"/>
                      <a:pt x="131" y="33"/>
                      <a:pt x="131" y="33"/>
                    </a:cubicBezTo>
                    <a:cubicBezTo>
                      <a:pt x="131" y="33"/>
                      <a:pt x="131" y="33"/>
                      <a:pt x="131" y="33"/>
                    </a:cubicBezTo>
                    <a:cubicBezTo>
                      <a:pt x="131" y="33"/>
                      <a:pt x="131" y="33"/>
                      <a:pt x="131" y="33"/>
                    </a:cubicBezTo>
                    <a:cubicBezTo>
                      <a:pt x="130" y="33"/>
                      <a:pt x="130" y="33"/>
                      <a:pt x="130" y="33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1" y="32"/>
                      <a:pt x="131" y="32"/>
                      <a:pt x="131" y="32"/>
                    </a:cubicBezTo>
                    <a:cubicBezTo>
                      <a:pt x="132" y="32"/>
                      <a:pt x="132" y="32"/>
                      <a:pt x="132" y="32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4"/>
                      <a:pt x="132" y="34"/>
                      <a:pt x="132" y="34"/>
                    </a:cubicBezTo>
                    <a:moveTo>
                      <a:pt x="131" y="32"/>
                    </a:moveTo>
                    <a:cubicBezTo>
                      <a:pt x="130" y="32"/>
                      <a:pt x="130" y="32"/>
                      <a:pt x="130" y="32"/>
                    </a:cubicBezTo>
                    <a:cubicBezTo>
                      <a:pt x="130" y="33"/>
                      <a:pt x="130" y="33"/>
                      <a:pt x="130" y="33"/>
                    </a:cubicBezTo>
                    <a:cubicBezTo>
                      <a:pt x="131" y="34"/>
                      <a:pt x="131" y="34"/>
                      <a:pt x="131" y="34"/>
                    </a:cubicBezTo>
                    <a:cubicBezTo>
                      <a:pt x="132" y="34"/>
                      <a:pt x="132" y="34"/>
                      <a:pt x="132" y="34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3"/>
                      <a:pt x="132" y="33"/>
                    </a:cubicBezTo>
                    <a:cubicBezTo>
                      <a:pt x="132" y="33"/>
                      <a:pt x="132" y="32"/>
                      <a:pt x="132" y="32"/>
                    </a:cubicBezTo>
                    <a:cubicBezTo>
                      <a:pt x="131" y="32"/>
                      <a:pt x="131" y="32"/>
                      <a:pt x="131" y="32"/>
                    </a:cubicBezTo>
                    <a:moveTo>
                      <a:pt x="55" y="32"/>
                    </a:moveTo>
                    <a:cubicBezTo>
                      <a:pt x="54" y="33"/>
                      <a:pt x="54" y="35"/>
                      <a:pt x="54" y="37"/>
                    </a:cubicBezTo>
                    <a:cubicBezTo>
                      <a:pt x="55" y="37"/>
                      <a:pt x="55" y="37"/>
                      <a:pt x="55" y="37"/>
                    </a:cubicBezTo>
                    <a:cubicBezTo>
                      <a:pt x="56" y="35"/>
                      <a:pt x="56" y="34"/>
                      <a:pt x="56" y="32"/>
                    </a:cubicBezTo>
                    <a:cubicBezTo>
                      <a:pt x="55" y="32"/>
                      <a:pt x="55" y="32"/>
                      <a:pt x="55" y="32"/>
                    </a:cubicBezTo>
                    <a:moveTo>
                      <a:pt x="282" y="30"/>
                    </a:moveTo>
                    <a:cubicBezTo>
                      <a:pt x="279" y="31"/>
                      <a:pt x="279" y="31"/>
                      <a:pt x="279" y="31"/>
                    </a:cubicBezTo>
                    <a:cubicBezTo>
                      <a:pt x="282" y="36"/>
                      <a:pt x="284" y="41"/>
                      <a:pt x="285" y="46"/>
                    </a:cubicBezTo>
                    <a:cubicBezTo>
                      <a:pt x="288" y="45"/>
                      <a:pt x="288" y="45"/>
                      <a:pt x="288" y="45"/>
                    </a:cubicBezTo>
                    <a:cubicBezTo>
                      <a:pt x="286" y="40"/>
                      <a:pt x="284" y="35"/>
                      <a:pt x="282" y="30"/>
                    </a:cubicBezTo>
                    <a:moveTo>
                      <a:pt x="121" y="29"/>
                    </a:moveTo>
                    <a:cubicBezTo>
                      <a:pt x="121" y="30"/>
                      <a:pt x="120" y="31"/>
                      <a:pt x="120" y="32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1" y="31"/>
                      <a:pt x="122" y="30"/>
                      <a:pt x="122" y="29"/>
                    </a:cubicBezTo>
                    <a:cubicBezTo>
                      <a:pt x="121" y="29"/>
                      <a:pt x="121" y="29"/>
                      <a:pt x="121" y="29"/>
                    </a:cubicBezTo>
                    <a:moveTo>
                      <a:pt x="285" y="29"/>
                    </a:moveTo>
                    <a:cubicBezTo>
                      <a:pt x="285" y="29"/>
                      <a:pt x="285" y="29"/>
                      <a:pt x="285" y="29"/>
                    </a:cubicBezTo>
                    <a:cubicBezTo>
                      <a:pt x="285" y="30"/>
                      <a:pt x="286" y="31"/>
                      <a:pt x="286" y="32"/>
                    </a:cubicBezTo>
                    <a:cubicBezTo>
                      <a:pt x="287" y="32"/>
                      <a:pt x="287" y="32"/>
                      <a:pt x="287" y="32"/>
                    </a:cubicBezTo>
                    <a:cubicBezTo>
                      <a:pt x="286" y="31"/>
                      <a:pt x="286" y="30"/>
                      <a:pt x="285" y="29"/>
                    </a:cubicBezTo>
                    <a:moveTo>
                      <a:pt x="274" y="29"/>
                    </a:moveTo>
                    <a:cubicBezTo>
                      <a:pt x="274" y="29"/>
                      <a:pt x="274" y="29"/>
                      <a:pt x="274" y="29"/>
                    </a:cubicBezTo>
                    <a:cubicBezTo>
                      <a:pt x="274" y="29"/>
                      <a:pt x="274" y="29"/>
                      <a:pt x="274" y="29"/>
                    </a:cubicBezTo>
                    <a:cubicBezTo>
                      <a:pt x="273" y="30"/>
                      <a:pt x="273" y="30"/>
                      <a:pt x="273" y="30"/>
                    </a:cubicBezTo>
                    <a:cubicBezTo>
                      <a:pt x="273" y="30"/>
                      <a:pt x="273" y="30"/>
                      <a:pt x="273" y="30"/>
                    </a:cubicBezTo>
                    <a:cubicBezTo>
                      <a:pt x="272" y="30"/>
                      <a:pt x="272" y="30"/>
                      <a:pt x="272" y="30"/>
                    </a:cubicBezTo>
                    <a:cubicBezTo>
                      <a:pt x="273" y="31"/>
                      <a:pt x="273" y="31"/>
                      <a:pt x="273" y="31"/>
                    </a:cubicBezTo>
                    <a:cubicBezTo>
                      <a:pt x="273" y="31"/>
                      <a:pt x="273" y="31"/>
                      <a:pt x="273" y="31"/>
                    </a:cubicBezTo>
                    <a:cubicBezTo>
                      <a:pt x="273" y="30"/>
                      <a:pt x="273" y="30"/>
                      <a:pt x="273" y="30"/>
                    </a:cubicBezTo>
                    <a:cubicBezTo>
                      <a:pt x="275" y="29"/>
                      <a:pt x="275" y="29"/>
                      <a:pt x="275" y="29"/>
                    </a:cubicBezTo>
                    <a:cubicBezTo>
                      <a:pt x="275" y="29"/>
                      <a:pt x="275" y="29"/>
                      <a:pt x="275" y="29"/>
                    </a:cubicBezTo>
                    <a:cubicBezTo>
                      <a:pt x="274" y="29"/>
                      <a:pt x="274" y="29"/>
                      <a:pt x="274" y="29"/>
                    </a:cubicBezTo>
                    <a:cubicBezTo>
                      <a:pt x="274" y="29"/>
                      <a:pt x="274" y="29"/>
                      <a:pt x="274" y="29"/>
                    </a:cubicBezTo>
                    <a:cubicBezTo>
                      <a:pt x="274" y="29"/>
                      <a:pt x="274" y="29"/>
                      <a:pt x="274" y="29"/>
                    </a:cubicBezTo>
                    <a:cubicBezTo>
                      <a:pt x="274" y="29"/>
                      <a:pt x="274" y="29"/>
                      <a:pt x="274" y="29"/>
                    </a:cubicBezTo>
                    <a:moveTo>
                      <a:pt x="134" y="30"/>
                    </a:moveTo>
                    <a:cubicBezTo>
                      <a:pt x="134" y="30"/>
                      <a:pt x="134" y="30"/>
                      <a:pt x="134" y="30"/>
                    </a:cubicBezTo>
                    <a:cubicBezTo>
                      <a:pt x="133" y="30"/>
                      <a:pt x="133" y="30"/>
                      <a:pt x="133" y="30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3" y="28"/>
                      <a:pt x="133" y="28"/>
                      <a:pt x="133" y="28"/>
                    </a:cubicBezTo>
                    <a:cubicBezTo>
                      <a:pt x="133" y="29"/>
                      <a:pt x="133" y="29"/>
                      <a:pt x="133" y="29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moveTo>
                      <a:pt x="133" y="28"/>
                    </a:moveTo>
                    <a:cubicBezTo>
                      <a:pt x="132" y="29"/>
                      <a:pt x="132" y="29"/>
                      <a:pt x="132" y="29"/>
                    </a:cubicBezTo>
                    <a:cubicBezTo>
                      <a:pt x="132" y="29"/>
                      <a:pt x="132" y="29"/>
                      <a:pt x="132" y="29"/>
                    </a:cubicBezTo>
                    <a:cubicBezTo>
                      <a:pt x="133" y="30"/>
                      <a:pt x="133" y="30"/>
                      <a:pt x="133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29"/>
                      <a:pt x="134" y="29"/>
                      <a:pt x="134" y="29"/>
                    </a:cubicBezTo>
                    <a:cubicBezTo>
                      <a:pt x="134" y="28"/>
                      <a:pt x="134" y="28"/>
                      <a:pt x="134" y="28"/>
                    </a:cubicBezTo>
                    <a:cubicBezTo>
                      <a:pt x="133" y="28"/>
                      <a:pt x="133" y="28"/>
                      <a:pt x="133" y="28"/>
                    </a:cubicBezTo>
                    <a:moveTo>
                      <a:pt x="272" y="25"/>
                    </a:moveTo>
                    <a:cubicBezTo>
                      <a:pt x="272" y="25"/>
                      <a:pt x="272" y="25"/>
                      <a:pt x="272" y="25"/>
                    </a:cubicBezTo>
                    <a:cubicBezTo>
                      <a:pt x="272" y="26"/>
                      <a:pt x="272" y="26"/>
                      <a:pt x="272" y="26"/>
                    </a:cubicBezTo>
                    <a:cubicBezTo>
                      <a:pt x="271" y="26"/>
                      <a:pt x="271" y="26"/>
                      <a:pt x="271" y="26"/>
                    </a:cubicBezTo>
                    <a:cubicBezTo>
                      <a:pt x="271" y="26"/>
                      <a:pt x="271" y="26"/>
                      <a:pt x="271" y="26"/>
                    </a:cubicBezTo>
                    <a:cubicBezTo>
                      <a:pt x="272" y="26"/>
                      <a:pt x="272" y="26"/>
                      <a:pt x="272" y="26"/>
                    </a:cubicBezTo>
                    <a:cubicBezTo>
                      <a:pt x="272" y="25"/>
                      <a:pt x="272" y="25"/>
                      <a:pt x="272" y="25"/>
                    </a:cubicBezTo>
                    <a:cubicBezTo>
                      <a:pt x="272" y="25"/>
                      <a:pt x="272" y="25"/>
                      <a:pt x="272" y="25"/>
                    </a:cubicBezTo>
                    <a:cubicBezTo>
                      <a:pt x="272" y="25"/>
                      <a:pt x="272" y="25"/>
                      <a:pt x="272" y="25"/>
                    </a:cubicBezTo>
                    <a:cubicBezTo>
                      <a:pt x="272" y="25"/>
                      <a:pt x="272" y="25"/>
                      <a:pt x="272" y="25"/>
                    </a:cubicBezTo>
                    <a:cubicBezTo>
                      <a:pt x="272" y="25"/>
                      <a:pt x="272" y="25"/>
                      <a:pt x="272" y="25"/>
                    </a:cubicBezTo>
                    <a:moveTo>
                      <a:pt x="124" y="25"/>
                    </a:moveTo>
                    <a:cubicBezTo>
                      <a:pt x="123" y="26"/>
                      <a:pt x="123" y="27"/>
                      <a:pt x="122" y="27"/>
                    </a:cubicBezTo>
                    <a:cubicBezTo>
                      <a:pt x="123" y="28"/>
                      <a:pt x="123" y="28"/>
                      <a:pt x="123" y="28"/>
                    </a:cubicBezTo>
                    <a:cubicBezTo>
                      <a:pt x="123" y="27"/>
                      <a:pt x="124" y="26"/>
                      <a:pt x="124" y="25"/>
                    </a:cubicBezTo>
                    <a:cubicBezTo>
                      <a:pt x="124" y="25"/>
                      <a:pt x="124" y="25"/>
                      <a:pt x="124" y="25"/>
                    </a:cubicBezTo>
                    <a:moveTo>
                      <a:pt x="283" y="25"/>
                    </a:moveTo>
                    <a:cubicBezTo>
                      <a:pt x="282" y="25"/>
                      <a:pt x="282" y="25"/>
                      <a:pt x="282" y="25"/>
                    </a:cubicBezTo>
                    <a:cubicBezTo>
                      <a:pt x="283" y="26"/>
                      <a:pt x="283" y="27"/>
                      <a:pt x="284" y="28"/>
                    </a:cubicBezTo>
                    <a:cubicBezTo>
                      <a:pt x="285" y="27"/>
                      <a:pt x="285" y="27"/>
                      <a:pt x="285" y="27"/>
                    </a:cubicBezTo>
                    <a:cubicBezTo>
                      <a:pt x="284" y="27"/>
                      <a:pt x="284" y="26"/>
                      <a:pt x="283" y="25"/>
                    </a:cubicBezTo>
                    <a:moveTo>
                      <a:pt x="135" y="25"/>
                    </a:move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35" y="25"/>
                      <a:pt x="135" y="25"/>
                      <a:pt x="135" y="25"/>
                    </a:cubicBezTo>
                    <a:cubicBezTo>
                      <a:pt x="135" y="25"/>
                      <a:pt x="135" y="25"/>
                      <a:pt x="135" y="25"/>
                    </a:cubicBezTo>
                    <a:moveTo>
                      <a:pt x="89" y="25"/>
                    </a:moveTo>
                    <a:cubicBezTo>
                      <a:pt x="73" y="64"/>
                      <a:pt x="80" y="107"/>
                      <a:pt x="102" y="140"/>
                    </a:cubicBezTo>
                    <a:cubicBezTo>
                      <a:pt x="103" y="140"/>
                      <a:pt x="103" y="140"/>
                      <a:pt x="103" y="140"/>
                    </a:cubicBezTo>
                    <a:cubicBezTo>
                      <a:pt x="89" y="120"/>
                      <a:pt x="81" y="96"/>
                      <a:pt x="81" y="70"/>
                    </a:cubicBezTo>
                    <a:cubicBezTo>
                      <a:pt x="81" y="54"/>
                      <a:pt x="84" y="39"/>
                      <a:pt x="90" y="25"/>
                    </a:cubicBezTo>
                    <a:cubicBezTo>
                      <a:pt x="89" y="25"/>
                      <a:pt x="89" y="25"/>
                      <a:pt x="89" y="25"/>
                    </a:cubicBezTo>
                    <a:moveTo>
                      <a:pt x="57" y="24"/>
                    </a:moveTo>
                    <a:cubicBezTo>
                      <a:pt x="57" y="26"/>
                      <a:pt x="56" y="27"/>
                      <a:pt x="56" y="29"/>
                    </a:cubicBezTo>
                    <a:cubicBezTo>
                      <a:pt x="57" y="29"/>
                      <a:pt x="57" y="29"/>
                      <a:pt x="57" y="29"/>
                    </a:cubicBezTo>
                    <a:cubicBezTo>
                      <a:pt x="58" y="28"/>
                      <a:pt x="58" y="26"/>
                      <a:pt x="59" y="24"/>
                    </a:cubicBezTo>
                    <a:cubicBezTo>
                      <a:pt x="57" y="24"/>
                      <a:pt x="57" y="24"/>
                      <a:pt x="57" y="24"/>
                    </a:cubicBezTo>
                    <a:moveTo>
                      <a:pt x="314" y="22"/>
                    </a:moveTo>
                    <a:cubicBezTo>
                      <a:pt x="310" y="23"/>
                      <a:pt x="310" y="23"/>
                      <a:pt x="310" y="23"/>
                    </a:cubicBezTo>
                    <a:cubicBezTo>
                      <a:pt x="312" y="28"/>
                      <a:pt x="314" y="34"/>
                      <a:pt x="316" y="39"/>
                    </a:cubicBezTo>
                    <a:cubicBezTo>
                      <a:pt x="320" y="38"/>
                      <a:pt x="320" y="38"/>
                      <a:pt x="320" y="38"/>
                    </a:cubicBezTo>
                    <a:cubicBezTo>
                      <a:pt x="318" y="33"/>
                      <a:pt x="316" y="27"/>
                      <a:pt x="314" y="22"/>
                    </a:cubicBezTo>
                    <a:moveTo>
                      <a:pt x="126" y="21"/>
                    </a:moveTo>
                    <a:cubicBezTo>
                      <a:pt x="125" y="22"/>
                      <a:pt x="125" y="22"/>
                      <a:pt x="124" y="23"/>
                    </a:cubicBezTo>
                    <a:cubicBezTo>
                      <a:pt x="125" y="24"/>
                      <a:pt x="125" y="24"/>
                      <a:pt x="125" y="24"/>
                    </a:cubicBezTo>
                    <a:cubicBezTo>
                      <a:pt x="126" y="23"/>
                      <a:pt x="126" y="22"/>
                      <a:pt x="127" y="21"/>
                    </a:cubicBezTo>
                    <a:cubicBezTo>
                      <a:pt x="126" y="21"/>
                      <a:pt x="126" y="21"/>
                      <a:pt x="126" y="21"/>
                    </a:cubicBezTo>
                    <a:moveTo>
                      <a:pt x="281" y="21"/>
                    </a:moveTo>
                    <a:cubicBezTo>
                      <a:pt x="280" y="21"/>
                      <a:pt x="280" y="21"/>
                      <a:pt x="280" y="21"/>
                    </a:cubicBezTo>
                    <a:cubicBezTo>
                      <a:pt x="280" y="22"/>
                      <a:pt x="281" y="23"/>
                      <a:pt x="282" y="24"/>
                    </a:cubicBezTo>
                    <a:cubicBezTo>
                      <a:pt x="282" y="23"/>
                      <a:pt x="282" y="23"/>
                      <a:pt x="282" y="23"/>
                    </a:cubicBezTo>
                    <a:cubicBezTo>
                      <a:pt x="282" y="22"/>
                      <a:pt x="281" y="22"/>
                      <a:pt x="281" y="21"/>
                    </a:cubicBezTo>
                    <a:moveTo>
                      <a:pt x="129" y="17"/>
                    </a:moveTo>
                    <a:cubicBezTo>
                      <a:pt x="128" y="18"/>
                      <a:pt x="128" y="18"/>
                      <a:pt x="127" y="19"/>
                    </a:cubicBezTo>
                    <a:cubicBezTo>
                      <a:pt x="128" y="20"/>
                      <a:pt x="128" y="20"/>
                      <a:pt x="128" y="20"/>
                    </a:cubicBezTo>
                    <a:cubicBezTo>
                      <a:pt x="128" y="19"/>
                      <a:pt x="129" y="18"/>
                      <a:pt x="129" y="17"/>
                    </a:cubicBezTo>
                    <a:cubicBezTo>
                      <a:pt x="129" y="17"/>
                      <a:pt x="129" y="17"/>
                      <a:pt x="129" y="17"/>
                    </a:cubicBezTo>
                    <a:moveTo>
                      <a:pt x="278" y="17"/>
                    </a:moveTo>
                    <a:cubicBezTo>
                      <a:pt x="277" y="17"/>
                      <a:pt x="277" y="17"/>
                      <a:pt x="277" y="17"/>
                    </a:cubicBezTo>
                    <a:cubicBezTo>
                      <a:pt x="278" y="18"/>
                      <a:pt x="278" y="19"/>
                      <a:pt x="279" y="20"/>
                    </a:cubicBezTo>
                    <a:cubicBezTo>
                      <a:pt x="280" y="19"/>
                      <a:pt x="280" y="19"/>
                      <a:pt x="280" y="19"/>
                    </a:cubicBezTo>
                    <a:cubicBezTo>
                      <a:pt x="279" y="18"/>
                      <a:pt x="279" y="18"/>
                      <a:pt x="278" y="17"/>
                    </a:cubicBezTo>
                    <a:moveTo>
                      <a:pt x="60" y="16"/>
                    </a:moveTo>
                    <a:cubicBezTo>
                      <a:pt x="59" y="18"/>
                      <a:pt x="59" y="19"/>
                      <a:pt x="58" y="21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60" y="20"/>
                      <a:pt x="61" y="18"/>
                      <a:pt x="61" y="17"/>
                    </a:cubicBezTo>
                    <a:cubicBezTo>
                      <a:pt x="60" y="16"/>
                      <a:pt x="60" y="16"/>
                      <a:pt x="60" y="16"/>
                    </a:cubicBezTo>
                    <a:moveTo>
                      <a:pt x="271" y="14"/>
                    </a:moveTo>
                    <a:cubicBezTo>
                      <a:pt x="271" y="19"/>
                      <a:pt x="271" y="19"/>
                      <a:pt x="271" y="19"/>
                    </a:cubicBezTo>
                    <a:cubicBezTo>
                      <a:pt x="273" y="21"/>
                      <a:pt x="274" y="23"/>
                      <a:pt x="275" y="25"/>
                    </a:cubicBezTo>
                    <a:cubicBezTo>
                      <a:pt x="278" y="23"/>
                      <a:pt x="278" y="23"/>
                      <a:pt x="278" y="23"/>
                    </a:cubicBezTo>
                    <a:cubicBezTo>
                      <a:pt x="276" y="20"/>
                      <a:pt x="274" y="17"/>
                      <a:pt x="271" y="14"/>
                    </a:cubicBezTo>
                    <a:moveTo>
                      <a:pt x="135" y="14"/>
                    </a:moveTo>
                    <a:cubicBezTo>
                      <a:pt x="132" y="18"/>
                      <a:pt x="129" y="23"/>
                      <a:pt x="126" y="28"/>
                    </a:cubicBezTo>
                    <a:cubicBezTo>
                      <a:pt x="125" y="30"/>
                      <a:pt x="123" y="33"/>
                      <a:pt x="122" y="35"/>
                    </a:cubicBezTo>
                    <a:cubicBezTo>
                      <a:pt x="125" y="37"/>
                      <a:pt x="125" y="37"/>
                      <a:pt x="125" y="37"/>
                    </a:cubicBezTo>
                    <a:cubicBezTo>
                      <a:pt x="128" y="30"/>
                      <a:pt x="131" y="24"/>
                      <a:pt x="135" y="18"/>
                    </a:cubicBezTo>
                    <a:cubicBezTo>
                      <a:pt x="135" y="14"/>
                      <a:pt x="135" y="14"/>
                      <a:pt x="135" y="14"/>
                    </a:cubicBezTo>
                    <a:moveTo>
                      <a:pt x="132" y="13"/>
                    </a:moveTo>
                    <a:cubicBezTo>
                      <a:pt x="131" y="14"/>
                      <a:pt x="130" y="14"/>
                      <a:pt x="130" y="15"/>
                    </a:cubicBezTo>
                    <a:cubicBezTo>
                      <a:pt x="130" y="16"/>
                      <a:pt x="130" y="16"/>
                      <a:pt x="130" y="16"/>
                    </a:cubicBezTo>
                    <a:cubicBezTo>
                      <a:pt x="131" y="15"/>
                      <a:pt x="132" y="14"/>
                      <a:pt x="132" y="13"/>
                    </a:cubicBezTo>
                    <a:cubicBezTo>
                      <a:pt x="132" y="13"/>
                      <a:pt x="132" y="13"/>
                      <a:pt x="132" y="13"/>
                    </a:cubicBezTo>
                    <a:moveTo>
                      <a:pt x="275" y="13"/>
                    </a:moveTo>
                    <a:cubicBezTo>
                      <a:pt x="274" y="13"/>
                      <a:pt x="274" y="13"/>
                      <a:pt x="274" y="13"/>
                    </a:cubicBezTo>
                    <a:cubicBezTo>
                      <a:pt x="275" y="14"/>
                      <a:pt x="276" y="15"/>
                      <a:pt x="276" y="16"/>
                    </a:cubicBezTo>
                    <a:cubicBezTo>
                      <a:pt x="277" y="15"/>
                      <a:pt x="277" y="15"/>
                      <a:pt x="277" y="15"/>
                    </a:cubicBezTo>
                    <a:cubicBezTo>
                      <a:pt x="276" y="14"/>
                      <a:pt x="276" y="14"/>
                      <a:pt x="275" y="13"/>
                    </a:cubicBezTo>
                    <a:moveTo>
                      <a:pt x="97" y="12"/>
                    </a:moveTo>
                    <a:cubicBezTo>
                      <a:pt x="97" y="13"/>
                      <a:pt x="97" y="14"/>
                      <a:pt x="96" y="14"/>
                    </a:cubicBezTo>
                    <a:cubicBezTo>
                      <a:pt x="93" y="22"/>
                      <a:pt x="90" y="29"/>
                      <a:pt x="87" y="37"/>
                    </a:cubicBezTo>
                    <a:cubicBezTo>
                      <a:pt x="91" y="38"/>
                      <a:pt x="91" y="38"/>
                      <a:pt x="91" y="38"/>
                    </a:cubicBezTo>
                    <a:cubicBezTo>
                      <a:pt x="94" y="30"/>
                      <a:pt x="97" y="22"/>
                      <a:pt x="101" y="14"/>
                    </a:cubicBezTo>
                    <a:cubicBezTo>
                      <a:pt x="97" y="12"/>
                      <a:pt x="97" y="12"/>
                      <a:pt x="97" y="12"/>
                    </a:cubicBezTo>
                    <a:moveTo>
                      <a:pt x="135" y="9"/>
                    </a:moveTo>
                    <a:cubicBezTo>
                      <a:pt x="134" y="10"/>
                      <a:pt x="133" y="11"/>
                      <a:pt x="133" y="12"/>
                    </a:cubicBezTo>
                    <a:cubicBezTo>
                      <a:pt x="133" y="12"/>
                      <a:pt x="133" y="12"/>
                      <a:pt x="133" y="12"/>
                    </a:cubicBezTo>
                    <a:cubicBezTo>
                      <a:pt x="134" y="11"/>
                      <a:pt x="135" y="11"/>
                      <a:pt x="135" y="10"/>
                    </a:cubicBezTo>
                    <a:cubicBezTo>
                      <a:pt x="135" y="9"/>
                      <a:pt x="135" y="9"/>
                      <a:pt x="135" y="9"/>
                    </a:cubicBezTo>
                    <a:moveTo>
                      <a:pt x="272" y="9"/>
                    </a:moveTo>
                    <a:cubicBezTo>
                      <a:pt x="271" y="10"/>
                      <a:pt x="271" y="10"/>
                      <a:pt x="271" y="10"/>
                    </a:cubicBezTo>
                    <a:cubicBezTo>
                      <a:pt x="272" y="11"/>
                      <a:pt x="273" y="11"/>
                      <a:pt x="273" y="12"/>
                    </a:cubicBezTo>
                    <a:cubicBezTo>
                      <a:pt x="274" y="11"/>
                      <a:pt x="274" y="11"/>
                      <a:pt x="274" y="11"/>
                    </a:cubicBezTo>
                    <a:cubicBezTo>
                      <a:pt x="273" y="11"/>
                      <a:pt x="273" y="10"/>
                      <a:pt x="272" y="9"/>
                    </a:cubicBezTo>
                    <a:moveTo>
                      <a:pt x="63" y="9"/>
                    </a:moveTo>
                    <a:cubicBezTo>
                      <a:pt x="62" y="10"/>
                      <a:pt x="61" y="12"/>
                      <a:pt x="61" y="14"/>
                    </a:cubicBezTo>
                    <a:cubicBezTo>
                      <a:pt x="62" y="14"/>
                      <a:pt x="62" y="14"/>
                      <a:pt x="62" y="14"/>
                    </a:cubicBezTo>
                    <a:cubicBezTo>
                      <a:pt x="63" y="13"/>
                      <a:pt x="63" y="11"/>
                      <a:pt x="64" y="10"/>
                    </a:cubicBezTo>
                    <a:cubicBezTo>
                      <a:pt x="63" y="9"/>
                      <a:pt x="63" y="9"/>
                      <a:pt x="63" y="9"/>
                    </a:cubicBezTo>
                    <a:moveTo>
                      <a:pt x="271" y="4"/>
                    </a:moveTo>
                    <a:cubicBezTo>
                      <a:pt x="271" y="5"/>
                      <a:pt x="271" y="5"/>
                      <a:pt x="271" y="5"/>
                    </a:cubicBezTo>
                    <a:cubicBezTo>
                      <a:pt x="287" y="22"/>
                      <a:pt x="297" y="45"/>
                      <a:pt x="297" y="70"/>
                    </a:cubicBezTo>
                    <a:cubicBezTo>
                      <a:pt x="297" y="95"/>
                      <a:pt x="287" y="118"/>
                      <a:pt x="271" y="135"/>
                    </a:cubicBezTo>
                    <a:cubicBezTo>
                      <a:pt x="271" y="136"/>
                      <a:pt x="271" y="136"/>
                      <a:pt x="271" y="136"/>
                    </a:cubicBezTo>
                    <a:cubicBezTo>
                      <a:pt x="288" y="119"/>
                      <a:pt x="298" y="95"/>
                      <a:pt x="298" y="70"/>
                    </a:cubicBezTo>
                    <a:cubicBezTo>
                      <a:pt x="298" y="44"/>
                      <a:pt x="288" y="21"/>
                      <a:pt x="271" y="4"/>
                    </a:cubicBezTo>
                    <a:moveTo>
                      <a:pt x="135" y="4"/>
                    </a:moveTo>
                    <a:cubicBezTo>
                      <a:pt x="119" y="21"/>
                      <a:pt x="109" y="44"/>
                      <a:pt x="109" y="70"/>
                    </a:cubicBezTo>
                    <a:cubicBezTo>
                      <a:pt x="109" y="95"/>
                      <a:pt x="119" y="119"/>
                      <a:pt x="135" y="136"/>
                    </a:cubicBezTo>
                    <a:cubicBezTo>
                      <a:pt x="135" y="135"/>
                      <a:pt x="135" y="135"/>
                      <a:pt x="135" y="135"/>
                    </a:cubicBezTo>
                    <a:cubicBezTo>
                      <a:pt x="119" y="118"/>
                      <a:pt x="110" y="95"/>
                      <a:pt x="110" y="70"/>
                    </a:cubicBezTo>
                    <a:cubicBezTo>
                      <a:pt x="110" y="45"/>
                      <a:pt x="119" y="22"/>
                      <a:pt x="135" y="5"/>
                    </a:cubicBezTo>
                    <a:cubicBezTo>
                      <a:pt x="135" y="4"/>
                      <a:pt x="135" y="4"/>
                      <a:pt x="135" y="4"/>
                    </a:cubicBezTo>
                    <a:moveTo>
                      <a:pt x="66" y="2"/>
                    </a:moveTo>
                    <a:cubicBezTo>
                      <a:pt x="65" y="3"/>
                      <a:pt x="65" y="5"/>
                      <a:pt x="64" y="6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6" y="5"/>
                      <a:pt x="67" y="4"/>
                      <a:pt x="67" y="2"/>
                    </a:cubicBezTo>
                    <a:cubicBezTo>
                      <a:pt x="66" y="2"/>
                      <a:pt x="66" y="2"/>
                      <a:pt x="66" y="2"/>
                    </a:cubicBezTo>
                    <a:moveTo>
                      <a:pt x="13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4" y="22"/>
                      <a:pt x="0" y="45"/>
                      <a:pt x="0" y="70"/>
                    </a:cubicBezTo>
                    <a:cubicBezTo>
                      <a:pt x="0" y="95"/>
                      <a:pt x="4" y="118"/>
                      <a:pt x="12" y="140"/>
                    </a:cubicBezTo>
                    <a:cubicBezTo>
                      <a:pt x="13" y="140"/>
                      <a:pt x="13" y="140"/>
                      <a:pt x="13" y="140"/>
                    </a:cubicBezTo>
                    <a:cubicBezTo>
                      <a:pt x="5" y="118"/>
                      <a:pt x="1" y="95"/>
                      <a:pt x="1" y="70"/>
                    </a:cubicBezTo>
                    <a:cubicBezTo>
                      <a:pt x="1" y="45"/>
                      <a:pt x="5" y="22"/>
                      <a:pt x="13" y="0"/>
                    </a:cubicBezTo>
                    <a:moveTo>
                      <a:pt x="46" y="0"/>
                    </a:moveTo>
                    <a:cubicBezTo>
                      <a:pt x="45" y="0"/>
                      <a:pt x="45" y="0"/>
                      <a:pt x="45" y="0"/>
                    </a:cubicBezTo>
                    <a:cubicBezTo>
                      <a:pt x="35" y="21"/>
                      <a:pt x="30" y="45"/>
                      <a:pt x="30" y="70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1" y="45"/>
                      <a:pt x="36" y="21"/>
                      <a:pt x="46" y="0"/>
                    </a:cubicBezTo>
                    <a:moveTo>
                      <a:pt x="61" y="0"/>
                    </a:moveTo>
                    <a:cubicBezTo>
                      <a:pt x="59" y="0"/>
                      <a:pt x="59" y="0"/>
                      <a:pt x="59" y="0"/>
                    </a:cubicBezTo>
                    <a:cubicBezTo>
                      <a:pt x="52" y="15"/>
                      <a:pt x="47" y="31"/>
                      <a:pt x="44" y="49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41" y="34"/>
                      <a:pt x="44" y="21"/>
                      <a:pt x="49" y="9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2" y="21"/>
                      <a:pt x="39" y="34"/>
                      <a:pt x="37" y="48"/>
                    </a:cubicBezTo>
                    <a:cubicBezTo>
                      <a:pt x="36" y="47"/>
                      <a:pt x="36" y="47"/>
                      <a:pt x="36" y="47"/>
                    </a:cubicBezTo>
                    <a:cubicBezTo>
                      <a:pt x="34" y="63"/>
                      <a:pt x="34" y="79"/>
                      <a:pt x="37" y="95"/>
                    </a:cubicBezTo>
                    <a:cubicBezTo>
                      <a:pt x="37" y="101"/>
                      <a:pt x="38" y="106"/>
                      <a:pt x="40" y="112"/>
                    </a:cubicBezTo>
                    <a:cubicBezTo>
                      <a:pt x="41" y="111"/>
                      <a:pt x="41" y="111"/>
                      <a:pt x="41" y="111"/>
                    </a:cubicBezTo>
                    <a:cubicBezTo>
                      <a:pt x="44" y="121"/>
                      <a:pt x="47" y="131"/>
                      <a:pt x="51" y="140"/>
                    </a:cubicBezTo>
                    <a:cubicBezTo>
                      <a:pt x="53" y="140"/>
                      <a:pt x="53" y="140"/>
                      <a:pt x="53" y="140"/>
                    </a:cubicBezTo>
                    <a:cubicBezTo>
                      <a:pt x="49" y="131"/>
                      <a:pt x="45" y="121"/>
                      <a:pt x="43" y="111"/>
                    </a:cubicBezTo>
                    <a:cubicBezTo>
                      <a:pt x="48" y="109"/>
                      <a:pt x="48" y="109"/>
                      <a:pt x="48" y="109"/>
                    </a:cubicBezTo>
                    <a:cubicBezTo>
                      <a:pt x="51" y="120"/>
                      <a:pt x="55" y="130"/>
                      <a:pt x="59" y="140"/>
                    </a:cubicBezTo>
                    <a:cubicBezTo>
                      <a:pt x="61" y="140"/>
                      <a:pt x="61" y="140"/>
                      <a:pt x="61" y="140"/>
                    </a:cubicBezTo>
                    <a:cubicBezTo>
                      <a:pt x="56" y="130"/>
                      <a:pt x="52" y="120"/>
                      <a:pt x="49" y="109"/>
                    </a:cubicBezTo>
                    <a:cubicBezTo>
                      <a:pt x="55" y="108"/>
                      <a:pt x="55" y="108"/>
                      <a:pt x="55" y="108"/>
                    </a:cubicBezTo>
                    <a:cubicBezTo>
                      <a:pt x="55" y="108"/>
                      <a:pt x="55" y="108"/>
                      <a:pt x="55" y="108"/>
                    </a:cubicBezTo>
                    <a:cubicBezTo>
                      <a:pt x="56" y="108"/>
                      <a:pt x="56" y="108"/>
                      <a:pt x="56" y="108"/>
                    </a:cubicBezTo>
                    <a:cubicBezTo>
                      <a:pt x="56" y="107"/>
                      <a:pt x="56" y="107"/>
                      <a:pt x="56" y="107"/>
                    </a:cubicBezTo>
                    <a:cubicBezTo>
                      <a:pt x="62" y="106"/>
                      <a:pt x="62" y="106"/>
                      <a:pt x="62" y="106"/>
                    </a:cubicBezTo>
                    <a:cubicBezTo>
                      <a:pt x="60" y="101"/>
                      <a:pt x="59" y="97"/>
                      <a:pt x="59" y="92"/>
                    </a:cubicBezTo>
                    <a:cubicBezTo>
                      <a:pt x="57" y="78"/>
                      <a:pt x="57" y="64"/>
                      <a:pt x="58" y="50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3" y="49"/>
                      <a:pt x="53" y="48"/>
                      <a:pt x="53" y="48"/>
                    </a:cubicBezTo>
                    <a:cubicBezTo>
                      <a:pt x="52" y="47"/>
                      <a:pt x="52" y="47"/>
                      <a:pt x="52" y="47"/>
                    </a:cubicBezTo>
                    <a:cubicBezTo>
                      <a:pt x="52" y="48"/>
                      <a:pt x="52" y="49"/>
                      <a:pt x="51" y="50"/>
                    </a:cubicBezTo>
                    <a:cubicBezTo>
                      <a:pt x="46" y="49"/>
                      <a:pt x="46" y="49"/>
                      <a:pt x="46" y="49"/>
                    </a:cubicBezTo>
                    <a:cubicBezTo>
                      <a:pt x="48" y="31"/>
                      <a:pt x="53" y="15"/>
                      <a:pt x="61" y="0"/>
                    </a:cubicBezTo>
                    <a:moveTo>
                      <a:pt x="69" y="0"/>
                    </a:move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48166" name="组合 359"/>
          <p:cNvGrpSpPr/>
          <p:nvPr/>
        </p:nvGrpSpPr>
        <p:grpSpPr bwMode="auto">
          <a:xfrm>
            <a:off x="3467100" y="1182688"/>
            <a:ext cx="704850" cy="530225"/>
            <a:chOff x="3327471" y="1296848"/>
            <a:chExt cx="863845" cy="648072"/>
          </a:xfrm>
        </p:grpSpPr>
        <p:grpSp>
          <p:nvGrpSpPr>
            <p:cNvPr id="48188" name="组合 360"/>
            <p:cNvGrpSpPr/>
            <p:nvPr/>
          </p:nvGrpSpPr>
          <p:grpSpPr bwMode="auto">
            <a:xfrm>
              <a:off x="3327471" y="1296848"/>
              <a:ext cx="863845" cy="648072"/>
              <a:chOff x="4599001" y="585478"/>
              <a:chExt cx="863845" cy="648072"/>
            </a:xfrm>
          </p:grpSpPr>
          <p:sp>
            <p:nvSpPr>
              <p:cNvPr id="363" name="矩形 362"/>
              <p:cNvSpPr/>
              <p:nvPr/>
            </p:nvSpPr>
            <p:spPr>
              <a:xfrm>
                <a:off x="4599001" y="585478"/>
                <a:ext cx="863845" cy="648072"/>
              </a:xfrm>
              <a:prstGeom prst="rect">
                <a:avLst/>
              </a:prstGeom>
              <a:gradFill flip="none" rotWithShape="1">
                <a:gsLst>
                  <a:gs pos="100000">
                    <a:schemeClr val="bg1">
                      <a:alpha val="35000"/>
                    </a:schemeClr>
                  </a:gs>
                  <a:gs pos="3000">
                    <a:srgbClr val="00B0F0">
                      <a:alpha val="25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9525">
                <a:solidFill>
                  <a:schemeClr val="bg1"/>
                </a:solidFill>
              </a:ln>
              <a:effectLst>
                <a:glow rad="114300">
                  <a:schemeClr val="bg1">
                    <a:alpha val="29000"/>
                  </a:schemeClr>
                </a:glow>
                <a:innerShdw blurRad="114300">
                  <a:schemeClr val="bg1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364" name="椭圆 363"/>
              <p:cNvSpPr/>
              <p:nvPr/>
            </p:nvSpPr>
            <p:spPr>
              <a:xfrm rot="20243190">
                <a:off x="5010405" y="780030"/>
                <a:ext cx="126134" cy="203652"/>
              </a:xfrm>
              <a:prstGeom prst="ellipse">
                <a:avLst/>
              </a:prstGeom>
              <a:solidFill>
                <a:schemeClr val="bg1">
                  <a:alpha val="9000"/>
                </a:schemeClr>
              </a:solidFill>
              <a:ln>
                <a:noFill/>
              </a:ln>
              <a:effectLst>
                <a:glow rad="228600">
                  <a:schemeClr val="bg1">
                    <a:alpha val="27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362" name="Freeform 623"/>
            <p:cNvSpPr>
              <a:spLocks noEditPoints="1"/>
            </p:cNvSpPr>
            <p:nvPr/>
          </p:nvSpPr>
          <p:spPr bwMode="auto">
            <a:xfrm>
              <a:off x="3577410" y="1461283"/>
              <a:ext cx="349764" cy="349764"/>
            </a:xfrm>
            <a:custGeom>
              <a:avLst/>
              <a:gdLst>
                <a:gd name="T0" fmla="*/ 4 w 26"/>
                <a:gd name="T1" fmla="*/ 18 h 26"/>
                <a:gd name="T2" fmla="*/ 8 w 26"/>
                <a:gd name="T3" fmla="*/ 22 h 26"/>
                <a:gd name="T4" fmla="*/ 10 w 26"/>
                <a:gd name="T5" fmla="*/ 20 h 26"/>
                <a:gd name="T6" fmla="*/ 12 w 26"/>
                <a:gd name="T7" fmla="*/ 18 h 26"/>
                <a:gd name="T8" fmla="*/ 14 w 26"/>
                <a:gd name="T9" fmla="*/ 23 h 26"/>
                <a:gd name="T10" fmla="*/ 18 w 26"/>
                <a:gd name="T11" fmla="*/ 18 h 26"/>
                <a:gd name="T12" fmla="*/ 14 w 26"/>
                <a:gd name="T13" fmla="*/ 23 h 26"/>
                <a:gd name="T14" fmla="*/ 20 w 26"/>
                <a:gd name="T15" fmla="*/ 18 h 26"/>
                <a:gd name="T16" fmla="*/ 19 w 26"/>
                <a:gd name="T17" fmla="*/ 22 h 26"/>
                <a:gd name="T18" fmla="*/ 3 w 26"/>
                <a:gd name="T19" fmla="*/ 13 h 26"/>
                <a:gd name="T20" fmla="*/ 6 w 26"/>
                <a:gd name="T21" fmla="*/ 10 h 26"/>
                <a:gd name="T22" fmla="*/ 6 w 26"/>
                <a:gd name="T23" fmla="*/ 15 h 26"/>
                <a:gd name="T24" fmla="*/ 8 w 26"/>
                <a:gd name="T25" fmla="*/ 15 h 26"/>
                <a:gd name="T26" fmla="*/ 8 w 26"/>
                <a:gd name="T27" fmla="*/ 10 h 26"/>
                <a:gd name="T28" fmla="*/ 12 w 26"/>
                <a:gd name="T29" fmla="*/ 15 h 26"/>
                <a:gd name="T30" fmla="*/ 14 w 26"/>
                <a:gd name="T31" fmla="*/ 15 h 26"/>
                <a:gd name="T32" fmla="*/ 18 w 26"/>
                <a:gd name="T33" fmla="*/ 10 h 26"/>
                <a:gd name="T34" fmla="*/ 18 w 26"/>
                <a:gd name="T35" fmla="*/ 15 h 26"/>
                <a:gd name="T36" fmla="*/ 21 w 26"/>
                <a:gd name="T37" fmla="*/ 15 h 26"/>
                <a:gd name="T38" fmla="*/ 21 w 26"/>
                <a:gd name="T39" fmla="*/ 10 h 26"/>
                <a:gd name="T40" fmla="*/ 23 w 26"/>
                <a:gd name="T41" fmla="*/ 13 h 26"/>
                <a:gd name="T42" fmla="*/ 21 w 26"/>
                <a:gd name="T43" fmla="*/ 15 h 26"/>
                <a:gd name="T44" fmla="*/ 8 w 26"/>
                <a:gd name="T45" fmla="*/ 4 h 26"/>
                <a:gd name="T46" fmla="*/ 4 w 26"/>
                <a:gd name="T47" fmla="*/ 8 h 26"/>
                <a:gd name="T48" fmla="*/ 19 w 26"/>
                <a:gd name="T49" fmla="*/ 4 h 26"/>
                <a:gd name="T50" fmla="*/ 20 w 26"/>
                <a:gd name="T51" fmla="*/ 8 h 26"/>
                <a:gd name="T52" fmla="*/ 10 w 26"/>
                <a:gd name="T53" fmla="*/ 5 h 26"/>
                <a:gd name="T54" fmla="*/ 12 w 26"/>
                <a:gd name="T55" fmla="*/ 8 h 26"/>
                <a:gd name="T56" fmla="*/ 14 w 26"/>
                <a:gd name="T57" fmla="*/ 8 h 26"/>
                <a:gd name="T58" fmla="*/ 17 w 26"/>
                <a:gd name="T59" fmla="*/ 5 h 26"/>
                <a:gd name="T60" fmla="*/ 14 w 26"/>
                <a:gd name="T61" fmla="*/ 8 h 26"/>
                <a:gd name="T62" fmla="*/ 0 w 26"/>
                <a:gd name="T63" fmla="*/ 13 h 26"/>
                <a:gd name="T64" fmla="*/ 26 w 26"/>
                <a:gd name="T65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6" h="26">
                  <a:moveTo>
                    <a:pt x="8" y="22"/>
                  </a:moveTo>
                  <a:cubicBezTo>
                    <a:pt x="6" y="21"/>
                    <a:pt x="5" y="19"/>
                    <a:pt x="4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7" y="20"/>
                    <a:pt x="8" y="22"/>
                  </a:cubicBezTo>
                  <a:moveTo>
                    <a:pt x="12" y="23"/>
                  </a:moveTo>
                  <a:cubicBezTo>
                    <a:pt x="11" y="22"/>
                    <a:pt x="10" y="22"/>
                    <a:pt x="10" y="20"/>
                  </a:cubicBezTo>
                  <a:cubicBezTo>
                    <a:pt x="9" y="20"/>
                    <a:pt x="9" y="19"/>
                    <a:pt x="9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23"/>
                    <a:pt x="12" y="23"/>
                    <a:pt x="12" y="23"/>
                  </a:cubicBezTo>
                  <a:moveTo>
                    <a:pt x="14" y="23"/>
                  </a:moveTo>
                  <a:cubicBezTo>
                    <a:pt x="14" y="18"/>
                    <a:pt x="14" y="18"/>
                    <a:pt x="14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9"/>
                    <a:pt x="17" y="20"/>
                    <a:pt x="17" y="20"/>
                  </a:cubicBezTo>
                  <a:cubicBezTo>
                    <a:pt x="16" y="22"/>
                    <a:pt x="15" y="22"/>
                    <a:pt x="14" y="23"/>
                  </a:cubicBezTo>
                  <a:moveTo>
                    <a:pt x="19" y="22"/>
                  </a:moveTo>
                  <a:cubicBezTo>
                    <a:pt x="19" y="20"/>
                    <a:pt x="20" y="19"/>
                    <a:pt x="20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9"/>
                    <a:pt x="20" y="21"/>
                    <a:pt x="19" y="22"/>
                  </a:cubicBezTo>
                  <a:moveTo>
                    <a:pt x="3" y="15"/>
                  </a:moveTo>
                  <a:cubicBezTo>
                    <a:pt x="3" y="14"/>
                    <a:pt x="3" y="14"/>
                    <a:pt x="3" y="13"/>
                  </a:cubicBezTo>
                  <a:cubicBezTo>
                    <a:pt x="3" y="12"/>
                    <a:pt x="3" y="11"/>
                    <a:pt x="3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1"/>
                    <a:pt x="6" y="12"/>
                    <a:pt x="6" y="13"/>
                  </a:cubicBezTo>
                  <a:cubicBezTo>
                    <a:pt x="6" y="14"/>
                    <a:pt x="6" y="14"/>
                    <a:pt x="6" y="15"/>
                  </a:cubicBezTo>
                  <a:cubicBezTo>
                    <a:pt x="3" y="15"/>
                    <a:pt x="3" y="15"/>
                    <a:pt x="3" y="15"/>
                  </a:cubicBezTo>
                  <a:moveTo>
                    <a:pt x="8" y="15"/>
                  </a:moveTo>
                  <a:cubicBezTo>
                    <a:pt x="8" y="14"/>
                    <a:pt x="8" y="14"/>
                    <a:pt x="8" y="13"/>
                  </a:cubicBezTo>
                  <a:cubicBezTo>
                    <a:pt x="8" y="12"/>
                    <a:pt x="8" y="11"/>
                    <a:pt x="8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8" y="15"/>
                    <a:pt x="8" y="15"/>
                    <a:pt x="8" y="15"/>
                  </a:cubicBezTo>
                  <a:moveTo>
                    <a:pt x="14" y="15"/>
                  </a:moveTo>
                  <a:cubicBezTo>
                    <a:pt x="14" y="10"/>
                    <a:pt x="14" y="10"/>
                    <a:pt x="14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1"/>
                    <a:pt x="18" y="12"/>
                    <a:pt x="18" y="13"/>
                  </a:cubicBezTo>
                  <a:cubicBezTo>
                    <a:pt x="18" y="14"/>
                    <a:pt x="18" y="14"/>
                    <a:pt x="18" y="15"/>
                  </a:cubicBezTo>
                  <a:cubicBezTo>
                    <a:pt x="14" y="15"/>
                    <a:pt x="14" y="15"/>
                    <a:pt x="14" y="15"/>
                  </a:cubicBezTo>
                  <a:moveTo>
                    <a:pt x="21" y="15"/>
                  </a:moveTo>
                  <a:cubicBezTo>
                    <a:pt x="21" y="14"/>
                    <a:pt x="21" y="14"/>
                    <a:pt x="21" y="13"/>
                  </a:cubicBezTo>
                  <a:cubicBezTo>
                    <a:pt x="21" y="12"/>
                    <a:pt x="21" y="11"/>
                    <a:pt x="21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2"/>
                    <a:pt x="23" y="13"/>
                  </a:cubicBezTo>
                  <a:cubicBezTo>
                    <a:pt x="23" y="14"/>
                    <a:pt x="23" y="14"/>
                    <a:pt x="23" y="15"/>
                  </a:cubicBezTo>
                  <a:cubicBezTo>
                    <a:pt x="21" y="15"/>
                    <a:pt x="21" y="15"/>
                    <a:pt x="21" y="15"/>
                  </a:cubicBezTo>
                  <a:moveTo>
                    <a:pt x="4" y="8"/>
                  </a:moveTo>
                  <a:cubicBezTo>
                    <a:pt x="5" y="6"/>
                    <a:pt x="6" y="5"/>
                    <a:pt x="8" y="4"/>
                  </a:cubicBezTo>
                  <a:cubicBezTo>
                    <a:pt x="7" y="5"/>
                    <a:pt x="6" y="7"/>
                    <a:pt x="6" y="8"/>
                  </a:cubicBezTo>
                  <a:cubicBezTo>
                    <a:pt x="4" y="8"/>
                    <a:pt x="4" y="8"/>
                    <a:pt x="4" y="8"/>
                  </a:cubicBezTo>
                  <a:moveTo>
                    <a:pt x="20" y="8"/>
                  </a:moveTo>
                  <a:cubicBezTo>
                    <a:pt x="20" y="7"/>
                    <a:pt x="19" y="5"/>
                    <a:pt x="19" y="4"/>
                  </a:cubicBezTo>
                  <a:cubicBezTo>
                    <a:pt x="20" y="5"/>
                    <a:pt x="21" y="6"/>
                    <a:pt x="22" y="8"/>
                  </a:cubicBezTo>
                  <a:cubicBezTo>
                    <a:pt x="20" y="8"/>
                    <a:pt x="20" y="8"/>
                    <a:pt x="20" y="8"/>
                  </a:cubicBezTo>
                  <a:moveTo>
                    <a:pt x="9" y="8"/>
                  </a:moveTo>
                  <a:cubicBezTo>
                    <a:pt x="9" y="7"/>
                    <a:pt x="9" y="6"/>
                    <a:pt x="10" y="5"/>
                  </a:cubicBezTo>
                  <a:cubicBezTo>
                    <a:pt x="10" y="4"/>
                    <a:pt x="11" y="3"/>
                    <a:pt x="12" y="3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9" y="8"/>
                    <a:pt x="9" y="8"/>
                    <a:pt x="9" y="8"/>
                  </a:cubicBezTo>
                  <a:moveTo>
                    <a:pt x="14" y="8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6" y="4"/>
                    <a:pt x="17" y="5"/>
                  </a:cubicBezTo>
                  <a:cubicBezTo>
                    <a:pt x="17" y="6"/>
                    <a:pt x="17" y="7"/>
                    <a:pt x="18" y="8"/>
                  </a:cubicBezTo>
                  <a:cubicBezTo>
                    <a:pt x="14" y="8"/>
                    <a:pt x="14" y="8"/>
                    <a:pt x="14" y="8"/>
                  </a:cubicBezTo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</a:path>
              </a:pathLst>
            </a:custGeom>
            <a:solidFill>
              <a:schemeClr val="bg1">
                <a:alpha val="76000"/>
              </a:schemeClr>
            </a:solidFill>
            <a:ln>
              <a:noFill/>
            </a:ln>
            <a:effectLst>
              <a:glow rad="25400">
                <a:srgbClr val="00B0F0">
                  <a:alpha val="18000"/>
                </a:srgbClr>
              </a:glow>
            </a:effec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48167" name="组合 364"/>
          <p:cNvGrpSpPr/>
          <p:nvPr/>
        </p:nvGrpSpPr>
        <p:grpSpPr bwMode="auto">
          <a:xfrm>
            <a:off x="1776413" y="2054225"/>
            <a:ext cx="706437" cy="528638"/>
            <a:chOff x="4599001" y="622573"/>
            <a:chExt cx="863845" cy="648073"/>
          </a:xfrm>
        </p:grpSpPr>
        <p:sp>
          <p:nvSpPr>
            <p:cNvPr id="366" name="矩形 365"/>
            <p:cNvSpPr/>
            <p:nvPr/>
          </p:nvSpPr>
          <p:spPr>
            <a:xfrm>
              <a:off x="4599001" y="622573"/>
              <a:ext cx="863845" cy="648073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35000"/>
                  </a:schemeClr>
                </a:gs>
                <a:gs pos="3000">
                  <a:srgbClr val="00B0F0">
                    <a:alpha val="2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1"/>
              </a:solidFill>
            </a:ln>
            <a:effectLst>
              <a:glow rad="114300">
                <a:schemeClr val="bg1">
                  <a:alpha val="29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67" name="椭圆 366"/>
            <p:cNvSpPr/>
            <p:nvPr/>
          </p:nvSpPr>
          <p:spPr>
            <a:xfrm rot="20243190">
              <a:off x="5010405" y="780030"/>
              <a:ext cx="126134" cy="203652"/>
            </a:xfrm>
            <a:prstGeom prst="ellipse">
              <a:avLst/>
            </a:prstGeom>
            <a:solidFill>
              <a:schemeClr val="bg1">
                <a:alpha val="9000"/>
              </a:schemeClr>
            </a:solidFill>
            <a:ln>
              <a:noFill/>
            </a:ln>
            <a:effectLst>
              <a:glow rad="228600">
                <a:schemeClr val="bg1">
                  <a:alpha val="27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368" name="组合 367"/>
          <p:cNvGrpSpPr/>
          <p:nvPr/>
        </p:nvGrpSpPr>
        <p:grpSpPr>
          <a:xfrm>
            <a:off x="508646" y="1549921"/>
            <a:ext cx="4927450" cy="3463889"/>
            <a:chOff x="1577975" y="520700"/>
            <a:chExt cx="5981700" cy="4057650"/>
          </a:xfrm>
          <a:solidFill>
            <a:schemeClr val="bg1"/>
          </a:solidFill>
          <a:effectLst>
            <a:glow rad="101600">
              <a:srgbClr val="00B0F0">
                <a:alpha val="60000"/>
              </a:srgbClr>
            </a:glow>
          </a:effectLst>
        </p:grpSpPr>
        <p:sp>
          <p:nvSpPr>
            <p:cNvPr id="369" name="Freeform 7"/>
            <p:cNvSpPr/>
            <p:nvPr/>
          </p:nvSpPr>
          <p:spPr bwMode="auto">
            <a:xfrm>
              <a:off x="1577975" y="1825625"/>
              <a:ext cx="5095875" cy="2705100"/>
            </a:xfrm>
            <a:custGeom>
              <a:avLst/>
              <a:gdLst>
                <a:gd name="T0" fmla="*/ 0 w 535"/>
                <a:gd name="T1" fmla="*/ 284 h 284"/>
                <a:gd name="T2" fmla="*/ 67 w 535"/>
                <a:gd name="T3" fmla="*/ 135 h 284"/>
                <a:gd name="T4" fmla="*/ 114 w 535"/>
                <a:gd name="T5" fmla="*/ 82 h 284"/>
                <a:gd name="T6" fmla="*/ 219 w 535"/>
                <a:gd name="T7" fmla="*/ 45 h 284"/>
                <a:gd name="T8" fmla="*/ 345 w 535"/>
                <a:gd name="T9" fmla="*/ 63 h 284"/>
                <a:gd name="T10" fmla="*/ 386 w 535"/>
                <a:gd name="T11" fmla="*/ 63 h 284"/>
                <a:gd name="T12" fmla="*/ 426 w 535"/>
                <a:gd name="T13" fmla="*/ 48 h 284"/>
                <a:gd name="T14" fmla="*/ 459 w 535"/>
                <a:gd name="T15" fmla="*/ 29 h 284"/>
                <a:gd name="T16" fmla="*/ 504 w 535"/>
                <a:gd name="T17" fmla="*/ 21 h 284"/>
                <a:gd name="T18" fmla="*/ 528 w 535"/>
                <a:gd name="T19" fmla="*/ 39 h 284"/>
                <a:gd name="T20" fmla="*/ 491 w 535"/>
                <a:gd name="T21" fmla="*/ 58 h 284"/>
                <a:gd name="T22" fmla="*/ 452 w 535"/>
                <a:gd name="T23" fmla="*/ 94 h 284"/>
                <a:gd name="T24" fmla="*/ 424 w 535"/>
                <a:gd name="T25" fmla="*/ 111 h 284"/>
                <a:gd name="T26" fmla="*/ 401 w 535"/>
                <a:gd name="T27" fmla="*/ 125 h 284"/>
                <a:gd name="T28" fmla="*/ 356 w 535"/>
                <a:gd name="T29" fmla="*/ 154 h 284"/>
                <a:gd name="T30" fmla="*/ 332 w 535"/>
                <a:gd name="T31" fmla="*/ 168 h 284"/>
                <a:gd name="T32" fmla="*/ 354 w 535"/>
                <a:gd name="T33" fmla="*/ 156 h 284"/>
                <a:gd name="T34" fmla="*/ 383 w 535"/>
                <a:gd name="T35" fmla="*/ 141 h 284"/>
                <a:gd name="T36" fmla="*/ 414 w 535"/>
                <a:gd name="T37" fmla="*/ 121 h 284"/>
                <a:gd name="T38" fmla="*/ 469 w 535"/>
                <a:gd name="T39" fmla="*/ 86 h 284"/>
                <a:gd name="T40" fmla="*/ 530 w 535"/>
                <a:gd name="T41" fmla="*/ 46 h 284"/>
                <a:gd name="T42" fmla="*/ 534 w 535"/>
                <a:gd name="T43" fmla="*/ 36 h 284"/>
                <a:gd name="T44" fmla="*/ 522 w 535"/>
                <a:gd name="T45" fmla="*/ 21 h 284"/>
                <a:gd name="T46" fmla="*/ 448 w 535"/>
                <a:gd name="T47" fmla="*/ 27 h 284"/>
                <a:gd name="T48" fmla="*/ 428 w 535"/>
                <a:gd name="T49" fmla="*/ 38 h 284"/>
                <a:gd name="T50" fmla="*/ 404 w 535"/>
                <a:gd name="T51" fmla="*/ 44 h 284"/>
                <a:gd name="T52" fmla="*/ 348 w 535"/>
                <a:gd name="T53" fmla="*/ 54 h 284"/>
                <a:gd name="T54" fmla="*/ 181 w 535"/>
                <a:gd name="T55" fmla="*/ 47 h 284"/>
                <a:gd name="T56" fmla="*/ 110 w 535"/>
                <a:gd name="T57" fmla="*/ 76 h 284"/>
                <a:gd name="T58" fmla="*/ 62 w 535"/>
                <a:gd name="T59" fmla="*/ 133 h 284"/>
                <a:gd name="T60" fmla="*/ 0 w 535"/>
                <a:gd name="T61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35" h="284">
                  <a:moveTo>
                    <a:pt x="0" y="284"/>
                  </a:moveTo>
                  <a:cubicBezTo>
                    <a:pt x="30" y="266"/>
                    <a:pt x="53" y="193"/>
                    <a:pt x="67" y="135"/>
                  </a:cubicBezTo>
                  <a:cubicBezTo>
                    <a:pt x="72" y="116"/>
                    <a:pt x="78" y="99"/>
                    <a:pt x="114" y="82"/>
                  </a:cubicBezTo>
                  <a:cubicBezTo>
                    <a:pt x="137" y="71"/>
                    <a:pt x="169" y="57"/>
                    <a:pt x="219" y="45"/>
                  </a:cubicBezTo>
                  <a:cubicBezTo>
                    <a:pt x="294" y="33"/>
                    <a:pt x="329" y="57"/>
                    <a:pt x="345" y="63"/>
                  </a:cubicBezTo>
                  <a:cubicBezTo>
                    <a:pt x="361" y="71"/>
                    <a:pt x="373" y="70"/>
                    <a:pt x="386" y="63"/>
                  </a:cubicBezTo>
                  <a:cubicBezTo>
                    <a:pt x="401" y="54"/>
                    <a:pt x="409" y="51"/>
                    <a:pt x="426" y="48"/>
                  </a:cubicBezTo>
                  <a:cubicBezTo>
                    <a:pt x="440" y="45"/>
                    <a:pt x="448" y="38"/>
                    <a:pt x="459" y="29"/>
                  </a:cubicBezTo>
                  <a:cubicBezTo>
                    <a:pt x="477" y="15"/>
                    <a:pt x="494" y="19"/>
                    <a:pt x="504" y="21"/>
                  </a:cubicBezTo>
                  <a:cubicBezTo>
                    <a:pt x="518" y="25"/>
                    <a:pt x="527" y="32"/>
                    <a:pt x="528" y="39"/>
                  </a:cubicBezTo>
                  <a:cubicBezTo>
                    <a:pt x="522" y="44"/>
                    <a:pt x="501" y="52"/>
                    <a:pt x="491" y="58"/>
                  </a:cubicBezTo>
                  <a:cubicBezTo>
                    <a:pt x="475" y="70"/>
                    <a:pt x="465" y="82"/>
                    <a:pt x="452" y="94"/>
                  </a:cubicBezTo>
                  <a:cubicBezTo>
                    <a:pt x="445" y="100"/>
                    <a:pt x="436" y="105"/>
                    <a:pt x="424" y="111"/>
                  </a:cubicBezTo>
                  <a:cubicBezTo>
                    <a:pt x="417" y="115"/>
                    <a:pt x="408" y="119"/>
                    <a:pt x="401" y="125"/>
                  </a:cubicBezTo>
                  <a:cubicBezTo>
                    <a:pt x="386" y="136"/>
                    <a:pt x="371" y="149"/>
                    <a:pt x="356" y="154"/>
                  </a:cubicBezTo>
                  <a:cubicBezTo>
                    <a:pt x="340" y="158"/>
                    <a:pt x="332" y="165"/>
                    <a:pt x="332" y="168"/>
                  </a:cubicBezTo>
                  <a:cubicBezTo>
                    <a:pt x="336" y="164"/>
                    <a:pt x="335" y="162"/>
                    <a:pt x="354" y="156"/>
                  </a:cubicBezTo>
                  <a:cubicBezTo>
                    <a:pt x="371" y="150"/>
                    <a:pt x="369" y="150"/>
                    <a:pt x="383" y="141"/>
                  </a:cubicBezTo>
                  <a:cubicBezTo>
                    <a:pt x="392" y="135"/>
                    <a:pt x="399" y="128"/>
                    <a:pt x="414" y="121"/>
                  </a:cubicBezTo>
                  <a:cubicBezTo>
                    <a:pt x="435" y="112"/>
                    <a:pt x="453" y="102"/>
                    <a:pt x="469" y="86"/>
                  </a:cubicBezTo>
                  <a:cubicBezTo>
                    <a:pt x="489" y="60"/>
                    <a:pt x="525" y="49"/>
                    <a:pt x="530" y="46"/>
                  </a:cubicBezTo>
                  <a:cubicBezTo>
                    <a:pt x="532" y="44"/>
                    <a:pt x="535" y="42"/>
                    <a:pt x="534" y="36"/>
                  </a:cubicBezTo>
                  <a:cubicBezTo>
                    <a:pt x="533" y="32"/>
                    <a:pt x="529" y="25"/>
                    <a:pt x="522" y="21"/>
                  </a:cubicBezTo>
                  <a:cubicBezTo>
                    <a:pt x="509" y="15"/>
                    <a:pt x="483" y="0"/>
                    <a:pt x="448" y="27"/>
                  </a:cubicBezTo>
                  <a:cubicBezTo>
                    <a:pt x="442" y="32"/>
                    <a:pt x="436" y="35"/>
                    <a:pt x="428" y="38"/>
                  </a:cubicBezTo>
                  <a:cubicBezTo>
                    <a:pt x="420" y="40"/>
                    <a:pt x="411" y="42"/>
                    <a:pt x="404" y="44"/>
                  </a:cubicBezTo>
                  <a:cubicBezTo>
                    <a:pt x="370" y="62"/>
                    <a:pt x="367" y="61"/>
                    <a:pt x="348" y="54"/>
                  </a:cubicBezTo>
                  <a:cubicBezTo>
                    <a:pt x="328" y="45"/>
                    <a:pt x="272" y="15"/>
                    <a:pt x="181" y="47"/>
                  </a:cubicBezTo>
                  <a:cubicBezTo>
                    <a:pt x="154" y="56"/>
                    <a:pt x="131" y="65"/>
                    <a:pt x="110" y="76"/>
                  </a:cubicBezTo>
                  <a:cubicBezTo>
                    <a:pt x="67" y="99"/>
                    <a:pt x="67" y="116"/>
                    <a:pt x="62" y="133"/>
                  </a:cubicBezTo>
                  <a:cubicBezTo>
                    <a:pt x="55" y="155"/>
                    <a:pt x="43" y="249"/>
                    <a:pt x="0" y="2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0" name="Freeform 8"/>
            <p:cNvSpPr/>
            <p:nvPr/>
          </p:nvSpPr>
          <p:spPr bwMode="auto">
            <a:xfrm>
              <a:off x="6226175" y="1111250"/>
              <a:ext cx="476250" cy="857250"/>
            </a:xfrm>
            <a:custGeom>
              <a:avLst/>
              <a:gdLst>
                <a:gd name="T0" fmla="*/ 21 w 50"/>
                <a:gd name="T1" fmla="*/ 90 h 90"/>
                <a:gd name="T2" fmla="*/ 20 w 50"/>
                <a:gd name="T3" fmla="*/ 77 h 90"/>
                <a:gd name="T4" fmla="*/ 6 w 50"/>
                <a:gd name="T5" fmla="*/ 45 h 90"/>
                <a:gd name="T6" fmla="*/ 29 w 50"/>
                <a:gd name="T7" fmla="*/ 0 h 90"/>
                <a:gd name="T8" fmla="*/ 33 w 50"/>
                <a:gd name="T9" fmla="*/ 6 h 90"/>
                <a:gd name="T10" fmla="*/ 34 w 50"/>
                <a:gd name="T11" fmla="*/ 5 h 90"/>
                <a:gd name="T12" fmla="*/ 50 w 50"/>
                <a:gd name="T13" fmla="*/ 44 h 90"/>
                <a:gd name="T14" fmla="*/ 27 w 50"/>
                <a:gd name="T15" fmla="*/ 10 h 90"/>
                <a:gd name="T16" fmla="*/ 16 w 50"/>
                <a:gd name="T17" fmla="*/ 48 h 90"/>
                <a:gd name="T18" fmla="*/ 22 w 50"/>
                <a:gd name="T19" fmla="*/ 71 h 90"/>
                <a:gd name="T20" fmla="*/ 21 w 50"/>
                <a:gd name="T21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90">
                  <a:moveTo>
                    <a:pt x="21" y="90"/>
                  </a:moveTo>
                  <a:cubicBezTo>
                    <a:pt x="21" y="86"/>
                    <a:pt x="20" y="79"/>
                    <a:pt x="20" y="77"/>
                  </a:cubicBezTo>
                  <a:cubicBezTo>
                    <a:pt x="16" y="66"/>
                    <a:pt x="9" y="54"/>
                    <a:pt x="6" y="45"/>
                  </a:cubicBezTo>
                  <a:cubicBezTo>
                    <a:pt x="0" y="21"/>
                    <a:pt x="11" y="8"/>
                    <a:pt x="29" y="0"/>
                  </a:cubicBezTo>
                  <a:cubicBezTo>
                    <a:pt x="30" y="2"/>
                    <a:pt x="31" y="4"/>
                    <a:pt x="33" y="6"/>
                  </a:cubicBezTo>
                  <a:cubicBezTo>
                    <a:pt x="33" y="6"/>
                    <a:pt x="34" y="5"/>
                    <a:pt x="34" y="5"/>
                  </a:cubicBezTo>
                  <a:cubicBezTo>
                    <a:pt x="39" y="18"/>
                    <a:pt x="50" y="42"/>
                    <a:pt x="50" y="44"/>
                  </a:cubicBezTo>
                  <a:cubicBezTo>
                    <a:pt x="42" y="33"/>
                    <a:pt x="34" y="23"/>
                    <a:pt x="27" y="10"/>
                  </a:cubicBezTo>
                  <a:cubicBezTo>
                    <a:pt x="12" y="20"/>
                    <a:pt x="12" y="34"/>
                    <a:pt x="16" y="48"/>
                  </a:cubicBezTo>
                  <a:cubicBezTo>
                    <a:pt x="18" y="56"/>
                    <a:pt x="20" y="63"/>
                    <a:pt x="22" y="71"/>
                  </a:cubicBezTo>
                  <a:cubicBezTo>
                    <a:pt x="23" y="78"/>
                    <a:pt x="21" y="84"/>
                    <a:pt x="21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1" name="Freeform 9"/>
            <p:cNvSpPr/>
            <p:nvPr/>
          </p:nvSpPr>
          <p:spPr bwMode="auto">
            <a:xfrm>
              <a:off x="6502400" y="520700"/>
              <a:ext cx="885825" cy="1466850"/>
            </a:xfrm>
            <a:custGeom>
              <a:avLst/>
              <a:gdLst>
                <a:gd name="T0" fmla="*/ 0 w 93"/>
                <a:gd name="T1" fmla="*/ 154 h 154"/>
                <a:gd name="T2" fmla="*/ 6 w 93"/>
                <a:gd name="T3" fmla="*/ 135 h 154"/>
                <a:gd name="T4" fmla="*/ 32 w 93"/>
                <a:gd name="T5" fmla="*/ 50 h 154"/>
                <a:gd name="T6" fmla="*/ 93 w 93"/>
                <a:gd name="T7" fmla="*/ 6 h 154"/>
                <a:gd name="T8" fmla="*/ 85 w 93"/>
                <a:gd name="T9" fmla="*/ 37 h 154"/>
                <a:gd name="T10" fmla="*/ 87 w 93"/>
                <a:gd name="T11" fmla="*/ 9 h 154"/>
                <a:gd name="T12" fmla="*/ 40 w 93"/>
                <a:gd name="T13" fmla="*/ 57 h 154"/>
                <a:gd name="T14" fmla="*/ 14 w 93"/>
                <a:gd name="T15" fmla="*/ 129 h 154"/>
                <a:gd name="T16" fmla="*/ 0 w 93"/>
                <a:gd name="T17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154">
                  <a:moveTo>
                    <a:pt x="0" y="154"/>
                  </a:moveTo>
                  <a:cubicBezTo>
                    <a:pt x="0" y="149"/>
                    <a:pt x="1" y="143"/>
                    <a:pt x="6" y="135"/>
                  </a:cubicBezTo>
                  <a:cubicBezTo>
                    <a:pt x="18" y="118"/>
                    <a:pt x="28" y="94"/>
                    <a:pt x="32" y="50"/>
                  </a:cubicBezTo>
                  <a:cubicBezTo>
                    <a:pt x="38" y="11"/>
                    <a:pt x="76" y="0"/>
                    <a:pt x="93" y="6"/>
                  </a:cubicBezTo>
                  <a:cubicBezTo>
                    <a:pt x="89" y="16"/>
                    <a:pt x="86" y="27"/>
                    <a:pt x="85" y="37"/>
                  </a:cubicBezTo>
                  <a:cubicBezTo>
                    <a:pt x="84" y="29"/>
                    <a:pt x="85" y="19"/>
                    <a:pt x="87" y="9"/>
                  </a:cubicBezTo>
                  <a:cubicBezTo>
                    <a:pt x="62" y="12"/>
                    <a:pt x="44" y="25"/>
                    <a:pt x="40" y="57"/>
                  </a:cubicBezTo>
                  <a:cubicBezTo>
                    <a:pt x="37" y="82"/>
                    <a:pt x="31" y="110"/>
                    <a:pt x="14" y="129"/>
                  </a:cubicBezTo>
                  <a:cubicBezTo>
                    <a:pt x="5" y="139"/>
                    <a:pt x="1" y="148"/>
                    <a:pt x="0" y="1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  <p:sp>
          <p:nvSpPr>
            <p:cNvPr id="372" name="Freeform 10"/>
            <p:cNvSpPr/>
            <p:nvPr/>
          </p:nvSpPr>
          <p:spPr bwMode="auto">
            <a:xfrm>
              <a:off x="3006725" y="882650"/>
              <a:ext cx="4552950" cy="3695700"/>
            </a:xfrm>
            <a:custGeom>
              <a:avLst/>
              <a:gdLst>
                <a:gd name="T0" fmla="*/ 372 w 478"/>
                <a:gd name="T1" fmla="*/ 118 h 388"/>
                <a:gd name="T2" fmla="*/ 396 w 478"/>
                <a:gd name="T3" fmla="*/ 80 h 388"/>
                <a:gd name="T4" fmla="*/ 469 w 478"/>
                <a:gd name="T5" fmla="*/ 12 h 388"/>
                <a:gd name="T6" fmla="*/ 416 w 478"/>
                <a:gd name="T7" fmla="*/ 126 h 388"/>
                <a:gd name="T8" fmla="*/ 373 w 478"/>
                <a:gd name="T9" fmla="*/ 187 h 388"/>
                <a:gd name="T10" fmla="*/ 314 w 478"/>
                <a:gd name="T11" fmla="*/ 228 h 388"/>
                <a:gd name="T12" fmla="*/ 244 w 478"/>
                <a:gd name="T13" fmla="*/ 270 h 388"/>
                <a:gd name="T14" fmla="*/ 208 w 478"/>
                <a:gd name="T15" fmla="*/ 270 h 388"/>
                <a:gd name="T16" fmla="*/ 84 w 478"/>
                <a:gd name="T17" fmla="*/ 288 h 388"/>
                <a:gd name="T18" fmla="*/ 20 w 478"/>
                <a:gd name="T19" fmla="*/ 341 h 388"/>
                <a:gd name="T20" fmla="*/ 0 w 478"/>
                <a:gd name="T21" fmla="*/ 388 h 388"/>
                <a:gd name="T22" fmla="*/ 38 w 478"/>
                <a:gd name="T23" fmla="*/ 319 h 388"/>
                <a:gd name="T24" fmla="*/ 89 w 478"/>
                <a:gd name="T25" fmla="*/ 293 h 388"/>
                <a:gd name="T26" fmla="*/ 209 w 478"/>
                <a:gd name="T27" fmla="*/ 279 h 388"/>
                <a:gd name="T28" fmla="*/ 316 w 478"/>
                <a:gd name="T29" fmla="*/ 237 h 388"/>
                <a:gd name="T30" fmla="*/ 388 w 478"/>
                <a:gd name="T31" fmla="*/ 189 h 388"/>
                <a:gd name="T32" fmla="*/ 418 w 478"/>
                <a:gd name="T33" fmla="*/ 149 h 388"/>
                <a:gd name="T34" fmla="*/ 478 w 478"/>
                <a:gd name="T35" fmla="*/ 10 h 388"/>
                <a:gd name="T36" fmla="*/ 419 w 478"/>
                <a:gd name="T37" fmla="*/ 24 h 388"/>
                <a:gd name="T38" fmla="*/ 403 w 478"/>
                <a:gd name="T39" fmla="*/ 53 h 388"/>
                <a:gd name="T40" fmla="*/ 372 w 478"/>
                <a:gd name="T41" fmla="*/ 11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78" h="388">
                  <a:moveTo>
                    <a:pt x="372" y="118"/>
                  </a:moveTo>
                  <a:cubicBezTo>
                    <a:pt x="380" y="106"/>
                    <a:pt x="389" y="96"/>
                    <a:pt x="396" y="80"/>
                  </a:cubicBezTo>
                  <a:cubicBezTo>
                    <a:pt x="419" y="22"/>
                    <a:pt x="432" y="6"/>
                    <a:pt x="469" y="12"/>
                  </a:cubicBezTo>
                  <a:cubicBezTo>
                    <a:pt x="446" y="48"/>
                    <a:pt x="429" y="84"/>
                    <a:pt x="416" y="126"/>
                  </a:cubicBezTo>
                  <a:cubicBezTo>
                    <a:pt x="409" y="157"/>
                    <a:pt x="393" y="176"/>
                    <a:pt x="373" y="187"/>
                  </a:cubicBezTo>
                  <a:cubicBezTo>
                    <a:pt x="351" y="199"/>
                    <a:pt x="331" y="214"/>
                    <a:pt x="314" y="228"/>
                  </a:cubicBezTo>
                  <a:cubicBezTo>
                    <a:pt x="280" y="266"/>
                    <a:pt x="272" y="271"/>
                    <a:pt x="244" y="270"/>
                  </a:cubicBezTo>
                  <a:cubicBezTo>
                    <a:pt x="232" y="270"/>
                    <a:pt x="220" y="270"/>
                    <a:pt x="208" y="270"/>
                  </a:cubicBezTo>
                  <a:cubicBezTo>
                    <a:pt x="167" y="276"/>
                    <a:pt x="126" y="282"/>
                    <a:pt x="84" y="288"/>
                  </a:cubicBezTo>
                  <a:cubicBezTo>
                    <a:pt x="38" y="296"/>
                    <a:pt x="29" y="326"/>
                    <a:pt x="20" y="341"/>
                  </a:cubicBezTo>
                  <a:cubicBezTo>
                    <a:pt x="11" y="358"/>
                    <a:pt x="5" y="374"/>
                    <a:pt x="0" y="388"/>
                  </a:cubicBezTo>
                  <a:cubicBezTo>
                    <a:pt x="10" y="366"/>
                    <a:pt x="19" y="343"/>
                    <a:pt x="38" y="319"/>
                  </a:cubicBezTo>
                  <a:cubicBezTo>
                    <a:pt x="54" y="298"/>
                    <a:pt x="71" y="296"/>
                    <a:pt x="89" y="293"/>
                  </a:cubicBezTo>
                  <a:cubicBezTo>
                    <a:pt x="129" y="288"/>
                    <a:pt x="169" y="284"/>
                    <a:pt x="209" y="279"/>
                  </a:cubicBezTo>
                  <a:cubicBezTo>
                    <a:pt x="259" y="277"/>
                    <a:pt x="280" y="288"/>
                    <a:pt x="316" y="237"/>
                  </a:cubicBezTo>
                  <a:cubicBezTo>
                    <a:pt x="339" y="221"/>
                    <a:pt x="362" y="203"/>
                    <a:pt x="388" y="189"/>
                  </a:cubicBezTo>
                  <a:cubicBezTo>
                    <a:pt x="400" y="180"/>
                    <a:pt x="412" y="171"/>
                    <a:pt x="418" y="149"/>
                  </a:cubicBezTo>
                  <a:cubicBezTo>
                    <a:pt x="431" y="115"/>
                    <a:pt x="437" y="80"/>
                    <a:pt x="478" y="10"/>
                  </a:cubicBezTo>
                  <a:cubicBezTo>
                    <a:pt x="466" y="0"/>
                    <a:pt x="437" y="4"/>
                    <a:pt x="419" y="24"/>
                  </a:cubicBezTo>
                  <a:cubicBezTo>
                    <a:pt x="414" y="29"/>
                    <a:pt x="407" y="39"/>
                    <a:pt x="403" y="53"/>
                  </a:cubicBezTo>
                  <a:cubicBezTo>
                    <a:pt x="393" y="90"/>
                    <a:pt x="383" y="99"/>
                    <a:pt x="372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373" name="椭圆 372"/>
          <p:cNvSpPr/>
          <p:nvPr/>
        </p:nvSpPr>
        <p:spPr>
          <a:xfrm flipV="1">
            <a:off x="5192940" y="3450001"/>
            <a:ext cx="197354" cy="197354"/>
          </a:xfrm>
          <a:prstGeom prst="ellipse">
            <a:avLst/>
          </a:prstGeom>
          <a:solidFill>
            <a:schemeClr val="bg1">
              <a:alpha val="2000"/>
            </a:schemeClr>
          </a:solidFill>
          <a:ln w="9525">
            <a:noFill/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 flipV="1">
            <a:off x="5138435" y="3089961"/>
            <a:ext cx="197354" cy="197354"/>
          </a:xfrm>
          <a:prstGeom prst="ellipse">
            <a:avLst/>
          </a:prstGeom>
          <a:solidFill>
            <a:schemeClr val="bg1">
              <a:alpha val="2000"/>
            </a:schemeClr>
          </a:solidFill>
          <a:ln w="9525">
            <a:noFill/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2" name="TextBox 63"/>
          <p:cNvSpPr txBox="1">
            <a:spLocks noChangeArrowheads="1"/>
          </p:cNvSpPr>
          <p:nvPr/>
        </p:nvSpPr>
        <p:spPr bwMode="auto">
          <a:xfrm>
            <a:off x="4788024" y="2499742"/>
            <a:ext cx="3959225" cy="647700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defPPr>
              <a:defRPr lang="zh-CN"/>
            </a:defPPr>
            <a:lvl1pPr algn="ctr">
              <a:defRPr sz="3600" b="1" spc="30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70C0"/>
                    </a:gs>
                    <a:gs pos="41000">
                      <a:srgbClr val="00B0F0">
                        <a:alpha val="75000"/>
                      </a:srgbClr>
                    </a:gs>
                    <a:gs pos="54000">
                      <a:srgbClr val="002060"/>
                    </a:gs>
                    <a:gs pos="93000">
                      <a:srgbClr val="001132"/>
                    </a:gs>
                    <a:gs pos="100000">
                      <a:srgbClr val="001132"/>
                    </a:gs>
                  </a:gsLst>
                  <a:lin ang="5400000"/>
                </a:gradFill>
                <a:effectLst>
                  <a:outerShdw blurRad="50800" algn="tl" rotWithShape="0">
                    <a:srgbClr val="002060"/>
                  </a:outerShdw>
                </a:effectLst>
                <a:latin typeface="MStiffHeiHK-UltraBold" pitchFamily="50" charset="-120"/>
                <a:ea typeface="MStiffHeiHK-UltraBold" pitchFamily="50" charset="-12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n w="6350" cmpd="sng">
                  <a:solidFill>
                    <a:srgbClr val="FFFFFF"/>
                  </a:solidFill>
                  <a:prstDash val="solid"/>
                  <a:miter lim="800000"/>
                </a:ln>
                <a:latin typeface="微软雅黑" panose="020B0503020204020204" pitchFamily="34" charset="-122"/>
                <a:ea typeface="微软雅黑" panose="020B0503020204020204" pitchFamily="34" charset="-122"/>
              </a:rPr>
              <a:t>谢谢观看！</a:t>
            </a:r>
            <a:endParaRPr lang="zh-CN" altLang="en-US" dirty="0">
              <a:ln w="6350" cmpd="sng">
                <a:solidFill>
                  <a:srgbClr val="FFFFFF"/>
                </a:solidFill>
                <a:prstDash val="solid"/>
                <a:miter lim="800000"/>
              </a:ln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3" name="组合 122"/>
          <p:cNvGrpSpPr/>
          <p:nvPr/>
        </p:nvGrpSpPr>
        <p:grpSpPr bwMode="auto">
          <a:xfrm>
            <a:off x="5467350" y="3181350"/>
            <a:ext cx="2303463" cy="368300"/>
            <a:chOff x="5436828" y="2203825"/>
            <a:chExt cx="2303524" cy="368715"/>
          </a:xfrm>
        </p:grpSpPr>
        <p:sp>
          <p:nvSpPr>
            <p:cNvPr id="124" name="矩形 3"/>
            <p:cNvSpPr/>
            <p:nvPr/>
          </p:nvSpPr>
          <p:spPr>
            <a:xfrm flipV="1">
              <a:off x="5436828" y="2203825"/>
              <a:ext cx="2303524" cy="368715"/>
            </a:xfrm>
            <a:custGeom>
              <a:avLst/>
              <a:gdLst/>
              <a:ahLst/>
              <a:cxnLst/>
              <a:rect l="l" t="t" r="r" b="b"/>
              <a:pathLst>
                <a:path w="3312368" h="502853">
                  <a:moveTo>
                    <a:pt x="0" y="0"/>
                  </a:moveTo>
                  <a:lnTo>
                    <a:pt x="3312368" y="0"/>
                  </a:lnTo>
                  <a:lnTo>
                    <a:pt x="3312368" y="502853"/>
                  </a:lnTo>
                  <a:lnTo>
                    <a:pt x="147662" y="502853"/>
                  </a:lnTo>
                  <a:lnTo>
                    <a:pt x="0" y="355191"/>
                  </a:lnTo>
                  <a:close/>
                </a:path>
              </a:pathLst>
            </a:custGeom>
            <a:noFill/>
            <a:ln w="3175">
              <a:solidFill>
                <a:schemeClr val="bg1"/>
              </a:solidFill>
            </a:ln>
            <a:effectLst>
              <a:glow rad="38100">
                <a:schemeClr val="bg1">
                  <a:alpha val="17000"/>
                </a:schemeClr>
              </a:glow>
              <a:innerShdw blurRad="114300">
                <a:schemeClr val="bg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lt1">
                    <a:alpha val="48000"/>
                  </a:schemeClr>
                </a:solidFill>
              </a:endParaRPr>
            </a:p>
          </p:txBody>
        </p:sp>
        <p:sp>
          <p:nvSpPr>
            <p:cNvPr id="125" name="TextBox 22"/>
            <p:cNvSpPr txBox="1">
              <a:spLocks noChangeArrowheads="1"/>
            </p:cNvSpPr>
            <p:nvPr/>
          </p:nvSpPr>
          <p:spPr bwMode="auto">
            <a:xfrm>
              <a:off x="5472613" y="2214146"/>
              <a:ext cx="212372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  <a:scene3d>
                <a:camera prst="orthographicFront"/>
                <a:lightRig rig="threePt" dir="t"/>
              </a:scene3d>
              <a:sp3d extrusionH="57150">
                <a:bevelT w="69850" h="38100" prst="cross"/>
              </a:sp3d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dist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THANK  YOU !</a:t>
              </a:r>
              <a:endParaRPr lang="zh-CN" altLang="en-US" sz="16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3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3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4" name="组合 15"/>
          <p:cNvGrpSpPr/>
          <p:nvPr/>
        </p:nvGrpSpPr>
        <p:grpSpPr bwMode="auto">
          <a:xfrm>
            <a:off x="1547813" y="504825"/>
            <a:ext cx="503237" cy="50800"/>
            <a:chOff x="1548140" y="486364"/>
            <a:chExt cx="503104" cy="51389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1929039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963955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1894124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859208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824292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1790963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1756047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>
              <a:off x="1686215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1721131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>
              <a:off x="1651300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>
              <a:off x="1617972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>
              <a:off x="1583056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>
              <a:off x="1565597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1548140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1997283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2014742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981412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>
              <a:off x="1946497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1911581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>
              <a:off x="1876665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1841749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1773505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1808421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>
              <a:off x="1738590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1703674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>
              <a:off x="1668758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>
              <a:off x="1635429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>
              <a:off x="1600513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7" name="TextBox 226"/>
          <p:cNvSpPr txBox="1"/>
          <p:nvPr/>
        </p:nvSpPr>
        <p:spPr>
          <a:xfrm>
            <a:off x="247650" y="215900"/>
            <a:ext cx="723900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spc="3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437" name="组合 264"/>
          <p:cNvGrpSpPr/>
          <p:nvPr/>
        </p:nvGrpSpPr>
        <p:grpSpPr bwMode="auto">
          <a:xfrm>
            <a:off x="3175" y="304800"/>
            <a:ext cx="255588" cy="277813"/>
            <a:chOff x="1619671" y="483518"/>
            <a:chExt cx="255431" cy="278159"/>
          </a:xfrm>
        </p:grpSpPr>
        <p:sp>
          <p:nvSpPr>
            <p:cNvPr id="266" name="矩形 265"/>
            <p:cNvSpPr/>
            <p:nvPr/>
          </p:nvSpPr>
          <p:spPr>
            <a:xfrm>
              <a:off x="1619671" y="483518"/>
              <a:ext cx="255431" cy="27815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67" name="等腰三角形 266"/>
            <p:cNvSpPr/>
            <p:nvPr/>
          </p:nvSpPr>
          <p:spPr>
            <a:xfrm rot="16200000" flipV="1">
              <a:off x="1689370" y="572623"/>
              <a:ext cx="116031" cy="9995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250825" y="533400"/>
            <a:ext cx="1728788" cy="4921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1781175" y="560388"/>
            <a:ext cx="7362825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 bwMode="auto">
          <a:xfrm>
            <a:off x="2871788" y="1246188"/>
            <a:ext cx="3400425" cy="493712"/>
            <a:chOff x="3073549" y="1120923"/>
            <a:chExt cx="3401392" cy="494658"/>
          </a:xfrm>
        </p:grpSpPr>
        <p:sp>
          <p:nvSpPr>
            <p:cNvPr id="33" name="矩形 32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rgbClr val="005392"/>
            </a:solidFill>
            <a:ln w="19050">
              <a:solidFill>
                <a:srgbClr val="00B0F0"/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78" name="矩形 77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8477" name="矩形 230"/>
            <p:cNvSpPr>
              <a:spLocks noChangeArrowheads="1"/>
            </p:cNvSpPr>
            <p:nvPr/>
          </p:nvSpPr>
          <p:spPr bwMode="auto">
            <a:xfrm>
              <a:off x="3707904" y="1177519"/>
              <a:ext cx="2250256" cy="3690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项目完善 </a:t>
              </a:r>
              <a:r>
                <a:rPr lang="zh-CN" altLang="en-US" sz="9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9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endParaRPr lang="zh-CN" altLang="en-US" sz="90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3073549" y="1120923"/>
              <a:ext cx="411279" cy="384911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30" name="矩形 1"/>
            <p:cNvSpPr/>
            <p:nvPr/>
          </p:nvSpPr>
          <p:spPr>
            <a:xfrm rot="10800000">
              <a:off x="6063661" y="1230670"/>
              <a:ext cx="411280" cy="384911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76" name="组合 75"/>
          <p:cNvGrpSpPr/>
          <p:nvPr/>
        </p:nvGrpSpPr>
        <p:grpSpPr bwMode="auto">
          <a:xfrm>
            <a:off x="2871788" y="2024063"/>
            <a:ext cx="3400425" cy="495300"/>
            <a:chOff x="3073549" y="1120923"/>
            <a:chExt cx="3401392" cy="494658"/>
          </a:xfrm>
        </p:grpSpPr>
        <p:sp>
          <p:nvSpPr>
            <p:cNvPr id="77" name="矩形 76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rgbClr val="005392"/>
            </a:solidFill>
            <a:ln w="19050">
              <a:solidFill>
                <a:srgbClr val="00B0F0"/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79" name="矩形 78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8468" name="矩形 79"/>
            <p:cNvSpPr>
              <a:spLocks noChangeArrowheads="1"/>
            </p:cNvSpPr>
            <p:nvPr/>
          </p:nvSpPr>
          <p:spPr bwMode="auto">
            <a:xfrm>
              <a:off x="3707904" y="1177519"/>
              <a:ext cx="2448272" cy="3678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上线打包 </a:t>
              </a:r>
              <a:r>
                <a:rPr lang="en-US" altLang="zh-CN" sz="9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zh-CN" altLang="en-US" sz="9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CN" altLang="en-US" sz="90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81" name="矩形 1"/>
            <p:cNvSpPr/>
            <p:nvPr/>
          </p:nvSpPr>
          <p:spPr>
            <a:xfrm>
              <a:off x="3073549" y="1120923"/>
              <a:ext cx="411279" cy="383677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82" name="矩形 1"/>
            <p:cNvSpPr/>
            <p:nvPr/>
          </p:nvSpPr>
          <p:spPr>
            <a:xfrm rot="10800000">
              <a:off x="6063661" y="1231904"/>
              <a:ext cx="411280" cy="383677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83" name="组合 82"/>
          <p:cNvGrpSpPr/>
          <p:nvPr/>
        </p:nvGrpSpPr>
        <p:grpSpPr bwMode="auto">
          <a:xfrm>
            <a:off x="2871788" y="2755900"/>
            <a:ext cx="3400425" cy="493713"/>
            <a:chOff x="3073549" y="1120923"/>
            <a:chExt cx="3401392" cy="494658"/>
          </a:xfrm>
        </p:grpSpPr>
        <p:sp>
          <p:nvSpPr>
            <p:cNvPr id="84" name="矩形 83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rgbClr val="005392"/>
            </a:solidFill>
            <a:ln w="19050">
              <a:solidFill>
                <a:srgbClr val="00B0F0"/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8459" name="矩形 85"/>
            <p:cNvSpPr>
              <a:spLocks noChangeArrowheads="1"/>
            </p:cNvSpPr>
            <p:nvPr/>
          </p:nvSpPr>
          <p:spPr bwMode="auto">
            <a:xfrm>
              <a:off x="3707904" y="1177519"/>
              <a:ext cx="2448272" cy="369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学生端系统 </a:t>
              </a:r>
              <a:r>
                <a:rPr lang="en-US" altLang="zh-CN" sz="9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 </a:t>
              </a:r>
              <a:endParaRPr lang="zh-CN" altLang="en-US" sz="90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87" name="矩形 1"/>
            <p:cNvSpPr/>
            <p:nvPr/>
          </p:nvSpPr>
          <p:spPr>
            <a:xfrm>
              <a:off x="3073549" y="1120923"/>
              <a:ext cx="411279" cy="384910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88" name="矩形 1"/>
            <p:cNvSpPr/>
            <p:nvPr/>
          </p:nvSpPr>
          <p:spPr>
            <a:xfrm rot="10800000">
              <a:off x="6063661" y="1230671"/>
              <a:ext cx="411280" cy="384910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8" name="组合 47"/>
          <p:cNvGrpSpPr/>
          <p:nvPr/>
        </p:nvGrpSpPr>
        <p:grpSpPr bwMode="auto">
          <a:xfrm>
            <a:off x="1547813" y="504825"/>
            <a:ext cx="503237" cy="50800"/>
            <a:chOff x="1548140" y="486364"/>
            <a:chExt cx="503104" cy="51389"/>
          </a:xfrm>
        </p:grpSpPr>
        <p:cxnSp>
          <p:nvCxnSpPr>
            <p:cNvPr id="49" name="直接连接符 48"/>
            <p:cNvCxnSpPr/>
            <p:nvPr/>
          </p:nvCxnSpPr>
          <p:spPr>
            <a:xfrm>
              <a:off x="1929039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/>
            <p:nvPr/>
          </p:nvCxnSpPr>
          <p:spPr>
            <a:xfrm>
              <a:off x="1963955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/>
            <p:cNvCxnSpPr/>
            <p:nvPr/>
          </p:nvCxnSpPr>
          <p:spPr>
            <a:xfrm>
              <a:off x="1894124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>
              <a:off x="1859208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1824292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790963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1756047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1686215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1721131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>
              <a:off x="1651300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1617972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>
              <a:off x="1583056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>
              <a:off x="1565597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>
              <a:off x="1548140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>
              <a:off x="1997283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2014742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>
              <a:off x="1981412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>
              <a:off x="1946497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1911581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1876665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841749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>
              <a:off x="1773505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1808421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>
              <a:off x="1738590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1703674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1668758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1635429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1600513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extBox 76"/>
          <p:cNvSpPr txBox="1"/>
          <p:nvPr/>
        </p:nvSpPr>
        <p:spPr>
          <a:xfrm>
            <a:off x="247650" y="215900"/>
            <a:ext cx="723900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spc="3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461" name="组合 78"/>
          <p:cNvGrpSpPr/>
          <p:nvPr/>
        </p:nvGrpSpPr>
        <p:grpSpPr bwMode="auto">
          <a:xfrm>
            <a:off x="3175" y="304800"/>
            <a:ext cx="255588" cy="277813"/>
            <a:chOff x="1619671" y="483518"/>
            <a:chExt cx="255431" cy="278159"/>
          </a:xfrm>
        </p:grpSpPr>
        <p:sp>
          <p:nvSpPr>
            <p:cNvPr id="80" name="矩形 79"/>
            <p:cNvSpPr/>
            <p:nvPr/>
          </p:nvSpPr>
          <p:spPr>
            <a:xfrm>
              <a:off x="1619671" y="483518"/>
              <a:ext cx="255431" cy="27815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81" name="等腰三角形 80"/>
            <p:cNvSpPr/>
            <p:nvPr/>
          </p:nvSpPr>
          <p:spPr>
            <a:xfrm rot="16200000" flipV="1">
              <a:off x="1689370" y="572623"/>
              <a:ext cx="116031" cy="9995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82" name="矩形 81"/>
          <p:cNvSpPr/>
          <p:nvPr/>
        </p:nvSpPr>
        <p:spPr>
          <a:xfrm>
            <a:off x="250825" y="533400"/>
            <a:ext cx="1728788" cy="4921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83" name="直接连接符 82"/>
          <p:cNvCxnSpPr/>
          <p:nvPr/>
        </p:nvCxnSpPr>
        <p:spPr>
          <a:xfrm>
            <a:off x="1781175" y="560388"/>
            <a:ext cx="7362825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464" name="组合 83"/>
          <p:cNvGrpSpPr/>
          <p:nvPr/>
        </p:nvGrpSpPr>
        <p:grpSpPr bwMode="auto">
          <a:xfrm>
            <a:off x="2871788" y="1246188"/>
            <a:ext cx="3400425" cy="493712"/>
            <a:chOff x="3073549" y="1120923"/>
            <a:chExt cx="3401392" cy="494658"/>
          </a:xfrm>
        </p:grpSpPr>
        <p:sp>
          <p:nvSpPr>
            <p:cNvPr id="85" name="矩形 84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rgbClr val="005392"/>
            </a:solidFill>
            <a:ln w="19050">
              <a:solidFill>
                <a:srgbClr val="00B0F0"/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9501" name="矩形 86"/>
            <p:cNvSpPr>
              <a:spLocks noChangeArrowheads="1"/>
            </p:cNvSpPr>
            <p:nvPr/>
          </p:nvSpPr>
          <p:spPr bwMode="auto">
            <a:xfrm>
              <a:off x="3707904" y="1177519"/>
              <a:ext cx="2250256" cy="3690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项目完善 </a:t>
              </a:r>
              <a:r>
                <a:rPr lang="zh-CN" altLang="en-US" sz="9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9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endParaRPr lang="zh-CN" altLang="en-US" sz="90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88" name="矩形 1"/>
            <p:cNvSpPr/>
            <p:nvPr/>
          </p:nvSpPr>
          <p:spPr>
            <a:xfrm>
              <a:off x="3073549" y="1120923"/>
              <a:ext cx="411279" cy="384911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89" name="矩形 1"/>
            <p:cNvSpPr/>
            <p:nvPr/>
          </p:nvSpPr>
          <p:spPr>
            <a:xfrm rot="10800000">
              <a:off x="6063661" y="1230670"/>
              <a:ext cx="411280" cy="384911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9465" name="组合 89"/>
          <p:cNvGrpSpPr/>
          <p:nvPr/>
        </p:nvGrpSpPr>
        <p:grpSpPr bwMode="auto">
          <a:xfrm>
            <a:off x="2871788" y="2024063"/>
            <a:ext cx="3400425" cy="495300"/>
            <a:chOff x="3073549" y="1120923"/>
            <a:chExt cx="3401392" cy="494658"/>
          </a:xfrm>
        </p:grpSpPr>
        <p:sp>
          <p:nvSpPr>
            <p:cNvPr id="91" name="矩形 90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solidFill>
                <a:schemeClr val="bg1">
                  <a:lumMod val="75000"/>
                </a:schemeClr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2" name="矩形 91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9492" name="矩形 92"/>
            <p:cNvSpPr>
              <a:spLocks noChangeArrowheads="1"/>
            </p:cNvSpPr>
            <p:nvPr/>
          </p:nvSpPr>
          <p:spPr bwMode="auto">
            <a:xfrm>
              <a:off x="3707141" y="1177999"/>
              <a:ext cx="2448621" cy="3678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上线打包 </a:t>
              </a:r>
              <a:r>
                <a:rPr lang="en-US" altLang="zh-CN" sz="9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zh-CN" altLang="en-US" sz="9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CN" altLang="en-US" sz="900">
                <a:solidFill>
                  <a:srgbClr val="BFBFB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94" name="矩形 1"/>
            <p:cNvSpPr/>
            <p:nvPr/>
          </p:nvSpPr>
          <p:spPr>
            <a:xfrm>
              <a:off x="3073549" y="1120923"/>
              <a:ext cx="411279" cy="383677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5" name="矩形 1"/>
            <p:cNvSpPr/>
            <p:nvPr/>
          </p:nvSpPr>
          <p:spPr>
            <a:xfrm rot="10800000">
              <a:off x="6063661" y="1231904"/>
              <a:ext cx="411280" cy="383677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19466" name="组合 95"/>
          <p:cNvGrpSpPr/>
          <p:nvPr/>
        </p:nvGrpSpPr>
        <p:grpSpPr bwMode="auto">
          <a:xfrm>
            <a:off x="2871788" y="2755900"/>
            <a:ext cx="3400425" cy="493713"/>
            <a:chOff x="3073549" y="1120923"/>
            <a:chExt cx="3401392" cy="494658"/>
          </a:xfrm>
        </p:grpSpPr>
        <p:sp>
          <p:nvSpPr>
            <p:cNvPr id="97" name="矩形 96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solidFill>
                <a:schemeClr val="bg1">
                  <a:lumMod val="75000"/>
                </a:schemeClr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9483" name="矩形 98"/>
            <p:cNvSpPr>
              <a:spLocks noChangeArrowheads="1"/>
            </p:cNvSpPr>
            <p:nvPr/>
          </p:nvSpPr>
          <p:spPr bwMode="auto">
            <a:xfrm>
              <a:off x="3707141" y="1178182"/>
              <a:ext cx="2448621" cy="369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学生端系统 </a:t>
              </a:r>
              <a:r>
                <a:rPr lang="en-US" altLang="zh-CN" sz="9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 </a:t>
              </a:r>
              <a:endParaRPr lang="zh-CN" altLang="en-US" sz="900">
                <a:solidFill>
                  <a:srgbClr val="BFBFB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00" name="矩形 1"/>
            <p:cNvSpPr/>
            <p:nvPr/>
          </p:nvSpPr>
          <p:spPr>
            <a:xfrm>
              <a:off x="3073549" y="1120923"/>
              <a:ext cx="411279" cy="384910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1" name="矩形 1"/>
            <p:cNvSpPr/>
            <p:nvPr/>
          </p:nvSpPr>
          <p:spPr>
            <a:xfrm rot="10800000">
              <a:off x="6063661" y="1230671"/>
              <a:ext cx="411280" cy="384910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82" name="组合 46"/>
          <p:cNvGrpSpPr/>
          <p:nvPr/>
        </p:nvGrpSpPr>
        <p:grpSpPr bwMode="auto">
          <a:xfrm>
            <a:off x="3175" y="249238"/>
            <a:ext cx="9140825" cy="337185"/>
            <a:chOff x="2964" y="249810"/>
            <a:chExt cx="9141036" cy="336023"/>
          </a:xfrm>
        </p:grpSpPr>
        <p:grpSp>
          <p:nvGrpSpPr>
            <p:cNvPr id="20536" name="组合 96"/>
            <p:cNvGrpSpPr/>
            <p:nvPr/>
          </p:nvGrpSpPr>
          <p:grpSpPr bwMode="auto">
            <a:xfrm>
              <a:off x="2339752" y="504137"/>
              <a:ext cx="503104" cy="51389"/>
              <a:chOff x="1548140" y="486364"/>
              <a:chExt cx="503104" cy="51389"/>
            </a:xfrm>
          </p:grpSpPr>
          <p:cxnSp>
            <p:nvCxnSpPr>
              <p:cNvPr id="98" name="直接连接符 97"/>
              <p:cNvCxnSpPr/>
              <p:nvPr/>
            </p:nvCxnSpPr>
            <p:spPr>
              <a:xfrm>
                <a:off x="192921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/>
              <p:nvPr/>
            </p:nvCxnSpPr>
            <p:spPr>
              <a:xfrm>
                <a:off x="196414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/>
              <p:nvPr/>
            </p:nvCxnSpPr>
            <p:spPr>
              <a:xfrm>
                <a:off x="189428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/>
              <p:nvPr/>
            </p:nvCxnSpPr>
            <p:spPr>
              <a:xfrm>
                <a:off x="1859363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/>
              <p:cNvCxnSpPr/>
              <p:nvPr/>
            </p:nvCxnSpPr>
            <p:spPr>
              <a:xfrm>
                <a:off x="1824438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/>
              <p:nvPr/>
            </p:nvCxnSpPr>
            <p:spPr>
              <a:xfrm>
                <a:off x="1791100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/>
              <p:nvPr/>
            </p:nvCxnSpPr>
            <p:spPr>
              <a:xfrm>
                <a:off x="175617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/>
              <p:cNvCxnSpPr/>
              <p:nvPr/>
            </p:nvCxnSpPr>
            <p:spPr>
              <a:xfrm>
                <a:off x="1686322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/>
              <p:cNvCxnSpPr/>
              <p:nvPr/>
            </p:nvCxnSpPr>
            <p:spPr>
              <a:xfrm>
                <a:off x="1721248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/>
              <p:nvPr/>
            </p:nvCxnSpPr>
            <p:spPr>
              <a:xfrm>
                <a:off x="1651396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/>
              <p:nvPr/>
            </p:nvCxnSpPr>
            <p:spPr>
              <a:xfrm>
                <a:off x="1618058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/>
              <p:nvPr/>
            </p:nvCxnSpPr>
            <p:spPr>
              <a:xfrm>
                <a:off x="158313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/>
              <p:nvPr/>
            </p:nvCxnSpPr>
            <p:spPr>
              <a:xfrm>
                <a:off x="1565669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/>
              <p:cNvCxnSpPr/>
              <p:nvPr/>
            </p:nvCxnSpPr>
            <p:spPr>
              <a:xfrm>
                <a:off x="1548206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/>
              <p:cNvCxnSpPr/>
              <p:nvPr/>
            </p:nvCxnSpPr>
            <p:spPr>
              <a:xfrm>
                <a:off x="1997480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直接连接符 112"/>
              <p:cNvCxnSpPr/>
              <p:nvPr/>
            </p:nvCxnSpPr>
            <p:spPr>
              <a:xfrm>
                <a:off x="2014942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直接连接符 113"/>
              <p:cNvCxnSpPr/>
              <p:nvPr/>
            </p:nvCxnSpPr>
            <p:spPr>
              <a:xfrm>
                <a:off x="198160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直接连接符 114"/>
              <p:cNvCxnSpPr/>
              <p:nvPr/>
            </p:nvCxnSpPr>
            <p:spPr>
              <a:xfrm>
                <a:off x="1946679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接连接符 115"/>
              <p:cNvCxnSpPr/>
              <p:nvPr/>
            </p:nvCxnSpPr>
            <p:spPr>
              <a:xfrm>
                <a:off x="1911753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接连接符 116"/>
              <p:cNvCxnSpPr/>
              <p:nvPr/>
            </p:nvCxnSpPr>
            <p:spPr>
              <a:xfrm>
                <a:off x="1876827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直接连接符 117"/>
              <p:cNvCxnSpPr/>
              <p:nvPr/>
            </p:nvCxnSpPr>
            <p:spPr>
              <a:xfrm>
                <a:off x="1841901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接连接符 118"/>
              <p:cNvCxnSpPr/>
              <p:nvPr/>
            </p:nvCxnSpPr>
            <p:spPr>
              <a:xfrm>
                <a:off x="1773636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连接符 119"/>
              <p:cNvCxnSpPr/>
              <p:nvPr/>
            </p:nvCxnSpPr>
            <p:spPr>
              <a:xfrm>
                <a:off x="180856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直接连接符 120"/>
              <p:cNvCxnSpPr/>
              <p:nvPr/>
            </p:nvCxnSpPr>
            <p:spPr>
              <a:xfrm>
                <a:off x="1738711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接连接符 121"/>
              <p:cNvCxnSpPr/>
              <p:nvPr/>
            </p:nvCxnSpPr>
            <p:spPr>
              <a:xfrm>
                <a:off x="1703785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/>
              <p:nvPr/>
            </p:nvCxnSpPr>
            <p:spPr>
              <a:xfrm>
                <a:off x="166885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接连接符 123"/>
              <p:cNvCxnSpPr/>
              <p:nvPr/>
            </p:nvCxnSpPr>
            <p:spPr>
              <a:xfrm>
                <a:off x="163552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接连接符 124"/>
              <p:cNvCxnSpPr/>
              <p:nvPr/>
            </p:nvCxnSpPr>
            <p:spPr>
              <a:xfrm>
                <a:off x="160059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537" name="组合 127"/>
            <p:cNvGrpSpPr/>
            <p:nvPr/>
          </p:nvGrpSpPr>
          <p:grpSpPr bwMode="auto">
            <a:xfrm>
              <a:off x="2964" y="304971"/>
              <a:ext cx="255431" cy="278159"/>
              <a:chOff x="1619671" y="483518"/>
              <a:chExt cx="255431" cy="278159"/>
            </a:xfrm>
          </p:grpSpPr>
          <p:sp>
            <p:nvSpPr>
              <p:cNvPr id="129" name="矩形 128"/>
              <p:cNvSpPr/>
              <p:nvPr/>
            </p:nvSpPr>
            <p:spPr>
              <a:xfrm>
                <a:off x="1619671" y="483727"/>
                <a:ext cx="255594" cy="278437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30" name="等腰三角形 129"/>
              <p:cNvSpPr/>
              <p:nvPr/>
            </p:nvSpPr>
            <p:spPr>
              <a:xfrm rot="16200000" flipV="1">
                <a:off x="1688932" y="572940"/>
                <a:ext cx="117070" cy="100014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1" name="矩形 130"/>
            <p:cNvSpPr/>
            <p:nvPr/>
          </p:nvSpPr>
          <p:spPr>
            <a:xfrm>
              <a:off x="252208" y="532993"/>
              <a:ext cx="2447982" cy="52207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132" name="直接连接符 131"/>
            <p:cNvCxnSpPr/>
            <p:nvPr/>
          </p:nvCxnSpPr>
          <p:spPr>
            <a:xfrm>
              <a:off x="1781005" y="559887"/>
              <a:ext cx="7362995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40" name="组合 2"/>
            <p:cNvGrpSpPr/>
            <p:nvPr/>
          </p:nvGrpSpPr>
          <p:grpSpPr bwMode="auto">
            <a:xfrm>
              <a:off x="283270" y="249810"/>
              <a:ext cx="2470458" cy="336023"/>
              <a:chOff x="3508896" y="662864"/>
              <a:chExt cx="2470458" cy="336023"/>
            </a:xfrm>
          </p:grpSpPr>
          <p:sp>
            <p:nvSpPr>
              <p:cNvPr id="20541" name="TextBox 40"/>
              <p:cNvSpPr txBox="1">
                <a:spLocks noChangeArrowheads="1"/>
              </p:cNvSpPr>
              <p:nvPr/>
            </p:nvSpPr>
            <p:spPr bwMode="auto">
              <a:xfrm>
                <a:off x="3508896" y="662864"/>
                <a:ext cx="995703" cy="336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/>
                <a:r>
                  <a:rPr lang="zh-CN" altLang="en-US" sz="160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项目完善</a:t>
                </a:r>
                <a:endParaRPr lang="zh-CN" altLang="en-US" sz="1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0542" name="组合 1"/>
              <p:cNvGrpSpPr/>
              <p:nvPr/>
            </p:nvGrpSpPr>
            <p:grpSpPr bwMode="auto">
              <a:xfrm>
                <a:off x="4547833" y="753039"/>
                <a:ext cx="1431521" cy="239187"/>
                <a:chOff x="4547833" y="753039"/>
                <a:chExt cx="1431521" cy="239187"/>
              </a:xfrm>
            </p:grpSpPr>
            <p:sp>
              <p:nvSpPr>
                <p:cNvPr id="20543" name="TextBox 41"/>
                <p:cNvSpPr txBox="1">
                  <a:spLocks noChangeArrowheads="1"/>
                </p:cNvSpPr>
                <p:nvPr/>
              </p:nvSpPr>
              <p:spPr bwMode="auto">
                <a:xfrm>
                  <a:off x="4563616" y="763148"/>
                  <a:ext cx="1415738" cy="22907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defTabSz="914400" eaLnBrk="1" hangingPunct="1"/>
                  <a:endParaRPr lang="zh-CN" altLang="en-US" sz="900">
                    <a:solidFill>
                      <a:srgbClr val="000000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46" name="直接连接符 45"/>
                <p:cNvCxnSpPr/>
                <p:nvPr/>
              </p:nvCxnSpPr>
              <p:spPr>
                <a:xfrm>
                  <a:off x="4547833" y="753039"/>
                  <a:ext cx="0" cy="188262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39" name="组合 138"/>
          <p:cNvGrpSpPr/>
          <p:nvPr/>
        </p:nvGrpSpPr>
        <p:grpSpPr bwMode="auto">
          <a:xfrm>
            <a:off x="0" y="2479675"/>
            <a:ext cx="9042400" cy="294640"/>
            <a:chOff x="0" y="2464843"/>
            <a:chExt cx="9042400" cy="294769"/>
          </a:xfrm>
        </p:grpSpPr>
        <p:grpSp>
          <p:nvGrpSpPr>
            <p:cNvPr id="20529" name="组合 99"/>
            <p:cNvGrpSpPr/>
            <p:nvPr/>
          </p:nvGrpSpPr>
          <p:grpSpPr bwMode="auto">
            <a:xfrm>
              <a:off x="0" y="2464843"/>
              <a:ext cx="9042400" cy="294769"/>
              <a:chOff x="0" y="2540556"/>
              <a:chExt cx="9042400" cy="338478"/>
            </a:xfrm>
          </p:grpSpPr>
          <p:sp>
            <p:nvSpPr>
              <p:cNvPr id="144" name="矩形 40"/>
              <p:cNvSpPr/>
              <p:nvPr/>
            </p:nvSpPr>
            <p:spPr>
              <a:xfrm>
                <a:off x="0" y="2540556"/>
                <a:ext cx="1403350" cy="308206"/>
              </a:xfrm>
              <a:custGeom>
                <a:avLst/>
                <a:gdLst/>
                <a:ahLst/>
                <a:cxnLst/>
                <a:rect l="l" t="t" r="r" b="b"/>
                <a:pathLst>
                  <a:path w="1548969" h="483771">
                    <a:moveTo>
                      <a:pt x="0" y="0"/>
                    </a:moveTo>
                    <a:lnTo>
                      <a:pt x="1243429" y="0"/>
                    </a:lnTo>
                    <a:lnTo>
                      <a:pt x="1548969" y="483771"/>
                    </a:lnTo>
                    <a:lnTo>
                      <a:pt x="0" y="483771"/>
                    </a:lnTo>
                    <a:close/>
                  </a:path>
                </a:pathLst>
              </a:custGeom>
              <a:solidFill>
                <a:srgbClr val="0070C0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white"/>
                  </a:solidFill>
                </a:endParaRPr>
              </a:p>
            </p:txBody>
          </p:sp>
          <p:sp>
            <p:nvSpPr>
              <p:cNvPr id="145" name="Text Box 102"/>
              <p:cNvSpPr txBox="1">
                <a:spLocks noChangeArrowheads="1"/>
              </p:cNvSpPr>
              <p:nvPr/>
            </p:nvSpPr>
            <p:spPr bwMode="gray">
              <a:xfrm>
                <a:off x="314325" y="2562440"/>
                <a:ext cx="1157288" cy="3165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895350" eaLnBrk="0" hangingPunct="0">
                  <a:defRPr sz="160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defRPr>
                </a:lvl1pPr>
                <a:lvl2pPr marL="742950" indent="-285750" defTabSz="895350" eaLnBrk="0" hangingPunct="0">
                  <a:defRPr sz="160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defRPr>
                </a:lvl2pPr>
                <a:lvl3pPr marL="1143000" indent="-228600" defTabSz="895350" eaLnBrk="0" hangingPunct="0">
                  <a:defRPr sz="160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defRPr>
                </a:lvl3pPr>
                <a:lvl4pPr marL="1600200" indent="-228600" defTabSz="895350" eaLnBrk="0" hangingPunct="0">
                  <a:defRPr sz="160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defRPr>
                </a:lvl4pPr>
                <a:lvl5pPr marL="2057400" indent="-228600" defTabSz="895350" eaLnBrk="0" hangingPunct="0">
                  <a:defRPr sz="160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defRPr>
                </a:lvl5pPr>
                <a:lvl6pPr marL="2514600" indent="-228600" defTabSz="89535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defRPr>
                </a:lvl6pPr>
                <a:lvl7pPr marL="2971800" indent="-228600" defTabSz="89535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defRPr>
                </a:lvl7pPr>
                <a:lvl8pPr marL="3429000" indent="-228600" defTabSz="89535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defRPr>
                </a:lvl8pPr>
                <a:lvl9pPr marL="3886200" indent="-228600" defTabSz="89535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600">
                    <a:solidFill>
                      <a:schemeClr val="tx1"/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defRPr>
                </a:lvl9pPr>
              </a:lstStyle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buSzPct val="120000"/>
                  <a:defRPr/>
                </a:pPr>
                <a:r>
                  <a:rPr lang="zh-CN" altLang="en-US" sz="1200" b="1" spc="120" dirty="0"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完善内容</a:t>
                </a:r>
                <a:endParaRPr lang="zh-CN" altLang="en-US" sz="1200" b="1" spc="12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146" name="直接连接符 145"/>
              <p:cNvCxnSpPr/>
              <p:nvPr/>
            </p:nvCxnSpPr>
            <p:spPr>
              <a:xfrm>
                <a:off x="0" y="2870646"/>
                <a:ext cx="9042400" cy="0"/>
              </a:xfrm>
              <a:prstGeom prst="line">
                <a:avLst/>
              </a:prstGeom>
              <a:ln w="38100">
                <a:solidFill>
                  <a:srgbClr val="0070C0">
                    <a:alpha val="80000"/>
                  </a:srgbClr>
                </a:solidFill>
                <a:headEnd type="none" w="med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530" name="组合 100"/>
            <p:cNvGrpSpPr/>
            <p:nvPr/>
          </p:nvGrpSpPr>
          <p:grpSpPr bwMode="auto">
            <a:xfrm>
              <a:off x="155082" y="2552952"/>
              <a:ext cx="193342" cy="135934"/>
              <a:chOff x="7389935" y="280845"/>
              <a:chExt cx="193342" cy="135934"/>
            </a:xfrm>
          </p:grpSpPr>
          <p:sp>
            <p:nvSpPr>
              <p:cNvPr id="142" name="燕尾形 141"/>
              <p:cNvSpPr/>
              <p:nvPr/>
            </p:nvSpPr>
            <p:spPr>
              <a:xfrm>
                <a:off x="7484091" y="280088"/>
                <a:ext cx="98425" cy="136585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  <p:sp>
            <p:nvSpPr>
              <p:cNvPr id="143" name="燕尾形 142"/>
              <p:cNvSpPr/>
              <p:nvPr/>
            </p:nvSpPr>
            <p:spPr>
              <a:xfrm>
                <a:off x="7390428" y="280088"/>
                <a:ext cx="98425" cy="136585"/>
              </a:xfrm>
              <a:prstGeom prst="chevr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52" name="组合 151"/>
          <p:cNvGrpSpPr/>
          <p:nvPr/>
        </p:nvGrpSpPr>
        <p:grpSpPr bwMode="auto">
          <a:xfrm>
            <a:off x="3595688" y="2647950"/>
            <a:ext cx="225425" cy="225425"/>
            <a:chOff x="3649367" y="2733457"/>
            <a:chExt cx="250051" cy="250049"/>
          </a:xfrm>
        </p:grpSpPr>
        <p:sp>
          <p:nvSpPr>
            <p:cNvPr id="153" name="椭圆 152"/>
            <p:cNvSpPr/>
            <p:nvPr/>
          </p:nvSpPr>
          <p:spPr>
            <a:xfrm>
              <a:off x="3649367" y="2733457"/>
              <a:ext cx="250051" cy="250049"/>
            </a:xfrm>
            <a:prstGeom prst="ellipse">
              <a:avLst/>
            </a:prstGeom>
            <a:solidFill>
              <a:srgbClr val="19768F">
                <a:alpha val="49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54" name="椭圆 153"/>
            <p:cNvSpPr/>
            <p:nvPr/>
          </p:nvSpPr>
          <p:spPr>
            <a:xfrm>
              <a:off x="3695820" y="2778191"/>
              <a:ext cx="158804" cy="158803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</p:grpSp>
      <p:grpSp>
        <p:nvGrpSpPr>
          <p:cNvPr id="155" name="组合 154"/>
          <p:cNvGrpSpPr/>
          <p:nvPr/>
        </p:nvGrpSpPr>
        <p:grpSpPr bwMode="auto">
          <a:xfrm>
            <a:off x="6318250" y="2651125"/>
            <a:ext cx="227013" cy="227013"/>
            <a:chOff x="6550734" y="2733158"/>
            <a:chExt cx="226260" cy="227574"/>
          </a:xfrm>
        </p:grpSpPr>
        <p:sp>
          <p:nvSpPr>
            <p:cNvPr id="156" name="椭圆 155"/>
            <p:cNvSpPr/>
            <p:nvPr/>
          </p:nvSpPr>
          <p:spPr>
            <a:xfrm>
              <a:off x="6550734" y="2733158"/>
              <a:ext cx="226260" cy="227574"/>
            </a:xfrm>
            <a:prstGeom prst="ellipse">
              <a:avLst/>
            </a:prstGeom>
            <a:solidFill>
              <a:srgbClr val="19768F">
                <a:alpha val="49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57" name="椭圆 156"/>
            <p:cNvSpPr/>
            <p:nvPr/>
          </p:nvSpPr>
          <p:spPr>
            <a:xfrm>
              <a:off x="6592862" y="2771574"/>
              <a:ext cx="143657" cy="144491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</p:grpSp>
      <p:grpSp>
        <p:nvGrpSpPr>
          <p:cNvPr id="158" name="组合 157"/>
          <p:cNvGrpSpPr/>
          <p:nvPr/>
        </p:nvGrpSpPr>
        <p:grpSpPr bwMode="auto">
          <a:xfrm>
            <a:off x="7615238" y="2624138"/>
            <a:ext cx="227012" cy="227012"/>
            <a:chOff x="7578835" y="2733156"/>
            <a:chExt cx="226260" cy="227574"/>
          </a:xfrm>
        </p:grpSpPr>
        <p:sp>
          <p:nvSpPr>
            <p:cNvPr id="159" name="椭圆 158"/>
            <p:cNvSpPr/>
            <p:nvPr/>
          </p:nvSpPr>
          <p:spPr>
            <a:xfrm>
              <a:off x="7578835" y="2733156"/>
              <a:ext cx="226260" cy="227574"/>
            </a:xfrm>
            <a:prstGeom prst="ellipse">
              <a:avLst/>
            </a:prstGeom>
            <a:solidFill>
              <a:srgbClr val="35B1C5">
                <a:alpha val="49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60" name="椭圆 159"/>
            <p:cNvSpPr/>
            <p:nvPr/>
          </p:nvSpPr>
          <p:spPr>
            <a:xfrm>
              <a:off x="7618713" y="2769979"/>
              <a:ext cx="143657" cy="144492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61" name="组合 160"/>
          <p:cNvGrpSpPr/>
          <p:nvPr/>
        </p:nvGrpSpPr>
        <p:grpSpPr bwMode="auto">
          <a:xfrm rot="10800000">
            <a:off x="3143251" y="3197225"/>
            <a:ext cx="1101725" cy="1100138"/>
            <a:chOff x="3089038" y="1054098"/>
            <a:chExt cx="1100890" cy="1099693"/>
          </a:xfrm>
        </p:grpSpPr>
        <p:sp>
          <p:nvSpPr>
            <p:cNvPr id="164" name="泪滴形 163"/>
            <p:cNvSpPr/>
            <p:nvPr/>
          </p:nvSpPr>
          <p:spPr bwMode="auto">
            <a:xfrm rot="8133401">
              <a:off x="3089038" y="1054098"/>
              <a:ext cx="1100890" cy="1099693"/>
            </a:xfrm>
            <a:prstGeom prst="teardrop">
              <a:avLst>
                <a:gd name="adj" fmla="val 110285"/>
              </a:avLst>
            </a:prstGeom>
            <a:solidFill>
              <a:srgbClr val="00B0F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63" name="TextBox 51"/>
            <p:cNvSpPr txBox="1">
              <a:spLocks noChangeArrowheads="1"/>
            </p:cNvSpPr>
            <p:nvPr/>
          </p:nvSpPr>
          <p:spPr bwMode="auto">
            <a:xfrm rot="10800000">
              <a:off x="3098873" y="1393051"/>
              <a:ext cx="1052032" cy="398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742950" indent="-285750" eaLnBrk="0" hangingPunct="0"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2pPr>
              <a:lvl3pPr marL="1143000" indent="-228600" eaLnBrk="0" hangingPunct="0"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3pPr>
              <a:lvl4pPr marL="1600200" indent="-228600" eaLnBrk="0" hangingPunct="0"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4pPr>
              <a:lvl5pPr marL="2057400" indent="-228600" eaLnBrk="0" hangingPunct="0"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9pPr>
            </a:lstStyle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dirty="0">
                  <a:solidFill>
                    <a:prstClr val="white"/>
                  </a:solidFill>
                </a:rPr>
                <a:t>markdown</a:t>
              </a:r>
              <a:r>
                <a:rPr lang="zh-CN" altLang="en-US" sz="1000" dirty="0">
                  <a:solidFill>
                    <a:prstClr val="white"/>
                  </a:solidFill>
                </a:rPr>
                <a:t>插件的样式设置</a:t>
              </a:r>
              <a:endParaRPr lang="zh-CN" altLang="en-US" sz="10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66" name="组合 165"/>
          <p:cNvGrpSpPr/>
          <p:nvPr/>
        </p:nvGrpSpPr>
        <p:grpSpPr bwMode="auto">
          <a:xfrm rot="10800000">
            <a:off x="5853113" y="3208338"/>
            <a:ext cx="1100137" cy="1100137"/>
            <a:chOff x="3108301" y="1054098"/>
            <a:chExt cx="1100542" cy="1099693"/>
          </a:xfrm>
        </p:grpSpPr>
        <p:sp>
          <p:nvSpPr>
            <p:cNvPr id="169" name="泪滴形 168"/>
            <p:cNvSpPr/>
            <p:nvPr/>
          </p:nvSpPr>
          <p:spPr bwMode="auto">
            <a:xfrm rot="8133401">
              <a:off x="3108301" y="1054098"/>
              <a:ext cx="1100542" cy="1099693"/>
            </a:xfrm>
            <a:prstGeom prst="teardrop">
              <a:avLst>
                <a:gd name="adj" fmla="val 110285"/>
              </a:avLst>
            </a:prstGeom>
            <a:solidFill>
              <a:srgbClr val="00B0F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68" name="TextBox 51"/>
            <p:cNvSpPr txBox="1">
              <a:spLocks noChangeArrowheads="1"/>
            </p:cNvSpPr>
            <p:nvPr/>
          </p:nvSpPr>
          <p:spPr bwMode="auto">
            <a:xfrm rot="10800000">
              <a:off x="3149273" y="1328307"/>
              <a:ext cx="1011292" cy="3986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fontAlgn="auto">
                <a:spcBef>
                  <a:spcPts val="0"/>
                </a:spcBef>
                <a:spcAft>
                  <a:spcPts val="0"/>
                </a:spcAft>
                <a:defRPr sz="1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742950" indent="-285750" eaLnBrk="0" hangingPunct="0"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2pPr>
              <a:lvl3pPr marL="1143000" indent="-228600" eaLnBrk="0" hangingPunct="0"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3pPr>
              <a:lvl4pPr marL="1600200" indent="-228600" eaLnBrk="0" hangingPunct="0"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4pPr>
              <a:lvl5pPr marL="2057400" indent="-228600" eaLnBrk="0" hangingPunct="0"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latin typeface="华文楷体" panose="02010600040101010101" pitchFamily="2" charset="-122"/>
                  <a:ea typeface="华文楷体" panose="02010600040101010101" pitchFamily="2" charset="-122"/>
                </a:defRPr>
              </a:lvl9pPr>
            </a:lstStyle>
            <a:p>
              <a:pPr defTabSz="914400" eaLnBrk="1" hangingPunct="1">
                <a:defRPr/>
              </a:pPr>
              <a:r>
                <a:rPr lang="zh-CN" dirty="0">
                  <a:solidFill>
                    <a:prstClr val="white"/>
                  </a:solidFill>
                </a:rPr>
                <a:t>用户管理页面的添加用户</a:t>
              </a:r>
              <a:endParaRPr lang="zh-CN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171" name="组合 170"/>
          <p:cNvGrpSpPr/>
          <p:nvPr/>
        </p:nvGrpSpPr>
        <p:grpSpPr bwMode="auto">
          <a:xfrm>
            <a:off x="7183438" y="1208088"/>
            <a:ext cx="1100137" cy="1098550"/>
            <a:chOff x="1695220" y="912566"/>
            <a:chExt cx="1430896" cy="1431281"/>
          </a:xfrm>
        </p:grpSpPr>
        <p:sp>
          <p:nvSpPr>
            <p:cNvPr id="172" name="泪滴形 171"/>
            <p:cNvSpPr/>
            <p:nvPr/>
          </p:nvSpPr>
          <p:spPr>
            <a:xfrm rot="8133401">
              <a:off x="1695220" y="912566"/>
              <a:ext cx="1430896" cy="1431281"/>
            </a:xfrm>
            <a:prstGeom prst="teardrop">
              <a:avLst>
                <a:gd name="adj" fmla="val 110285"/>
              </a:avLst>
            </a:prstGeom>
            <a:solidFill>
              <a:srgbClr val="00539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74" name="TextBox 48"/>
            <p:cNvSpPr txBox="1">
              <a:spLocks noChangeArrowheads="1"/>
            </p:cNvSpPr>
            <p:nvPr/>
          </p:nvSpPr>
          <p:spPr bwMode="auto">
            <a:xfrm>
              <a:off x="1859577" y="1213714"/>
              <a:ext cx="1098466" cy="9208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9pPr>
            </a:lstStyle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sz="10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第一次点击查看试题进入页面的数据渲染</a:t>
              </a:r>
              <a:endParaRPr lang="zh-CN" sz="10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5" name="组合 174"/>
          <p:cNvGrpSpPr/>
          <p:nvPr/>
        </p:nvGrpSpPr>
        <p:grpSpPr bwMode="auto">
          <a:xfrm>
            <a:off x="4919663" y="2654300"/>
            <a:ext cx="227012" cy="227013"/>
            <a:chOff x="5142592" y="2758646"/>
            <a:chExt cx="226261" cy="227574"/>
          </a:xfrm>
        </p:grpSpPr>
        <p:sp>
          <p:nvSpPr>
            <p:cNvPr id="176" name="椭圆 175"/>
            <p:cNvSpPr/>
            <p:nvPr/>
          </p:nvSpPr>
          <p:spPr>
            <a:xfrm>
              <a:off x="5142592" y="2758646"/>
              <a:ext cx="226261" cy="227574"/>
            </a:xfrm>
            <a:prstGeom prst="ellipse">
              <a:avLst/>
            </a:prstGeom>
            <a:solidFill>
              <a:srgbClr val="35B1C5">
                <a:alpha val="49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77" name="椭圆 176"/>
            <p:cNvSpPr/>
            <p:nvPr/>
          </p:nvSpPr>
          <p:spPr>
            <a:xfrm>
              <a:off x="5184725" y="2800246"/>
              <a:ext cx="143658" cy="144491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</p:grpSp>
      <p:grpSp>
        <p:nvGrpSpPr>
          <p:cNvPr id="178" name="组合 177"/>
          <p:cNvGrpSpPr/>
          <p:nvPr/>
        </p:nvGrpSpPr>
        <p:grpSpPr bwMode="auto">
          <a:xfrm>
            <a:off x="4494213" y="1208088"/>
            <a:ext cx="1101725" cy="1098550"/>
            <a:chOff x="1694951" y="912566"/>
            <a:chExt cx="1431289" cy="1431281"/>
          </a:xfrm>
        </p:grpSpPr>
        <p:sp>
          <p:nvSpPr>
            <p:cNvPr id="179" name="泪滴形 178"/>
            <p:cNvSpPr/>
            <p:nvPr/>
          </p:nvSpPr>
          <p:spPr>
            <a:xfrm rot="8133401">
              <a:off x="1694951" y="912566"/>
              <a:ext cx="1431289" cy="1431281"/>
            </a:xfrm>
            <a:prstGeom prst="teardrop">
              <a:avLst>
                <a:gd name="adj" fmla="val 110285"/>
              </a:avLst>
            </a:prstGeom>
            <a:solidFill>
              <a:srgbClr val="00539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81" name="TextBox 48"/>
            <p:cNvSpPr txBox="1">
              <a:spLocks noChangeArrowheads="1"/>
            </p:cNvSpPr>
            <p:nvPr/>
          </p:nvSpPr>
          <p:spPr bwMode="auto">
            <a:xfrm>
              <a:off x="1788170" y="1280728"/>
              <a:ext cx="1213502" cy="7206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9pPr>
            </a:lstStyle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sz="10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登录页面的</a:t>
              </a:r>
              <a:r>
                <a:rPr lang="en-US" altLang="zh-CN" sz="10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code</a:t>
              </a:r>
              <a:r>
                <a:rPr lang="zh-CN" sz="10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判断和</a:t>
              </a:r>
              <a:r>
                <a:rPr lang="en-US" altLang="zh-CN" sz="10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status</a:t>
              </a:r>
              <a:r>
                <a:rPr lang="zh-CN" altLang="en-US" sz="10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判断</a:t>
              </a:r>
              <a:endParaRPr lang="zh-CN" altLang="en-US" sz="10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2" name="组合 181"/>
          <p:cNvGrpSpPr/>
          <p:nvPr/>
        </p:nvGrpSpPr>
        <p:grpSpPr bwMode="auto">
          <a:xfrm>
            <a:off x="1727200" y="1216025"/>
            <a:ext cx="1101725" cy="1100138"/>
            <a:chOff x="1695011" y="912566"/>
            <a:chExt cx="1431665" cy="1431281"/>
          </a:xfrm>
        </p:grpSpPr>
        <p:sp>
          <p:nvSpPr>
            <p:cNvPr id="183" name="泪滴形 182"/>
            <p:cNvSpPr/>
            <p:nvPr/>
          </p:nvSpPr>
          <p:spPr>
            <a:xfrm rot="8133401">
              <a:off x="1695011" y="912566"/>
              <a:ext cx="1431665" cy="1431281"/>
            </a:xfrm>
            <a:prstGeom prst="teardrop">
              <a:avLst>
                <a:gd name="adj" fmla="val 110285"/>
              </a:avLst>
            </a:prstGeom>
            <a:solidFill>
              <a:srgbClr val="00539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85" name="TextBox 48"/>
            <p:cNvSpPr txBox="1">
              <a:spLocks noChangeArrowheads="1"/>
            </p:cNvSpPr>
            <p:nvPr/>
          </p:nvSpPr>
          <p:spPr bwMode="auto">
            <a:xfrm>
              <a:off x="1779591" y="1404117"/>
              <a:ext cx="1262506" cy="5188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defRPr>
              </a:lvl9pPr>
            </a:lstStyle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sz="10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待批班级的阅卷详情页</a:t>
              </a:r>
              <a:endParaRPr lang="zh-CN" sz="10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6" name="组合 185"/>
          <p:cNvGrpSpPr/>
          <p:nvPr/>
        </p:nvGrpSpPr>
        <p:grpSpPr bwMode="auto">
          <a:xfrm>
            <a:off x="2165350" y="2647950"/>
            <a:ext cx="225425" cy="227013"/>
            <a:chOff x="2267448" y="2733158"/>
            <a:chExt cx="273984" cy="273982"/>
          </a:xfrm>
        </p:grpSpPr>
        <p:sp>
          <p:nvSpPr>
            <p:cNvPr id="187" name="椭圆 186"/>
            <p:cNvSpPr/>
            <p:nvPr/>
          </p:nvSpPr>
          <p:spPr>
            <a:xfrm>
              <a:off x="2267448" y="2733158"/>
              <a:ext cx="273984" cy="273982"/>
            </a:xfrm>
            <a:prstGeom prst="ellipse">
              <a:avLst/>
            </a:prstGeom>
            <a:solidFill>
              <a:srgbClr val="35B1C5">
                <a:alpha val="49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88" name="椭圆 187"/>
            <p:cNvSpPr/>
            <p:nvPr/>
          </p:nvSpPr>
          <p:spPr>
            <a:xfrm>
              <a:off x="2311754" y="2787001"/>
              <a:ext cx="171663" cy="171663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1" presetClass="entr" presetSubtype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1" presetClass="entr" presetSubtype="1" fill="hold" nodeType="withEffect">
                                  <p:stCondLst>
                                    <p:cond delay="40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半闭框 28"/>
          <p:cNvSpPr/>
          <p:nvPr/>
        </p:nvSpPr>
        <p:spPr>
          <a:xfrm rot="10800000">
            <a:off x="7999413" y="4322763"/>
            <a:ext cx="360362" cy="360362"/>
          </a:xfrm>
          <a:prstGeom prst="halfFrame">
            <a:avLst/>
          </a:prstGeom>
          <a:noFill/>
          <a:ln w="31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black"/>
              </a:solidFill>
            </a:endParaRPr>
          </a:p>
        </p:txBody>
      </p:sp>
      <p:grpSp>
        <p:nvGrpSpPr>
          <p:cNvPr id="21514" name="组合 29"/>
          <p:cNvGrpSpPr/>
          <p:nvPr/>
        </p:nvGrpSpPr>
        <p:grpSpPr bwMode="auto">
          <a:xfrm>
            <a:off x="3175" y="249238"/>
            <a:ext cx="9140825" cy="337185"/>
            <a:chOff x="2964" y="249810"/>
            <a:chExt cx="9141036" cy="336023"/>
          </a:xfrm>
        </p:grpSpPr>
        <p:grpSp>
          <p:nvGrpSpPr>
            <p:cNvPr id="21515" name="组合 30"/>
            <p:cNvGrpSpPr/>
            <p:nvPr/>
          </p:nvGrpSpPr>
          <p:grpSpPr bwMode="auto">
            <a:xfrm>
              <a:off x="2339752" y="504137"/>
              <a:ext cx="503104" cy="51389"/>
              <a:chOff x="1548140" y="486364"/>
              <a:chExt cx="503104" cy="51389"/>
            </a:xfrm>
          </p:grpSpPr>
          <p:cxnSp>
            <p:nvCxnSpPr>
              <p:cNvPr id="42" name="直接连接符 41"/>
              <p:cNvCxnSpPr/>
              <p:nvPr/>
            </p:nvCxnSpPr>
            <p:spPr>
              <a:xfrm>
                <a:off x="192921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196414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>
                <a:off x="189428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/>
              <p:nvPr/>
            </p:nvCxnSpPr>
            <p:spPr>
              <a:xfrm>
                <a:off x="1859363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>
                <a:off x="1824438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/>
              <p:nvPr/>
            </p:nvCxnSpPr>
            <p:spPr>
              <a:xfrm>
                <a:off x="1791100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175617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1686322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1721248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/>
              <p:nvPr/>
            </p:nvCxnSpPr>
            <p:spPr>
              <a:xfrm>
                <a:off x="1651396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/>
            </p:nvCxnSpPr>
            <p:spPr>
              <a:xfrm>
                <a:off x="1618058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/>
            </p:nvCxnSpPr>
            <p:spPr>
              <a:xfrm>
                <a:off x="158313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>
                <a:off x="1565669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1548206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/>
              <p:nvPr/>
            </p:nvCxnSpPr>
            <p:spPr>
              <a:xfrm>
                <a:off x="1997480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/>
              <p:nvPr/>
            </p:nvCxnSpPr>
            <p:spPr>
              <a:xfrm>
                <a:off x="2014942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/>
            </p:nvCxnSpPr>
            <p:spPr>
              <a:xfrm>
                <a:off x="198160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/>
            </p:nvCxnSpPr>
            <p:spPr>
              <a:xfrm>
                <a:off x="1946679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/>
              <p:nvPr/>
            </p:nvCxnSpPr>
            <p:spPr>
              <a:xfrm>
                <a:off x="1911753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/>
              <p:nvPr/>
            </p:nvCxnSpPr>
            <p:spPr>
              <a:xfrm>
                <a:off x="1876827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/>
            </p:nvCxnSpPr>
            <p:spPr>
              <a:xfrm>
                <a:off x="1841901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>
                <a:off x="1773636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>
                <a:off x="180856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/>
            </p:nvCxnSpPr>
            <p:spPr>
              <a:xfrm>
                <a:off x="1738711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/>
            </p:nvCxnSpPr>
            <p:spPr>
              <a:xfrm>
                <a:off x="1703785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>
                <a:off x="166885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63552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/>
            </p:nvCxnSpPr>
            <p:spPr>
              <a:xfrm>
                <a:off x="160059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516" name="组合 31"/>
            <p:cNvGrpSpPr/>
            <p:nvPr/>
          </p:nvGrpSpPr>
          <p:grpSpPr bwMode="auto">
            <a:xfrm>
              <a:off x="2964" y="304971"/>
              <a:ext cx="255431" cy="278159"/>
              <a:chOff x="1619671" y="483518"/>
              <a:chExt cx="255431" cy="278159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1619671" y="483727"/>
                <a:ext cx="255594" cy="278437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16200000" flipV="1">
                <a:off x="1688932" y="572940"/>
                <a:ext cx="117070" cy="100014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252208" y="532993"/>
              <a:ext cx="2447982" cy="52207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1781005" y="559887"/>
              <a:ext cx="7362995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519" name="组合 34"/>
            <p:cNvGrpSpPr/>
            <p:nvPr/>
          </p:nvGrpSpPr>
          <p:grpSpPr bwMode="auto">
            <a:xfrm>
              <a:off x="283270" y="249810"/>
              <a:ext cx="2500064" cy="336023"/>
              <a:chOff x="3508896" y="662864"/>
              <a:chExt cx="2500064" cy="336023"/>
            </a:xfrm>
          </p:grpSpPr>
          <p:sp>
            <p:nvSpPr>
              <p:cNvPr id="21520" name="TextBox 35"/>
              <p:cNvSpPr txBox="1">
                <a:spLocks noChangeArrowheads="1"/>
              </p:cNvSpPr>
              <p:nvPr/>
            </p:nvSpPr>
            <p:spPr bwMode="auto">
              <a:xfrm>
                <a:off x="3508896" y="662864"/>
                <a:ext cx="2500064" cy="336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/>
                <a:r>
                  <a:rPr lang="zh-CN" altLang="en-US" sz="160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完善后效果展示</a:t>
                </a:r>
                <a:endParaRPr lang="zh-CN" altLang="en-US" sz="1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39" name="直接连接符 38"/>
              <p:cNvCxnSpPr/>
              <p:nvPr/>
            </p:nvCxnSpPr>
            <p:spPr>
              <a:xfrm>
                <a:off x="4547833" y="753039"/>
                <a:ext cx="0" cy="18826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" name="登录效果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83210" y="844550"/>
            <a:ext cx="8382000" cy="391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半闭框 28"/>
          <p:cNvSpPr/>
          <p:nvPr/>
        </p:nvSpPr>
        <p:spPr>
          <a:xfrm rot="10800000">
            <a:off x="7999413" y="4322763"/>
            <a:ext cx="360362" cy="360362"/>
          </a:xfrm>
          <a:prstGeom prst="halfFrame">
            <a:avLst/>
          </a:prstGeom>
          <a:noFill/>
          <a:ln w="31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black"/>
              </a:solidFill>
            </a:endParaRPr>
          </a:p>
        </p:txBody>
      </p:sp>
      <p:grpSp>
        <p:nvGrpSpPr>
          <p:cNvPr id="21514" name="组合 29"/>
          <p:cNvGrpSpPr/>
          <p:nvPr/>
        </p:nvGrpSpPr>
        <p:grpSpPr bwMode="auto">
          <a:xfrm>
            <a:off x="3175" y="249238"/>
            <a:ext cx="9140825" cy="337185"/>
            <a:chOff x="2964" y="249810"/>
            <a:chExt cx="9141036" cy="336023"/>
          </a:xfrm>
        </p:grpSpPr>
        <p:grpSp>
          <p:nvGrpSpPr>
            <p:cNvPr id="21515" name="组合 30"/>
            <p:cNvGrpSpPr/>
            <p:nvPr/>
          </p:nvGrpSpPr>
          <p:grpSpPr bwMode="auto">
            <a:xfrm>
              <a:off x="2339752" y="504137"/>
              <a:ext cx="503104" cy="51389"/>
              <a:chOff x="1548140" y="486364"/>
              <a:chExt cx="503104" cy="51389"/>
            </a:xfrm>
          </p:grpSpPr>
          <p:cxnSp>
            <p:nvCxnSpPr>
              <p:cNvPr id="42" name="直接连接符 41"/>
              <p:cNvCxnSpPr/>
              <p:nvPr/>
            </p:nvCxnSpPr>
            <p:spPr>
              <a:xfrm>
                <a:off x="192921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196414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>
                <a:off x="189428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/>
              <p:nvPr/>
            </p:nvCxnSpPr>
            <p:spPr>
              <a:xfrm>
                <a:off x="1859363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>
                <a:off x="1824438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/>
              <p:nvPr/>
            </p:nvCxnSpPr>
            <p:spPr>
              <a:xfrm>
                <a:off x="1791100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175617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1686322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1721248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/>
              <p:nvPr/>
            </p:nvCxnSpPr>
            <p:spPr>
              <a:xfrm>
                <a:off x="1651396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/>
            </p:nvCxnSpPr>
            <p:spPr>
              <a:xfrm>
                <a:off x="1618058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/>
            </p:nvCxnSpPr>
            <p:spPr>
              <a:xfrm>
                <a:off x="158313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>
                <a:off x="1565669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1548206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/>
              <p:nvPr/>
            </p:nvCxnSpPr>
            <p:spPr>
              <a:xfrm>
                <a:off x="1997480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/>
              <p:nvPr/>
            </p:nvCxnSpPr>
            <p:spPr>
              <a:xfrm>
                <a:off x="2014942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/>
            </p:nvCxnSpPr>
            <p:spPr>
              <a:xfrm>
                <a:off x="198160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/>
            </p:nvCxnSpPr>
            <p:spPr>
              <a:xfrm>
                <a:off x="1946679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/>
              <p:nvPr/>
            </p:nvCxnSpPr>
            <p:spPr>
              <a:xfrm>
                <a:off x="1911753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/>
              <p:nvPr/>
            </p:nvCxnSpPr>
            <p:spPr>
              <a:xfrm>
                <a:off x="1876827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/>
            </p:nvCxnSpPr>
            <p:spPr>
              <a:xfrm>
                <a:off x="1841901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>
                <a:off x="1773636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>
                <a:off x="180856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/>
            </p:nvCxnSpPr>
            <p:spPr>
              <a:xfrm>
                <a:off x="1738711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/>
            </p:nvCxnSpPr>
            <p:spPr>
              <a:xfrm>
                <a:off x="1703785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>
                <a:off x="166885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63552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/>
            </p:nvCxnSpPr>
            <p:spPr>
              <a:xfrm>
                <a:off x="160059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516" name="组合 31"/>
            <p:cNvGrpSpPr/>
            <p:nvPr/>
          </p:nvGrpSpPr>
          <p:grpSpPr bwMode="auto">
            <a:xfrm>
              <a:off x="2964" y="304971"/>
              <a:ext cx="255431" cy="278159"/>
              <a:chOff x="1619671" y="483518"/>
              <a:chExt cx="255431" cy="278159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1619671" y="483727"/>
                <a:ext cx="255594" cy="278437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16200000" flipV="1">
                <a:off x="1688932" y="572940"/>
                <a:ext cx="117070" cy="100014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252208" y="532993"/>
              <a:ext cx="2447982" cy="52207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1781005" y="559887"/>
              <a:ext cx="7362995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519" name="组合 34"/>
            <p:cNvGrpSpPr/>
            <p:nvPr/>
          </p:nvGrpSpPr>
          <p:grpSpPr bwMode="auto">
            <a:xfrm>
              <a:off x="283270" y="249810"/>
              <a:ext cx="2500064" cy="336023"/>
              <a:chOff x="3508896" y="662864"/>
              <a:chExt cx="2500064" cy="336023"/>
            </a:xfrm>
          </p:grpSpPr>
          <p:sp>
            <p:nvSpPr>
              <p:cNvPr id="21520" name="TextBox 35"/>
              <p:cNvSpPr txBox="1">
                <a:spLocks noChangeArrowheads="1"/>
              </p:cNvSpPr>
              <p:nvPr/>
            </p:nvSpPr>
            <p:spPr bwMode="auto">
              <a:xfrm>
                <a:off x="3508896" y="662864"/>
                <a:ext cx="2500064" cy="336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/>
                <a:r>
                  <a:rPr lang="zh-CN" altLang="en-US" sz="160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完善后效果展示</a:t>
                </a:r>
                <a:endParaRPr lang="zh-CN" altLang="en-US" sz="1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39" name="直接连接符 38"/>
              <p:cNvCxnSpPr/>
              <p:nvPr/>
            </p:nvCxnSpPr>
            <p:spPr>
              <a:xfrm>
                <a:off x="4547833" y="753039"/>
                <a:ext cx="0" cy="18826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" name="用户展示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03225" y="762635"/>
            <a:ext cx="8448675" cy="3921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半闭框 28"/>
          <p:cNvSpPr/>
          <p:nvPr/>
        </p:nvSpPr>
        <p:spPr>
          <a:xfrm rot="10800000">
            <a:off x="7999413" y="4322763"/>
            <a:ext cx="360362" cy="360362"/>
          </a:xfrm>
          <a:prstGeom prst="halfFrame">
            <a:avLst/>
          </a:prstGeom>
          <a:noFill/>
          <a:ln w="31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black"/>
              </a:solidFill>
            </a:endParaRPr>
          </a:p>
        </p:txBody>
      </p:sp>
      <p:grpSp>
        <p:nvGrpSpPr>
          <p:cNvPr id="21514" name="组合 29"/>
          <p:cNvGrpSpPr/>
          <p:nvPr/>
        </p:nvGrpSpPr>
        <p:grpSpPr bwMode="auto">
          <a:xfrm>
            <a:off x="3175" y="249238"/>
            <a:ext cx="9140825" cy="337185"/>
            <a:chOff x="2964" y="249810"/>
            <a:chExt cx="9141036" cy="336023"/>
          </a:xfrm>
        </p:grpSpPr>
        <p:grpSp>
          <p:nvGrpSpPr>
            <p:cNvPr id="21515" name="组合 30"/>
            <p:cNvGrpSpPr/>
            <p:nvPr/>
          </p:nvGrpSpPr>
          <p:grpSpPr bwMode="auto">
            <a:xfrm>
              <a:off x="2339752" y="504137"/>
              <a:ext cx="503104" cy="51389"/>
              <a:chOff x="1548140" y="486364"/>
              <a:chExt cx="503104" cy="51389"/>
            </a:xfrm>
          </p:grpSpPr>
          <p:cxnSp>
            <p:nvCxnSpPr>
              <p:cNvPr id="42" name="直接连接符 41"/>
              <p:cNvCxnSpPr/>
              <p:nvPr/>
            </p:nvCxnSpPr>
            <p:spPr>
              <a:xfrm>
                <a:off x="192921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>
              <a:xfrm>
                <a:off x="196414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>
                <a:off x="189428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/>
              <p:nvPr/>
            </p:nvCxnSpPr>
            <p:spPr>
              <a:xfrm>
                <a:off x="1859363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>
              <a:xfrm>
                <a:off x="1824438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/>
              <p:nvPr/>
            </p:nvCxnSpPr>
            <p:spPr>
              <a:xfrm>
                <a:off x="1791100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175617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>
                <a:off x="1686322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>
                <a:off x="1721248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/>
              <p:cNvCxnSpPr/>
              <p:nvPr/>
            </p:nvCxnSpPr>
            <p:spPr>
              <a:xfrm>
                <a:off x="1651396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/>
            </p:nvCxnSpPr>
            <p:spPr>
              <a:xfrm>
                <a:off x="1618058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/>
            </p:nvCxnSpPr>
            <p:spPr>
              <a:xfrm>
                <a:off x="158313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>
                <a:off x="1565669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1548206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/>
              <p:cNvCxnSpPr/>
              <p:nvPr/>
            </p:nvCxnSpPr>
            <p:spPr>
              <a:xfrm>
                <a:off x="1997480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/>
              <p:cNvCxnSpPr/>
              <p:nvPr/>
            </p:nvCxnSpPr>
            <p:spPr>
              <a:xfrm>
                <a:off x="2014942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/>
              <p:cNvCxnSpPr/>
              <p:nvPr/>
            </p:nvCxnSpPr>
            <p:spPr>
              <a:xfrm>
                <a:off x="198160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/>
              <p:cNvCxnSpPr/>
              <p:nvPr/>
            </p:nvCxnSpPr>
            <p:spPr>
              <a:xfrm>
                <a:off x="1946679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/>
              <p:cNvCxnSpPr/>
              <p:nvPr/>
            </p:nvCxnSpPr>
            <p:spPr>
              <a:xfrm>
                <a:off x="1911753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/>
              <p:cNvCxnSpPr/>
              <p:nvPr/>
            </p:nvCxnSpPr>
            <p:spPr>
              <a:xfrm>
                <a:off x="1876827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/>
            </p:nvCxnSpPr>
            <p:spPr>
              <a:xfrm>
                <a:off x="1841901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>
                <a:off x="1773636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>
                <a:off x="180856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/>
            </p:nvCxnSpPr>
            <p:spPr>
              <a:xfrm>
                <a:off x="1738711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/>
            </p:nvCxnSpPr>
            <p:spPr>
              <a:xfrm>
                <a:off x="1703785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>
                <a:off x="166885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163552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/>
            </p:nvCxnSpPr>
            <p:spPr>
              <a:xfrm>
                <a:off x="160059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516" name="组合 31"/>
            <p:cNvGrpSpPr/>
            <p:nvPr/>
          </p:nvGrpSpPr>
          <p:grpSpPr bwMode="auto">
            <a:xfrm>
              <a:off x="2964" y="304971"/>
              <a:ext cx="255431" cy="278159"/>
              <a:chOff x="1619671" y="483518"/>
              <a:chExt cx="255431" cy="278159"/>
            </a:xfrm>
          </p:grpSpPr>
          <p:sp>
            <p:nvSpPr>
              <p:cNvPr id="40" name="矩形 39"/>
              <p:cNvSpPr/>
              <p:nvPr/>
            </p:nvSpPr>
            <p:spPr>
              <a:xfrm>
                <a:off x="1619671" y="483727"/>
                <a:ext cx="255594" cy="278437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16200000" flipV="1">
                <a:off x="1688932" y="572940"/>
                <a:ext cx="117070" cy="100014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252208" y="532993"/>
              <a:ext cx="2447982" cy="52207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1781005" y="559887"/>
              <a:ext cx="7362995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519" name="组合 34"/>
            <p:cNvGrpSpPr/>
            <p:nvPr/>
          </p:nvGrpSpPr>
          <p:grpSpPr bwMode="auto">
            <a:xfrm>
              <a:off x="283270" y="249810"/>
              <a:ext cx="2500064" cy="336023"/>
              <a:chOff x="3508896" y="662864"/>
              <a:chExt cx="2500064" cy="336023"/>
            </a:xfrm>
          </p:grpSpPr>
          <p:sp>
            <p:nvSpPr>
              <p:cNvPr id="21520" name="TextBox 35"/>
              <p:cNvSpPr txBox="1">
                <a:spLocks noChangeArrowheads="1"/>
              </p:cNvSpPr>
              <p:nvPr/>
            </p:nvSpPr>
            <p:spPr bwMode="auto">
              <a:xfrm>
                <a:off x="3508896" y="662864"/>
                <a:ext cx="2500064" cy="336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/>
                <a:r>
                  <a:rPr lang="zh-CN" altLang="en-US" sz="160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完善后效果展示</a:t>
                </a:r>
                <a:endParaRPr lang="zh-CN" altLang="en-US" sz="1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39" name="直接连接符 38"/>
              <p:cNvCxnSpPr/>
              <p:nvPr/>
            </p:nvCxnSpPr>
            <p:spPr>
              <a:xfrm>
                <a:off x="4547833" y="753039"/>
                <a:ext cx="0" cy="18826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" name="图片 1" descr="QQ图片201906290823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2730" y="666115"/>
            <a:ext cx="8337550" cy="41617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40" y="716280"/>
            <a:ext cx="8533130" cy="41440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54" name="组合 55"/>
          <p:cNvGrpSpPr/>
          <p:nvPr/>
        </p:nvGrpSpPr>
        <p:grpSpPr bwMode="auto">
          <a:xfrm>
            <a:off x="1547813" y="504825"/>
            <a:ext cx="503237" cy="50800"/>
            <a:chOff x="1548140" y="486364"/>
            <a:chExt cx="503104" cy="51389"/>
          </a:xfrm>
        </p:grpSpPr>
        <p:cxnSp>
          <p:nvCxnSpPr>
            <p:cNvPr id="57" name="直接连接符 56"/>
            <p:cNvCxnSpPr/>
            <p:nvPr/>
          </p:nvCxnSpPr>
          <p:spPr>
            <a:xfrm>
              <a:off x="1929039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>
              <a:off x="1963955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1894124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>
              <a:off x="1859208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>
              <a:off x="1824292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>
              <a:off x="1790963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>
              <a:off x="1756047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1686215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>
              <a:off x="1721131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/>
            <p:cNvCxnSpPr/>
            <p:nvPr/>
          </p:nvCxnSpPr>
          <p:spPr>
            <a:xfrm>
              <a:off x="1651300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1617972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1583056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565597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>
              <a:off x="1548140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1997283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>
              <a:off x="2014742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1981412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1946497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1911581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1876665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1841749" y="486364"/>
              <a:ext cx="36503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>
              <a:off x="1773505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>
              <a:off x="1808421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>
              <a:off x="1738590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1703674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>
              <a:off x="1668758" y="486364"/>
              <a:ext cx="36502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1635429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>
              <a:off x="1600513" y="486364"/>
              <a:ext cx="34916" cy="51389"/>
            </a:xfrm>
            <a:prstGeom prst="line">
              <a:avLst/>
            </a:prstGeom>
            <a:ln w="31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TextBox 84"/>
          <p:cNvSpPr txBox="1"/>
          <p:nvPr/>
        </p:nvSpPr>
        <p:spPr>
          <a:xfrm>
            <a:off x="247650" y="215900"/>
            <a:ext cx="723900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spc="3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18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557" name="组合 86"/>
          <p:cNvGrpSpPr/>
          <p:nvPr/>
        </p:nvGrpSpPr>
        <p:grpSpPr bwMode="auto">
          <a:xfrm>
            <a:off x="3175" y="304800"/>
            <a:ext cx="255588" cy="277813"/>
            <a:chOff x="1619671" y="483518"/>
            <a:chExt cx="255431" cy="278159"/>
          </a:xfrm>
        </p:grpSpPr>
        <p:sp>
          <p:nvSpPr>
            <p:cNvPr id="88" name="矩形 87"/>
            <p:cNvSpPr/>
            <p:nvPr/>
          </p:nvSpPr>
          <p:spPr>
            <a:xfrm>
              <a:off x="1619671" y="483518"/>
              <a:ext cx="255431" cy="278159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89" name="等腰三角形 88"/>
            <p:cNvSpPr/>
            <p:nvPr/>
          </p:nvSpPr>
          <p:spPr>
            <a:xfrm rot="16200000" flipV="1">
              <a:off x="1689370" y="572623"/>
              <a:ext cx="116031" cy="9995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sp>
        <p:nvSpPr>
          <p:cNvPr id="90" name="矩形 89"/>
          <p:cNvSpPr/>
          <p:nvPr/>
        </p:nvSpPr>
        <p:spPr>
          <a:xfrm>
            <a:off x="250825" y="533400"/>
            <a:ext cx="1728788" cy="49213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cxnSp>
        <p:nvCxnSpPr>
          <p:cNvPr id="91" name="直接连接符 90"/>
          <p:cNvCxnSpPr/>
          <p:nvPr/>
        </p:nvCxnSpPr>
        <p:spPr>
          <a:xfrm>
            <a:off x="1781175" y="560388"/>
            <a:ext cx="7362825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560" name="组合 91"/>
          <p:cNvGrpSpPr/>
          <p:nvPr/>
        </p:nvGrpSpPr>
        <p:grpSpPr bwMode="auto">
          <a:xfrm>
            <a:off x="2871788" y="1246188"/>
            <a:ext cx="3400425" cy="493712"/>
            <a:chOff x="3073549" y="1120923"/>
            <a:chExt cx="3401392" cy="494658"/>
          </a:xfrm>
        </p:grpSpPr>
        <p:sp>
          <p:nvSpPr>
            <p:cNvPr id="93" name="矩形 92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solidFill>
                <a:schemeClr val="bg1">
                  <a:lumMod val="75000"/>
                </a:schemeClr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4" name="矩形 93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3597" name="矩形 94"/>
            <p:cNvSpPr>
              <a:spLocks noChangeArrowheads="1"/>
            </p:cNvSpPr>
            <p:nvPr/>
          </p:nvSpPr>
          <p:spPr bwMode="auto">
            <a:xfrm>
              <a:off x="3707141" y="1178183"/>
              <a:ext cx="2251715" cy="3690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项目完善 </a:t>
              </a:r>
              <a:r>
                <a:rPr lang="zh-CN" altLang="en-US" sz="9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9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endParaRPr lang="zh-CN" altLang="en-US" sz="900">
                <a:solidFill>
                  <a:srgbClr val="BFBFB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96" name="矩形 1"/>
            <p:cNvSpPr/>
            <p:nvPr/>
          </p:nvSpPr>
          <p:spPr>
            <a:xfrm>
              <a:off x="3073549" y="1120923"/>
              <a:ext cx="411279" cy="384911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97" name="矩形 1"/>
            <p:cNvSpPr/>
            <p:nvPr/>
          </p:nvSpPr>
          <p:spPr>
            <a:xfrm rot="10800000">
              <a:off x="6063661" y="1230670"/>
              <a:ext cx="411280" cy="384911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23561" name="组合 103"/>
          <p:cNvGrpSpPr/>
          <p:nvPr/>
        </p:nvGrpSpPr>
        <p:grpSpPr bwMode="auto">
          <a:xfrm>
            <a:off x="2871788" y="2755900"/>
            <a:ext cx="3400425" cy="493713"/>
            <a:chOff x="3073549" y="1120923"/>
            <a:chExt cx="3401392" cy="494658"/>
          </a:xfrm>
        </p:grpSpPr>
        <p:sp>
          <p:nvSpPr>
            <p:cNvPr id="105" name="矩形 104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solidFill>
                <a:schemeClr val="bg1">
                  <a:lumMod val="75000"/>
                </a:schemeClr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6" name="矩形 105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3588" name="矩形 106"/>
            <p:cNvSpPr>
              <a:spLocks noChangeArrowheads="1"/>
            </p:cNvSpPr>
            <p:nvPr/>
          </p:nvSpPr>
          <p:spPr bwMode="auto">
            <a:xfrm>
              <a:off x="3707141" y="1178182"/>
              <a:ext cx="2448621" cy="3690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学生端系统 </a:t>
              </a:r>
              <a:r>
                <a:rPr lang="en-US" altLang="zh-CN" sz="900" b="1">
                  <a:solidFill>
                    <a:srgbClr val="BFBFB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 </a:t>
              </a:r>
              <a:endParaRPr lang="zh-CN" altLang="en-US" sz="900">
                <a:solidFill>
                  <a:srgbClr val="BFBFB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08" name="矩形 1"/>
            <p:cNvSpPr/>
            <p:nvPr/>
          </p:nvSpPr>
          <p:spPr>
            <a:xfrm>
              <a:off x="3073549" y="1120923"/>
              <a:ext cx="411279" cy="384910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09" name="矩形 1"/>
            <p:cNvSpPr/>
            <p:nvPr/>
          </p:nvSpPr>
          <p:spPr>
            <a:xfrm rot="10800000">
              <a:off x="6063661" y="1230671"/>
              <a:ext cx="411280" cy="384910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  <p:grpSp>
        <p:nvGrpSpPr>
          <p:cNvPr id="23563" name="组合 115"/>
          <p:cNvGrpSpPr/>
          <p:nvPr/>
        </p:nvGrpSpPr>
        <p:grpSpPr bwMode="auto">
          <a:xfrm>
            <a:off x="2871788" y="2024063"/>
            <a:ext cx="3400425" cy="495300"/>
            <a:chOff x="3073549" y="1120923"/>
            <a:chExt cx="3401392" cy="494658"/>
          </a:xfrm>
        </p:grpSpPr>
        <p:sp>
          <p:nvSpPr>
            <p:cNvPr id="117" name="矩形 116"/>
            <p:cNvSpPr/>
            <p:nvPr/>
          </p:nvSpPr>
          <p:spPr>
            <a:xfrm>
              <a:off x="3082612" y="1131527"/>
              <a:ext cx="3379096" cy="471502"/>
            </a:xfrm>
            <a:prstGeom prst="rect">
              <a:avLst/>
            </a:prstGeom>
            <a:solidFill>
              <a:srgbClr val="005392"/>
            </a:solidFill>
            <a:ln w="19050">
              <a:solidFill>
                <a:srgbClr val="00B0F0"/>
              </a:solidFill>
            </a:ln>
            <a:effectLst>
              <a:innerShdw blurRad="38100">
                <a:prstClr val="black">
                  <a:alpha val="9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18" name="矩形 117"/>
            <p:cNvSpPr/>
            <p:nvPr/>
          </p:nvSpPr>
          <p:spPr>
            <a:xfrm>
              <a:off x="3358699" y="1179767"/>
              <a:ext cx="3050650" cy="3725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25400">
                <a:prstClr val="black">
                  <a:alpha val="9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3570" name="矩形 118"/>
            <p:cNvSpPr>
              <a:spLocks noChangeArrowheads="1"/>
            </p:cNvSpPr>
            <p:nvPr/>
          </p:nvSpPr>
          <p:spPr bwMode="auto">
            <a:xfrm>
              <a:off x="3707904" y="1177519"/>
              <a:ext cx="2448272" cy="3678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914400" eaLnBrk="1" hangingPunct="1"/>
              <a:r>
                <a:rPr lang="zh-CN" altLang="en-US" sz="18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打包上线 </a:t>
              </a:r>
              <a:r>
                <a:rPr lang="en-US" altLang="zh-CN" sz="9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|  </a:t>
              </a:r>
              <a:r>
                <a:rPr lang="zh-CN" altLang="en-US" sz="900"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CN" altLang="en-US" sz="900">
                <a:solidFill>
                  <a:srgbClr val="0070C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20" name="矩形 1"/>
            <p:cNvSpPr/>
            <p:nvPr/>
          </p:nvSpPr>
          <p:spPr>
            <a:xfrm>
              <a:off x="3073549" y="1120923"/>
              <a:ext cx="411279" cy="383677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21" name="矩形 1"/>
            <p:cNvSpPr/>
            <p:nvPr/>
          </p:nvSpPr>
          <p:spPr>
            <a:xfrm rot="10800000">
              <a:off x="6063661" y="1231904"/>
              <a:ext cx="411280" cy="383677"/>
            </a:xfrm>
            <a:custGeom>
              <a:avLst/>
              <a:gdLst>
                <a:gd name="connsiteX0" fmla="*/ 0 w 616578"/>
                <a:gd name="connsiteY0" fmla="*/ 0 h 576064"/>
                <a:gd name="connsiteX1" fmla="*/ 616578 w 616578"/>
                <a:gd name="connsiteY1" fmla="*/ 0 h 576064"/>
                <a:gd name="connsiteX2" fmla="*/ 616578 w 616578"/>
                <a:gd name="connsiteY2" fmla="*/ 576064 h 576064"/>
                <a:gd name="connsiteX3" fmla="*/ 0 w 616578"/>
                <a:gd name="connsiteY3" fmla="*/ 576064 h 576064"/>
                <a:gd name="connsiteX4" fmla="*/ 0 w 616578"/>
                <a:gd name="connsiteY4" fmla="*/ 0 h 576064"/>
                <a:gd name="connsiteX0-1" fmla="*/ 0 w 616578"/>
                <a:gd name="connsiteY0-2" fmla="*/ 0 h 576064"/>
                <a:gd name="connsiteX1-3" fmla="*/ 616578 w 616578"/>
                <a:gd name="connsiteY1-4" fmla="*/ 0 h 576064"/>
                <a:gd name="connsiteX2-5" fmla="*/ 0 w 616578"/>
                <a:gd name="connsiteY2-6" fmla="*/ 576064 h 576064"/>
                <a:gd name="connsiteX3-7" fmla="*/ 0 w 616578"/>
                <a:gd name="connsiteY3-8" fmla="*/ 0 h 5760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616578" h="576064">
                  <a:moveTo>
                    <a:pt x="0" y="0"/>
                  </a:moveTo>
                  <a:lnTo>
                    <a:pt x="616578" y="0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>
              <a:outerShdw blurRad="25400" dist="254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tim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255" y="503555"/>
            <a:ext cx="2095500" cy="2095500"/>
          </a:xfrm>
          <a:prstGeom prst="rect">
            <a:avLst/>
          </a:prstGeom>
        </p:spPr>
      </p:pic>
      <p:grpSp>
        <p:nvGrpSpPr>
          <p:cNvPr id="22530" name="组合 71"/>
          <p:cNvGrpSpPr/>
          <p:nvPr/>
        </p:nvGrpSpPr>
        <p:grpSpPr bwMode="auto">
          <a:xfrm>
            <a:off x="3175" y="249238"/>
            <a:ext cx="9140825" cy="337185"/>
            <a:chOff x="2964" y="249810"/>
            <a:chExt cx="9141036" cy="336023"/>
          </a:xfrm>
        </p:grpSpPr>
        <p:grpSp>
          <p:nvGrpSpPr>
            <p:cNvPr id="22576" name="组合 72"/>
            <p:cNvGrpSpPr/>
            <p:nvPr/>
          </p:nvGrpSpPr>
          <p:grpSpPr bwMode="auto">
            <a:xfrm>
              <a:off x="2339752" y="504137"/>
              <a:ext cx="503104" cy="51389"/>
              <a:chOff x="1548140" y="486364"/>
              <a:chExt cx="503104" cy="51389"/>
            </a:xfrm>
          </p:grpSpPr>
          <p:cxnSp>
            <p:nvCxnSpPr>
              <p:cNvPr id="84" name="直接连接符 83"/>
              <p:cNvCxnSpPr/>
              <p:nvPr/>
            </p:nvCxnSpPr>
            <p:spPr>
              <a:xfrm>
                <a:off x="192921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连接符 84"/>
              <p:cNvCxnSpPr/>
              <p:nvPr/>
            </p:nvCxnSpPr>
            <p:spPr>
              <a:xfrm>
                <a:off x="196414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/>
              <p:nvPr/>
            </p:nvCxnSpPr>
            <p:spPr>
              <a:xfrm>
                <a:off x="189428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/>
              <p:nvPr/>
            </p:nvCxnSpPr>
            <p:spPr>
              <a:xfrm>
                <a:off x="1859363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/>
              <p:nvPr/>
            </p:nvCxnSpPr>
            <p:spPr>
              <a:xfrm>
                <a:off x="1824438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连接符 88"/>
              <p:cNvCxnSpPr/>
              <p:nvPr/>
            </p:nvCxnSpPr>
            <p:spPr>
              <a:xfrm>
                <a:off x="1791100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/>
              <p:cNvCxnSpPr/>
              <p:nvPr/>
            </p:nvCxnSpPr>
            <p:spPr>
              <a:xfrm>
                <a:off x="175617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/>
              <p:cNvCxnSpPr/>
              <p:nvPr/>
            </p:nvCxnSpPr>
            <p:spPr>
              <a:xfrm>
                <a:off x="1686322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/>
              <p:cNvCxnSpPr/>
              <p:nvPr/>
            </p:nvCxnSpPr>
            <p:spPr>
              <a:xfrm>
                <a:off x="1721248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/>
              <p:nvPr/>
            </p:nvCxnSpPr>
            <p:spPr>
              <a:xfrm>
                <a:off x="1651396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/>
              <p:nvPr/>
            </p:nvCxnSpPr>
            <p:spPr>
              <a:xfrm>
                <a:off x="1618058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/>
              <p:nvPr/>
            </p:nvCxnSpPr>
            <p:spPr>
              <a:xfrm>
                <a:off x="158313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直接连接符 95"/>
              <p:cNvCxnSpPr/>
              <p:nvPr/>
            </p:nvCxnSpPr>
            <p:spPr>
              <a:xfrm>
                <a:off x="1565669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直接连接符 96"/>
              <p:cNvCxnSpPr/>
              <p:nvPr/>
            </p:nvCxnSpPr>
            <p:spPr>
              <a:xfrm>
                <a:off x="1548206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/>
              <p:nvPr/>
            </p:nvCxnSpPr>
            <p:spPr>
              <a:xfrm>
                <a:off x="1997480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/>
              <p:nvPr/>
            </p:nvCxnSpPr>
            <p:spPr>
              <a:xfrm>
                <a:off x="2014942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/>
              <p:nvPr/>
            </p:nvCxnSpPr>
            <p:spPr>
              <a:xfrm>
                <a:off x="1981604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直接连接符 100"/>
              <p:cNvCxnSpPr/>
              <p:nvPr/>
            </p:nvCxnSpPr>
            <p:spPr>
              <a:xfrm>
                <a:off x="1946679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/>
              <p:cNvCxnSpPr/>
              <p:nvPr/>
            </p:nvCxnSpPr>
            <p:spPr>
              <a:xfrm>
                <a:off x="1911753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直接连接符 102"/>
              <p:cNvCxnSpPr/>
              <p:nvPr/>
            </p:nvCxnSpPr>
            <p:spPr>
              <a:xfrm>
                <a:off x="1876827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/>
              <p:cNvCxnSpPr/>
              <p:nvPr/>
            </p:nvCxnSpPr>
            <p:spPr>
              <a:xfrm>
                <a:off x="1841901" y="486743"/>
                <a:ext cx="36513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直接连接符 104"/>
              <p:cNvCxnSpPr/>
              <p:nvPr/>
            </p:nvCxnSpPr>
            <p:spPr>
              <a:xfrm>
                <a:off x="1773636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/>
              <p:cNvCxnSpPr/>
              <p:nvPr/>
            </p:nvCxnSpPr>
            <p:spPr>
              <a:xfrm>
                <a:off x="1808562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直接连接符 106"/>
              <p:cNvCxnSpPr/>
              <p:nvPr/>
            </p:nvCxnSpPr>
            <p:spPr>
              <a:xfrm>
                <a:off x="1738711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/>
              <p:nvPr/>
            </p:nvCxnSpPr>
            <p:spPr>
              <a:xfrm>
                <a:off x="1703785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/>
              <p:nvPr/>
            </p:nvCxnSpPr>
            <p:spPr>
              <a:xfrm>
                <a:off x="1668859" y="486743"/>
                <a:ext cx="36514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/>
              <p:nvPr/>
            </p:nvCxnSpPr>
            <p:spPr>
              <a:xfrm>
                <a:off x="1635521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/>
              <p:cNvCxnSpPr/>
              <p:nvPr/>
            </p:nvCxnSpPr>
            <p:spPr>
              <a:xfrm>
                <a:off x="1600595" y="486743"/>
                <a:ext cx="34926" cy="50625"/>
              </a:xfrm>
              <a:prstGeom prst="line">
                <a:avLst/>
              </a:prstGeom>
              <a:ln w="31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577" name="组合 73"/>
            <p:cNvGrpSpPr/>
            <p:nvPr/>
          </p:nvGrpSpPr>
          <p:grpSpPr bwMode="auto">
            <a:xfrm>
              <a:off x="2964" y="304971"/>
              <a:ext cx="255431" cy="278159"/>
              <a:chOff x="1619671" y="483518"/>
              <a:chExt cx="255431" cy="278159"/>
            </a:xfrm>
          </p:grpSpPr>
          <p:sp>
            <p:nvSpPr>
              <p:cNvPr id="82" name="矩形 81"/>
              <p:cNvSpPr/>
              <p:nvPr/>
            </p:nvSpPr>
            <p:spPr>
              <a:xfrm>
                <a:off x="1619671" y="483727"/>
                <a:ext cx="255594" cy="278437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83" name="等腰三角形 82"/>
              <p:cNvSpPr/>
              <p:nvPr/>
            </p:nvSpPr>
            <p:spPr>
              <a:xfrm rot="16200000" flipV="1">
                <a:off x="1688932" y="572940"/>
                <a:ext cx="117070" cy="100014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75" name="矩形 74"/>
            <p:cNvSpPr/>
            <p:nvPr/>
          </p:nvSpPr>
          <p:spPr>
            <a:xfrm>
              <a:off x="252208" y="532993"/>
              <a:ext cx="2447982" cy="52207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cxnSp>
          <p:nvCxnSpPr>
            <p:cNvPr id="76" name="直接连接符 75"/>
            <p:cNvCxnSpPr/>
            <p:nvPr/>
          </p:nvCxnSpPr>
          <p:spPr>
            <a:xfrm>
              <a:off x="1781005" y="559887"/>
              <a:ext cx="7362995" cy="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580" name="组合 76"/>
            <p:cNvGrpSpPr/>
            <p:nvPr/>
          </p:nvGrpSpPr>
          <p:grpSpPr bwMode="auto">
            <a:xfrm>
              <a:off x="283270" y="249810"/>
              <a:ext cx="1038937" cy="336023"/>
              <a:chOff x="3508896" y="662864"/>
              <a:chExt cx="1038937" cy="336023"/>
            </a:xfrm>
          </p:grpSpPr>
          <p:sp>
            <p:nvSpPr>
              <p:cNvPr id="22581" name="TextBox 77"/>
              <p:cNvSpPr txBox="1">
                <a:spLocks noChangeArrowheads="1"/>
              </p:cNvSpPr>
              <p:nvPr/>
            </p:nvSpPr>
            <p:spPr bwMode="auto">
              <a:xfrm>
                <a:off x="3508896" y="662864"/>
                <a:ext cx="995703" cy="336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defTabSz="914400" eaLnBrk="1" hangingPunct="1"/>
                <a:r>
                  <a:rPr lang="zh-CN" altLang="en-US" sz="160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打包上线</a:t>
                </a:r>
                <a:endParaRPr lang="zh-CN" altLang="en-US" sz="160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81" name="直接连接符 80"/>
              <p:cNvCxnSpPr/>
              <p:nvPr/>
            </p:nvCxnSpPr>
            <p:spPr>
              <a:xfrm>
                <a:off x="4547833" y="753039"/>
                <a:ext cx="0" cy="18826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12" name="直接连接符 111"/>
          <p:cNvCxnSpPr/>
          <p:nvPr/>
        </p:nvCxnSpPr>
        <p:spPr>
          <a:xfrm>
            <a:off x="6443663" y="1377950"/>
            <a:ext cx="0" cy="50641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/>
          <p:nvPr/>
        </p:nvCxnSpPr>
        <p:spPr>
          <a:xfrm>
            <a:off x="4557713" y="1885950"/>
            <a:ext cx="1885950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/>
          <p:nvPr/>
        </p:nvCxnSpPr>
        <p:spPr>
          <a:xfrm>
            <a:off x="4557713" y="1879600"/>
            <a:ext cx="0" cy="20955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/>
          <p:nvPr/>
        </p:nvCxnSpPr>
        <p:spPr>
          <a:xfrm>
            <a:off x="1841500" y="2092325"/>
            <a:ext cx="5418138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6" name="组合 115"/>
          <p:cNvGrpSpPr/>
          <p:nvPr/>
        </p:nvGrpSpPr>
        <p:grpSpPr bwMode="auto">
          <a:xfrm>
            <a:off x="1835150" y="2092325"/>
            <a:ext cx="5421313" cy="207963"/>
            <a:chOff x="1835696" y="1872966"/>
            <a:chExt cx="5420196" cy="208213"/>
          </a:xfrm>
        </p:grpSpPr>
        <p:cxnSp>
          <p:nvCxnSpPr>
            <p:cNvPr id="117" name="直接连接符 116"/>
            <p:cNvCxnSpPr/>
            <p:nvPr/>
          </p:nvCxnSpPr>
          <p:spPr>
            <a:xfrm>
              <a:off x="1835696" y="1872966"/>
              <a:ext cx="0" cy="208213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>
              <a:off x="3675230" y="1872966"/>
              <a:ext cx="0" cy="208213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>
              <a:off x="5484607" y="1872966"/>
              <a:ext cx="0" cy="208213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7255892" y="1872966"/>
              <a:ext cx="0" cy="208213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组合 120"/>
          <p:cNvGrpSpPr/>
          <p:nvPr/>
        </p:nvGrpSpPr>
        <p:grpSpPr bwMode="auto">
          <a:xfrm>
            <a:off x="1119505" y="2543175"/>
            <a:ext cx="1443038" cy="1758950"/>
            <a:chOff x="964914" y="2371078"/>
            <a:chExt cx="1756412" cy="2144326"/>
          </a:xfrm>
        </p:grpSpPr>
        <p:sp>
          <p:nvSpPr>
            <p:cNvPr id="122" name="圆角矩形 121"/>
            <p:cNvSpPr/>
            <p:nvPr/>
          </p:nvSpPr>
          <p:spPr>
            <a:xfrm>
              <a:off x="1024427" y="2371078"/>
              <a:ext cx="1638544" cy="2144326"/>
            </a:xfrm>
            <a:prstGeom prst="roundRect">
              <a:avLst>
                <a:gd name="adj" fmla="val 7202"/>
              </a:avLst>
            </a:prstGeom>
            <a:solidFill>
              <a:srgbClr val="00B0F0">
                <a:alpha val="50000"/>
              </a:srgbClr>
            </a:solidFill>
            <a:ln w="635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23" name="TextBox 15"/>
            <p:cNvSpPr txBox="1"/>
            <p:nvPr/>
          </p:nvSpPr>
          <p:spPr bwMode="auto">
            <a:xfrm>
              <a:off x="964914" y="2736952"/>
              <a:ext cx="1756412" cy="1487094"/>
            </a:xfrm>
            <a:prstGeom prst="rect">
              <a:avLst/>
            </a:prstGeom>
            <a:noFill/>
            <a:scene3d>
              <a:camera prst="orthographicFront"/>
              <a:lightRig rig="flat" dir="t"/>
            </a:scene3d>
            <a:sp3d prstMaterial="plastic"/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defTabSz="912495" eaLnBrk="0" fontAlgn="auto" hangingPunct="0">
                <a:lnSpc>
                  <a:spcPts val="1400"/>
                </a:lnSpc>
                <a:spcBef>
                  <a:spcPct val="50000"/>
                </a:spcBef>
                <a:spcAft>
                  <a:spcPts val="0"/>
                </a:spcAft>
                <a:buClr>
                  <a:schemeClr val="accent2"/>
                </a:buClr>
                <a:buSzPct val="100000"/>
                <a:tabLst>
                  <a:tab pos="136525" algn="l"/>
                </a:tabLst>
                <a:defRPr sz="1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buClr>
                  <a:srgbClr val="C0504D"/>
                </a:buClr>
                <a:defRPr/>
              </a:pPr>
              <a:r>
                <a:rPr lang="zh-CN" altLang="en-US" dirty="0">
                  <a:solidFill>
                    <a:prstClr val="black"/>
                  </a:solidFill>
                  <a:effectLst/>
                </a:rPr>
                <a:t>打包时静态资源的图片显示</a:t>
              </a:r>
              <a:r>
                <a:rPr lang="en-US" altLang="zh-CN" dirty="0">
                  <a:solidFill>
                    <a:prstClr val="black"/>
                  </a:solidFill>
                  <a:effectLst/>
                </a:rPr>
                <a:t>not found</a:t>
              </a:r>
              <a:endParaRPr lang="en-US" altLang="zh-CN" dirty="0">
                <a:solidFill>
                  <a:prstClr val="black"/>
                </a:solidFill>
                <a:effectLst/>
              </a:endParaRPr>
            </a:p>
            <a:p>
              <a:pPr>
                <a:buClr>
                  <a:srgbClr val="C0504D"/>
                </a:buClr>
                <a:defRPr/>
              </a:pPr>
              <a:endParaRPr lang="en-US" altLang="zh-CN" dirty="0">
                <a:solidFill>
                  <a:prstClr val="black"/>
                </a:solidFill>
                <a:effectLst/>
              </a:endParaRPr>
            </a:p>
            <a:p>
              <a:pPr>
                <a:buClr>
                  <a:srgbClr val="C0504D"/>
                </a:buClr>
                <a:defRPr/>
              </a:pPr>
              <a:endParaRPr lang="en-US" altLang="zh-CN" dirty="0">
                <a:solidFill>
                  <a:prstClr val="black"/>
                </a:solidFill>
                <a:effectLst/>
              </a:endParaRPr>
            </a:p>
            <a:p>
              <a:pPr>
                <a:buClr>
                  <a:srgbClr val="C0504D"/>
                </a:buClr>
                <a:defRPr/>
              </a:pPr>
              <a:r>
                <a:rPr lang="zh-CN" altLang="en-US" dirty="0">
                  <a:solidFill>
                    <a:prstClr val="black"/>
                  </a:solidFill>
                  <a:effectLst/>
                </a:rPr>
                <a:t>已解决</a:t>
              </a:r>
              <a:endParaRPr lang="zh-CN" altLang="en-US" dirty="0">
                <a:solidFill>
                  <a:prstClr val="black"/>
                </a:solidFill>
                <a:effectLst/>
              </a:endParaRPr>
            </a:p>
          </p:txBody>
        </p:sp>
      </p:grpSp>
      <p:grpSp>
        <p:nvGrpSpPr>
          <p:cNvPr id="124" name="组合 123"/>
          <p:cNvGrpSpPr/>
          <p:nvPr/>
        </p:nvGrpSpPr>
        <p:grpSpPr bwMode="auto">
          <a:xfrm>
            <a:off x="1163638" y="2328863"/>
            <a:ext cx="1358900" cy="428625"/>
            <a:chOff x="1020437" y="2109398"/>
            <a:chExt cx="1656184" cy="523366"/>
          </a:xfrm>
        </p:grpSpPr>
        <p:sp>
          <p:nvSpPr>
            <p:cNvPr id="125" name="矩形 124"/>
            <p:cNvSpPr/>
            <p:nvPr/>
          </p:nvSpPr>
          <p:spPr>
            <a:xfrm>
              <a:off x="1020437" y="2109398"/>
              <a:ext cx="1656184" cy="523366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1441062" y="2198564"/>
              <a:ext cx="780109" cy="3365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2495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Pct val="80000"/>
                <a:tabLst>
                  <a:tab pos="136525" algn="l"/>
                </a:tabLst>
                <a:defRPr/>
              </a:pPr>
              <a:r>
                <a:rPr lang="zh-CN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问题一</a:t>
              </a:r>
              <a:endParaRPr lang="zh-CN" sz="1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7" name="组合 126"/>
          <p:cNvGrpSpPr/>
          <p:nvPr/>
        </p:nvGrpSpPr>
        <p:grpSpPr bwMode="auto">
          <a:xfrm>
            <a:off x="3008313" y="2543175"/>
            <a:ext cx="1346200" cy="1758950"/>
            <a:chOff x="3018403" y="2317126"/>
            <a:chExt cx="1346109" cy="1758291"/>
          </a:xfrm>
        </p:grpSpPr>
        <p:sp>
          <p:nvSpPr>
            <p:cNvPr id="128" name="圆角矩形 127"/>
            <p:cNvSpPr/>
            <p:nvPr/>
          </p:nvSpPr>
          <p:spPr bwMode="auto">
            <a:xfrm>
              <a:off x="3018403" y="2317126"/>
              <a:ext cx="1346109" cy="1758291"/>
            </a:xfrm>
            <a:prstGeom prst="roundRect">
              <a:avLst>
                <a:gd name="adj" fmla="val 7202"/>
              </a:avLst>
            </a:prstGeom>
            <a:solidFill>
              <a:srgbClr val="00B0F0">
                <a:alpha val="50000"/>
              </a:srgbClr>
            </a:solidFill>
            <a:ln w="635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29" name="TextBox 21"/>
            <p:cNvSpPr txBox="1"/>
            <p:nvPr/>
          </p:nvSpPr>
          <p:spPr bwMode="auto">
            <a:xfrm>
              <a:off x="3061580" y="2656089"/>
              <a:ext cx="1248326" cy="1142572"/>
            </a:xfrm>
            <a:prstGeom prst="rect">
              <a:avLst/>
            </a:prstGeom>
            <a:noFill/>
            <a:scene3d>
              <a:camera prst="orthographicFront"/>
              <a:lightRig rig="flat" dir="t"/>
            </a:scene3d>
            <a:sp3d prstMaterial="plastic"/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defTabSz="912495" eaLnBrk="0" fontAlgn="auto" hangingPunct="0">
                <a:lnSpc>
                  <a:spcPts val="1400"/>
                </a:lnSpc>
                <a:spcBef>
                  <a:spcPct val="50000"/>
                </a:spcBef>
                <a:spcAft>
                  <a:spcPts val="0"/>
                </a:spcAft>
                <a:buClr>
                  <a:schemeClr val="accent2"/>
                </a:buClr>
                <a:buSzPct val="100000"/>
                <a:tabLst>
                  <a:tab pos="136525" algn="l"/>
                </a:tabLst>
                <a:defRPr sz="1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buClr>
                  <a:srgbClr val="C0504D"/>
                </a:buClr>
                <a:defRPr/>
              </a:pPr>
              <a:r>
                <a:rPr lang="zh-CN" dirty="0">
                  <a:solidFill>
                    <a:prstClr val="black"/>
                  </a:solidFill>
                  <a:effectLst/>
                </a:rPr>
                <a:t>使用的</a:t>
              </a:r>
              <a:r>
                <a:rPr lang="en-US" altLang="zh-CN" dirty="0">
                  <a:solidFill>
                    <a:prstClr val="black"/>
                  </a:solidFill>
                  <a:effectLst/>
                </a:rPr>
                <a:t>element-ui</a:t>
              </a:r>
              <a:r>
                <a:rPr lang="zh-CN" altLang="en-US" dirty="0">
                  <a:solidFill>
                    <a:prstClr val="black"/>
                  </a:solidFill>
                  <a:effectLst/>
                </a:rPr>
                <a:t>组件的</a:t>
              </a:r>
              <a:r>
                <a:rPr lang="en-US" altLang="zh-CN" dirty="0">
                  <a:solidFill>
                    <a:prstClr val="black"/>
                  </a:solidFill>
                  <a:effectLst/>
                </a:rPr>
                <a:t>icon</a:t>
              </a:r>
              <a:r>
                <a:rPr lang="zh-CN" altLang="en-US" dirty="0">
                  <a:solidFill>
                    <a:prstClr val="black"/>
                  </a:solidFill>
                  <a:effectLst/>
                </a:rPr>
                <a:t>显示是一个方块</a:t>
              </a:r>
              <a:endParaRPr lang="zh-CN" altLang="en-US" dirty="0">
                <a:solidFill>
                  <a:prstClr val="black"/>
                </a:solidFill>
                <a:effectLst/>
              </a:endParaRPr>
            </a:p>
            <a:p>
              <a:pPr>
                <a:buClr>
                  <a:srgbClr val="C0504D"/>
                </a:buClr>
                <a:defRPr/>
              </a:pPr>
              <a:endParaRPr lang="zh-CN" altLang="en-US" dirty="0">
                <a:solidFill>
                  <a:prstClr val="black"/>
                </a:solidFill>
                <a:effectLst/>
              </a:endParaRPr>
            </a:p>
            <a:p>
              <a:pPr>
                <a:buClr>
                  <a:srgbClr val="C0504D"/>
                </a:buClr>
                <a:defRPr/>
              </a:pPr>
              <a:r>
                <a:rPr lang="zh-CN" altLang="en-US" dirty="0">
                  <a:solidFill>
                    <a:prstClr val="black"/>
                  </a:solidFill>
                  <a:effectLst/>
                </a:rPr>
                <a:t>已解决</a:t>
              </a:r>
              <a:endParaRPr lang="zh-CN" altLang="en-US" dirty="0">
                <a:solidFill>
                  <a:prstClr val="black"/>
                </a:solidFill>
                <a:effectLst/>
              </a:endParaRPr>
            </a:p>
          </p:txBody>
        </p:sp>
      </p:grpSp>
      <p:grpSp>
        <p:nvGrpSpPr>
          <p:cNvPr id="130" name="组合 129"/>
          <p:cNvGrpSpPr/>
          <p:nvPr/>
        </p:nvGrpSpPr>
        <p:grpSpPr bwMode="auto">
          <a:xfrm>
            <a:off x="3008313" y="2319338"/>
            <a:ext cx="1358900" cy="428625"/>
            <a:chOff x="3008145" y="2093432"/>
            <a:chExt cx="1358444" cy="428502"/>
          </a:xfrm>
        </p:grpSpPr>
        <p:sp>
          <p:nvSpPr>
            <p:cNvPr id="131" name="矩形 130"/>
            <p:cNvSpPr/>
            <p:nvPr/>
          </p:nvSpPr>
          <p:spPr bwMode="auto">
            <a:xfrm>
              <a:off x="3008145" y="2093432"/>
              <a:ext cx="1358444" cy="428502"/>
            </a:xfrm>
            <a:prstGeom prst="rect">
              <a:avLst/>
            </a:prstGeom>
            <a:solidFill>
              <a:srgbClr val="00539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32" name="矩形 131"/>
            <p:cNvSpPr/>
            <p:nvPr/>
          </p:nvSpPr>
          <p:spPr bwMode="auto">
            <a:xfrm>
              <a:off x="3382508" y="2183893"/>
              <a:ext cx="639865" cy="2755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2495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Pct val="80000"/>
                <a:tabLst>
                  <a:tab pos="136525" algn="l"/>
                </a:tabLst>
                <a:defRPr/>
              </a:pPr>
              <a:r>
                <a:rPr lang="zh-CN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问题二</a:t>
              </a:r>
              <a:endParaRPr lang="zh-CN" sz="1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3" name="组合 132"/>
          <p:cNvGrpSpPr/>
          <p:nvPr/>
        </p:nvGrpSpPr>
        <p:grpSpPr bwMode="auto">
          <a:xfrm>
            <a:off x="4819650" y="2546350"/>
            <a:ext cx="1346200" cy="1757363"/>
            <a:chOff x="4644399" y="2327093"/>
            <a:chExt cx="1345620" cy="1757785"/>
          </a:xfrm>
        </p:grpSpPr>
        <p:sp>
          <p:nvSpPr>
            <p:cNvPr id="134" name="圆角矩形 133"/>
            <p:cNvSpPr/>
            <p:nvPr/>
          </p:nvSpPr>
          <p:spPr>
            <a:xfrm>
              <a:off x="4644399" y="2327093"/>
              <a:ext cx="1345620" cy="1757785"/>
            </a:xfrm>
            <a:prstGeom prst="roundRect">
              <a:avLst>
                <a:gd name="adj" fmla="val 7202"/>
              </a:avLst>
            </a:prstGeom>
            <a:solidFill>
              <a:srgbClr val="00B0F0">
                <a:alpha val="50000"/>
              </a:srgbClr>
            </a:solidFill>
            <a:ln w="635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35" name="TextBox 27"/>
            <p:cNvSpPr txBox="1"/>
            <p:nvPr/>
          </p:nvSpPr>
          <p:spPr bwMode="auto">
            <a:xfrm>
              <a:off x="4697716" y="2662454"/>
              <a:ext cx="1245968" cy="1143274"/>
            </a:xfrm>
            <a:prstGeom prst="rect">
              <a:avLst/>
            </a:prstGeom>
            <a:noFill/>
            <a:scene3d>
              <a:camera prst="orthographicFront"/>
              <a:lightRig rig="flat" dir="t"/>
            </a:scene3d>
            <a:sp3d prstMaterial="plastic"/>
          </p:spPr>
          <p:txBody>
            <a:bodyPr wrap="square">
              <a:spAutoFit/>
            </a:bodyPr>
            <a:lstStyle>
              <a:defPPr>
                <a:defRPr lang="zh-CN"/>
              </a:defPPr>
              <a:lvl1pPr defTabSz="912495" eaLnBrk="0" hangingPunct="0">
                <a:lnSpc>
                  <a:spcPts val="1400"/>
                </a:lnSpc>
                <a:spcBef>
                  <a:spcPct val="50000"/>
                </a:spcBef>
                <a:buClr>
                  <a:schemeClr val="accent2"/>
                </a:buClr>
                <a:buSzPct val="100000"/>
                <a:tabLst>
                  <a:tab pos="136525" algn="l"/>
                </a:tabLst>
                <a:defRPr sz="1200"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 fontAlgn="auto">
                <a:spcAft>
                  <a:spcPts val="0"/>
                </a:spcAft>
                <a:buClr>
                  <a:srgbClr val="C0504D"/>
                </a:buClr>
                <a:defRPr/>
              </a:pPr>
              <a:r>
                <a:rPr lang="zh-CN" sz="1000" dirty="0">
                  <a:solidFill>
                    <a:prstClr val="black"/>
                  </a:solidFill>
                </a:rPr>
                <a:t>打包完成之后启动本地服务测试打包文件失败</a:t>
              </a:r>
              <a:endParaRPr lang="zh-CN" sz="1000" dirty="0">
                <a:solidFill>
                  <a:prstClr val="black"/>
                </a:solidFill>
              </a:endParaRPr>
            </a:p>
            <a:p>
              <a:pPr algn="ctr" fontAlgn="auto">
                <a:spcAft>
                  <a:spcPts val="0"/>
                </a:spcAft>
                <a:buClr>
                  <a:srgbClr val="C0504D"/>
                </a:buClr>
                <a:defRPr/>
              </a:pPr>
              <a:endParaRPr lang="zh-CN" sz="1000" dirty="0">
                <a:solidFill>
                  <a:prstClr val="black"/>
                </a:solidFill>
              </a:endParaRPr>
            </a:p>
            <a:p>
              <a:pPr algn="ctr" fontAlgn="auto">
                <a:spcAft>
                  <a:spcPts val="0"/>
                </a:spcAft>
                <a:buClr>
                  <a:srgbClr val="C0504D"/>
                </a:buClr>
                <a:defRPr/>
              </a:pPr>
              <a:r>
                <a:rPr lang="zh-CN" sz="1000" dirty="0">
                  <a:solidFill>
                    <a:prstClr val="black"/>
                  </a:solidFill>
                </a:rPr>
                <a:t>未解决</a:t>
              </a:r>
              <a:endParaRPr lang="zh-CN" sz="10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36" name="组合 135"/>
          <p:cNvGrpSpPr/>
          <p:nvPr/>
        </p:nvGrpSpPr>
        <p:grpSpPr bwMode="auto">
          <a:xfrm>
            <a:off x="4811713" y="2328863"/>
            <a:ext cx="1357312" cy="428625"/>
            <a:chOff x="4636284" y="2109396"/>
            <a:chExt cx="1356245" cy="429284"/>
          </a:xfrm>
        </p:grpSpPr>
        <p:sp>
          <p:nvSpPr>
            <p:cNvPr id="137" name="矩形 136"/>
            <p:cNvSpPr/>
            <p:nvPr/>
          </p:nvSpPr>
          <p:spPr>
            <a:xfrm>
              <a:off x="4636284" y="2109396"/>
              <a:ext cx="1356245" cy="429284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38" name="矩形 137"/>
            <p:cNvSpPr/>
            <p:nvPr/>
          </p:nvSpPr>
          <p:spPr>
            <a:xfrm>
              <a:off x="4995412" y="2193662"/>
              <a:ext cx="639577" cy="2760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912495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Pct val="80000"/>
                <a:tabLst>
                  <a:tab pos="136525" algn="l"/>
                </a:tabLst>
                <a:defRPr/>
              </a:pPr>
              <a:r>
                <a:rPr lang="zh-CN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问题三</a:t>
              </a:r>
              <a:endParaRPr lang="zh-CN" sz="1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9" name="组合 138"/>
          <p:cNvGrpSpPr/>
          <p:nvPr/>
        </p:nvGrpSpPr>
        <p:grpSpPr bwMode="auto">
          <a:xfrm>
            <a:off x="6559550" y="2546350"/>
            <a:ext cx="1363664" cy="1757363"/>
            <a:chOff x="6437879" y="2327092"/>
            <a:chExt cx="1364309" cy="1757784"/>
          </a:xfrm>
        </p:grpSpPr>
        <p:sp>
          <p:nvSpPr>
            <p:cNvPr id="140" name="圆角矩形 139"/>
            <p:cNvSpPr/>
            <p:nvPr/>
          </p:nvSpPr>
          <p:spPr>
            <a:xfrm>
              <a:off x="6456939" y="2327092"/>
              <a:ext cx="1345249" cy="1757784"/>
            </a:xfrm>
            <a:prstGeom prst="roundRect">
              <a:avLst>
                <a:gd name="adj" fmla="val 7202"/>
              </a:avLst>
            </a:prstGeom>
            <a:solidFill>
              <a:srgbClr val="00B0F0">
                <a:alpha val="50000"/>
              </a:srgbClr>
            </a:solidFill>
            <a:ln w="635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141" name="TextBox 33"/>
            <p:cNvSpPr txBox="1"/>
            <p:nvPr/>
          </p:nvSpPr>
          <p:spPr bwMode="auto">
            <a:xfrm>
              <a:off x="6437879" y="2624284"/>
              <a:ext cx="1364308" cy="1220127"/>
            </a:xfrm>
            <a:prstGeom prst="rect">
              <a:avLst/>
            </a:prstGeom>
            <a:noFill/>
            <a:scene3d>
              <a:camera prst="orthographicFront"/>
              <a:lightRig rig="flat" dir="t"/>
            </a:scene3d>
            <a:sp3d prstMaterial="plastic"/>
          </p:spPr>
          <p:txBody>
            <a:bodyPr>
              <a:spAutoFit/>
            </a:bodyPr>
            <a:lstStyle>
              <a:defPPr>
                <a:defRPr lang="zh-CN"/>
              </a:defPPr>
              <a:lvl1pPr algn="ctr" defTabSz="912495" eaLnBrk="0" fontAlgn="auto" hangingPunct="0">
                <a:lnSpc>
                  <a:spcPts val="1400"/>
                </a:lnSpc>
                <a:spcBef>
                  <a:spcPct val="50000"/>
                </a:spcBef>
                <a:spcAft>
                  <a:spcPts val="0"/>
                </a:spcAft>
                <a:buClr>
                  <a:schemeClr val="accent2"/>
                </a:buClr>
                <a:buSzPct val="100000"/>
                <a:tabLst>
                  <a:tab pos="136525" algn="l"/>
                </a:tabLst>
                <a:defRPr sz="10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buClr>
                  <a:srgbClr val="C0504D"/>
                </a:buClr>
                <a:defRPr/>
              </a:pPr>
              <a:r>
                <a:rPr lang="zh-CN" altLang="en-US" dirty="0">
                  <a:solidFill>
                    <a:prstClr val="black"/>
                  </a:solidFill>
                  <a:effectLst/>
                </a:rPr>
                <a:t>服务器的</a:t>
              </a:r>
              <a:r>
                <a:rPr lang="en-US" altLang="zh-CN" dirty="0">
                  <a:solidFill>
                    <a:prstClr val="black"/>
                  </a:solidFill>
                  <a:effectLst/>
                </a:rPr>
                <a:t>phpStudy</a:t>
              </a:r>
              <a:r>
                <a:rPr lang="zh-CN" altLang="en-US" dirty="0">
                  <a:solidFill>
                    <a:prstClr val="black"/>
                  </a:solidFill>
                  <a:effectLst/>
                </a:rPr>
                <a:t>的全局环境配置失败</a:t>
              </a:r>
              <a:endParaRPr lang="zh-CN" altLang="en-US" dirty="0">
                <a:solidFill>
                  <a:prstClr val="black"/>
                </a:solidFill>
                <a:effectLst/>
              </a:endParaRPr>
            </a:p>
            <a:p>
              <a:pPr>
                <a:buClr>
                  <a:srgbClr val="C0504D"/>
                </a:buClr>
                <a:defRPr/>
              </a:pPr>
              <a:endParaRPr lang="zh-CN" altLang="en-US" dirty="0">
                <a:solidFill>
                  <a:prstClr val="black"/>
                </a:solidFill>
                <a:effectLst/>
              </a:endParaRPr>
            </a:p>
            <a:p>
              <a:pPr>
                <a:buClr>
                  <a:srgbClr val="C0504D"/>
                </a:buClr>
                <a:defRPr/>
              </a:pPr>
              <a:endParaRPr lang="zh-CN" altLang="en-US" dirty="0">
                <a:solidFill>
                  <a:prstClr val="black"/>
                </a:solidFill>
                <a:effectLst/>
              </a:endParaRPr>
            </a:p>
            <a:p>
              <a:pPr>
                <a:buClr>
                  <a:srgbClr val="C0504D"/>
                </a:buClr>
                <a:defRPr/>
              </a:pPr>
              <a:r>
                <a:rPr lang="zh-CN" altLang="en-US" dirty="0">
                  <a:solidFill>
                    <a:prstClr val="black"/>
                  </a:solidFill>
                  <a:effectLst/>
                </a:rPr>
                <a:t>未解决</a:t>
              </a:r>
              <a:endParaRPr lang="zh-CN" altLang="en-US" dirty="0">
                <a:solidFill>
                  <a:prstClr val="black"/>
                </a:solidFill>
                <a:effectLst/>
              </a:endParaRPr>
            </a:p>
          </p:txBody>
        </p:sp>
      </p:grpSp>
      <p:grpSp>
        <p:nvGrpSpPr>
          <p:cNvPr id="142" name="组合 141"/>
          <p:cNvGrpSpPr/>
          <p:nvPr/>
        </p:nvGrpSpPr>
        <p:grpSpPr bwMode="auto">
          <a:xfrm>
            <a:off x="6575425" y="2328863"/>
            <a:ext cx="1357313" cy="428625"/>
            <a:chOff x="6444208" y="2109396"/>
            <a:chExt cx="1356245" cy="429284"/>
          </a:xfrm>
        </p:grpSpPr>
        <p:sp>
          <p:nvSpPr>
            <p:cNvPr id="143" name="矩形 142"/>
            <p:cNvSpPr/>
            <p:nvPr/>
          </p:nvSpPr>
          <p:spPr>
            <a:xfrm>
              <a:off x="6444208" y="2109396"/>
              <a:ext cx="1356245" cy="429284"/>
            </a:xfrm>
            <a:prstGeom prst="rect">
              <a:avLst/>
            </a:prstGeom>
            <a:solidFill>
              <a:srgbClr val="00539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2549" name="矩形 36"/>
            <p:cNvSpPr>
              <a:spLocks noChangeArrowheads="1"/>
            </p:cNvSpPr>
            <p:nvPr/>
          </p:nvSpPr>
          <p:spPr bwMode="auto">
            <a:xfrm>
              <a:off x="6803150" y="2194320"/>
              <a:ext cx="639576" cy="2760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defTabSz="912495">
                <a:tabLst>
                  <a:tab pos="136525" algn="l"/>
                </a:tabLs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912495">
                <a:tabLst>
                  <a:tab pos="136525" algn="l"/>
                </a:tabLs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912495">
                <a:tabLst>
                  <a:tab pos="136525" algn="l"/>
                </a:tabLs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912495">
                <a:tabLst>
                  <a:tab pos="136525" algn="l"/>
                </a:tabLs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912495">
                <a:tabLst>
                  <a:tab pos="136525" algn="l"/>
                </a:tabLs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912495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36525" algn="l"/>
                </a:tabLs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912495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36525" algn="l"/>
                </a:tabLs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912495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36525" algn="l"/>
                </a:tabLs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912495" eaLnBrk="0" fontAlgn="base" hangingPunct="0">
                <a:spcBef>
                  <a:spcPct val="0"/>
                </a:spcBef>
                <a:spcAft>
                  <a:spcPct val="0"/>
                </a:spcAft>
                <a:tabLst>
                  <a:tab pos="136525" algn="l"/>
                </a:tabLs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Clr>
                  <a:srgbClr val="0000FF"/>
                </a:buClr>
                <a:buSzPct val="80000"/>
              </a:pPr>
              <a:r>
                <a:rPr lang="zh-CN" sz="12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问题四</a:t>
              </a:r>
              <a:endParaRPr lang="zh-CN" sz="12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45" name="直接连接符 144"/>
          <p:cNvCxnSpPr/>
          <p:nvPr/>
        </p:nvCxnSpPr>
        <p:spPr>
          <a:xfrm>
            <a:off x="5670550" y="1377950"/>
            <a:ext cx="773113" cy="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6" name="组合 145"/>
          <p:cNvGrpSpPr/>
          <p:nvPr/>
        </p:nvGrpSpPr>
        <p:grpSpPr bwMode="auto">
          <a:xfrm>
            <a:off x="3527425" y="1181100"/>
            <a:ext cx="2111375" cy="401638"/>
            <a:chOff x="3527498" y="964051"/>
            <a:chExt cx="2111375" cy="401978"/>
          </a:xfrm>
        </p:grpSpPr>
        <p:sp>
          <p:nvSpPr>
            <p:cNvPr id="147" name="燕尾形 146"/>
            <p:cNvSpPr/>
            <p:nvPr/>
          </p:nvSpPr>
          <p:spPr bwMode="auto">
            <a:xfrm>
              <a:off x="3527498" y="964051"/>
              <a:ext cx="2111375" cy="401978"/>
            </a:xfrm>
            <a:prstGeom prst="chevron">
              <a:avLst>
                <a:gd name="adj" fmla="val 31881"/>
              </a:avLst>
            </a:prstGeom>
            <a:solidFill>
              <a:srgbClr val="00539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48" name="矩形 147"/>
            <p:cNvSpPr/>
            <p:nvPr/>
          </p:nvSpPr>
          <p:spPr bwMode="auto">
            <a:xfrm>
              <a:off x="4099634" y="1018072"/>
              <a:ext cx="944880" cy="25739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defTabSz="914400" eaLnBrk="1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遇到的问题</a:t>
              </a:r>
              <a:endParaRPr lang="en-US" altLang="zh-CN" sz="12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2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3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37" fill="hold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4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3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1" dur="3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3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0" dur="3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3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9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3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8" dur="3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25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2" dur="25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</p:tagLst>
</file>

<file path=ppt/tags/tag2.xml><?xml version="1.0" encoding="utf-8"?>
<p:tagLst xmlns:p="http://schemas.openxmlformats.org/presentationml/2006/main">
  <p:tag name="KSO_WM_MEDIACOVER_FLAG" val="1"/>
</p:tagLst>
</file>

<file path=ppt/tags/tag3.xml><?xml version="1.0" encoding="utf-8"?>
<p:tagLst xmlns:p="http://schemas.openxmlformats.org/presentationml/2006/main">
  <p:tag name="KSO_WM_MEDIACOVER_FLAG" val="1"/>
</p:tagLst>
</file>

<file path=ppt/tags/tag4.xml><?xml version="1.0" encoding="utf-8"?>
<p:tagLst xmlns:p="http://schemas.openxmlformats.org/presentationml/2006/main">
  <p:tag name="KSO_WM_MEDIACOVER_FLAG" val="1"/>
</p:tagLst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545</Words>
  <Application>WPS 演示</Application>
  <PresentationFormat>全屏显示(16:9)</PresentationFormat>
  <Paragraphs>137</Paragraphs>
  <Slides>15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宋体</vt:lpstr>
      <vt:lpstr>Wingdings</vt:lpstr>
      <vt:lpstr>Calibri</vt:lpstr>
      <vt:lpstr>MStiffHeiHK-UltraBold</vt:lpstr>
      <vt:lpstr>微软雅黑</vt:lpstr>
      <vt:lpstr>华文楷体</vt:lpstr>
      <vt:lpstr>Arial Black</vt:lpstr>
      <vt:lpstr>Broadway</vt:lpstr>
      <vt:lpstr>Arial Unicode MS</vt:lpstr>
      <vt:lpstr>MingLiU-ExtB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锐普PPT</dc:creator>
  <dc:description>本素材由锐普原创，版权受国家法律保护，仅授权购买者本人使用，为了您个人和锐普的利益，请勿复制、传播、销售，否则将承担法律责任。</dc:description>
  <cp:lastModifiedBy>ve1371377298</cp:lastModifiedBy>
  <cp:revision>14</cp:revision>
  <dcterms:created xsi:type="dcterms:W3CDTF">2013-07-17T03:37:00Z</dcterms:created>
  <dcterms:modified xsi:type="dcterms:W3CDTF">2019-06-29T00:52:04Z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2052-11.1.0.8806</vt:lpwstr>
  </property>
</Properties>
</file>

<file path=docProps/thumbnail.jpeg>
</file>